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240000" cy="381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51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18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23535"/>
            <a:ext cx="11430000" cy="1326444"/>
          </a:xfrm>
        </p:spPr>
        <p:txBody>
          <a:bodyPr anchor="b"/>
          <a:lstStyle>
            <a:lvl1pPr algn="ctr">
              <a:defRPr sz="3334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2001132"/>
            <a:ext cx="11430000" cy="919868"/>
          </a:xfrm>
        </p:spPr>
        <p:txBody>
          <a:bodyPr/>
          <a:lstStyle>
            <a:lvl1pPr marL="0" indent="0" algn="ctr">
              <a:buNone/>
              <a:defRPr sz="1333"/>
            </a:lvl1pPr>
            <a:lvl2pPr marL="254020" indent="0" algn="ctr">
              <a:buNone/>
              <a:defRPr sz="1111"/>
            </a:lvl2pPr>
            <a:lvl3pPr marL="508041" indent="0" algn="ctr">
              <a:buNone/>
              <a:defRPr sz="1000"/>
            </a:lvl3pPr>
            <a:lvl4pPr marL="762061" indent="0" algn="ctr">
              <a:buNone/>
              <a:defRPr sz="889"/>
            </a:lvl4pPr>
            <a:lvl5pPr marL="1016081" indent="0" algn="ctr">
              <a:buNone/>
              <a:defRPr sz="889"/>
            </a:lvl5pPr>
            <a:lvl6pPr marL="1270102" indent="0" algn="ctr">
              <a:buNone/>
              <a:defRPr sz="889"/>
            </a:lvl6pPr>
            <a:lvl7pPr marL="1524122" indent="0" algn="ctr">
              <a:buNone/>
              <a:defRPr sz="889"/>
            </a:lvl7pPr>
            <a:lvl8pPr marL="1778142" indent="0" algn="ctr">
              <a:buNone/>
              <a:defRPr sz="889"/>
            </a:lvl8pPr>
            <a:lvl9pPr marL="2032163" indent="0" algn="ctr">
              <a:buNone/>
              <a:defRPr sz="889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551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3283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6125" y="202847"/>
            <a:ext cx="3286125" cy="3228799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750" y="202847"/>
            <a:ext cx="9667875" cy="3228799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902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5753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813" y="949855"/>
            <a:ext cx="13144500" cy="1584854"/>
          </a:xfrm>
        </p:spPr>
        <p:txBody>
          <a:bodyPr anchor="b"/>
          <a:lstStyle>
            <a:lvl1pPr>
              <a:defRPr sz="3334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813" y="2549702"/>
            <a:ext cx="13144500" cy="833437"/>
          </a:xfrm>
        </p:spPr>
        <p:txBody>
          <a:bodyPr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254020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2pPr>
            <a:lvl3pPr marL="508041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762061" indent="0">
              <a:buNone/>
              <a:defRPr sz="889">
                <a:solidFill>
                  <a:schemeClr val="tx1">
                    <a:tint val="75000"/>
                  </a:schemeClr>
                </a:solidFill>
              </a:defRPr>
            </a:lvl4pPr>
            <a:lvl5pPr marL="1016081" indent="0">
              <a:buNone/>
              <a:defRPr sz="889">
                <a:solidFill>
                  <a:schemeClr val="tx1">
                    <a:tint val="75000"/>
                  </a:schemeClr>
                </a:solidFill>
              </a:defRPr>
            </a:lvl5pPr>
            <a:lvl6pPr marL="1270102" indent="0">
              <a:buNone/>
              <a:defRPr sz="889">
                <a:solidFill>
                  <a:schemeClr val="tx1">
                    <a:tint val="75000"/>
                  </a:schemeClr>
                </a:solidFill>
              </a:defRPr>
            </a:lvl6pPr>
            <a:lvl7pPr marL="1524122" indent="0">
              <a:buNone/>
              <a:defRPr sz="889">
                <a:solidFill>
                  <a:schemeClr val="tx1">
                    <a:tint val="75000"/>
                  </a:schemeClr>
                </a:solidFill>
              </a:defRPr>
            </a:lvl7pPr>
            <a:lvl8pPr marL="1778142" indent="0">
              <a:buNone/>
              <a:defRPr sz="889">
                <a:solidFill>
                  <a:schemeClr val="tx1">
                    <a:tint val="75000"/>
                  </a:schemeClr>
                </a:solidFill>
              </a:defRPr>
            </a:lvl8pPr>
            <a:lvl9pPr marL="2032163" indent="0">
              <a:buNone/>
              <a:defRPr sz="8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777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750" y="1014236"/>
            <a:ext cx="6477000" cy="2417410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5250" y="1014236"/>
            <a:ext cx="6477000" cy="2417410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932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5" y="202847"/>
            <a:ext cx="13144500" cy="736424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736" y="933979"/>
            <a:ext cx="6447234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736" y="1391709"/>
            <a:ext cx="6447234" cy="2046993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5250" y="933979"/>
            <a:ext cx="6478985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5250" y="1391709"/>
            <a:ext cx="6478985" cy="2046993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5343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7379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6752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6" y="254000"/>
            <a:ext cx="4915296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8985" y="548570"/>
            <a:ext cx="7715250" cy="2707569"/>
          </a:xfrm>
        </p:spPr>
        <p:txBody>
          <a:bodyPr/>
          <a:lstStyle>
            <a:lvl1pPr>
              <a:defRPr sz="1778"/>
            </a:lvl1pPr>
            <a:lvl2pPr>
              <a:defRPr sz="1556"/>
            </a:lvl2pPr>
            <a:lvl3pPr>
              <a:defRPr sz="1333"/>
            </a:lvl3pPr>
            <a:lvl4pPr>
              <a:defRPr sz="1111"/>
            </a:lvl4pPr>
            <a:lvl5pPr>
              <a:defRPr sz="1111"/>
            </a:lvl5pPr>
            <a:lvl6pPr>
              <a:defRPr sz="1111"/>
            </a:lvl6pPr>
            <a:lvl7pPr>
              <a:defRPr sz="1111"/>
            </a:lvl7pPr>
            <a:lvl8pPr>
              <a:defRPr sz="1111"/>
            </a:lvl8pPr>
            <a:lvl9pPr>
              <a:defRPr sz="1111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6" y="1143000"/>
            <a:ext cx="4915296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7310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6" y="254000"/>
            <a:ext cx="4915296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78985" y="548570"/>
            <a:ext cx="7715250" cy="2707569"/>
          </a:xfrm>
        </p:spPr>
        <p:txBody>
          <a:bodyPr anchor="t"/>
          <a:lstStyle>
            <a:lvl1pPr marL="0" indent="0">
              <a:buNone/>
              <a:defRPr sz="1778"/>
            </a:lvl1pPr>
            <a:lvl2pPr marL="254020" indent="0">
              <a:buNone/>
              <a:defRPr sz="1556"/>
            </a:lvl2pPr>
            <a:lvl3pPr marL="508041" indent="0">
              <a:buNone/>
              <a:defRPr sz="1333"/>
            </a:lvl3pPr>
            <a:lvl4pPr marL="762061" indent="0">
              <a:buNone/>
              <a:defRPr sz="1111"/>
            </a:lvl4pPr>
            <a:lvl5pPr marL="1016081" indent="0">
              <a:buNone/>
              <a:defRPr sz="1111"/>
            </a:lvl5pPr>
            <a:lvl6pPr marL="1270102" indent="0">
              <a:buNone/>
              <a:defRPr sz="1111"/>
            </a:lvl6pPr>
            <a:lvl7pPr marL="1524122" indent="0">
              <a:buNone/>
              <a:defRPr sz="1111"/>
            </a:lvl7pPr>
            <a:lvl8pPr marL="1778142" indent="0">
              <a:buNone/>
              <a:defRPr sz="1111"/>
            </a:lvl8pPr>
            <a:lvl9pPr marL="2032163" indent="0">
              <a:buNone/>
              <a:defRPr sz="1111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6" y="1143000"/>
            <a:ext cx="4915296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0554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750" y="202847"/>
            <a:ext cx="13144500" cy="73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750" y="1014236"/>
            <a:ext cx="13144500" cy="2417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750" y="3531306"/>
            <a:ext cx="34290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8250" y="3531306"/>
            <a:ext cx="51435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3250" y="3531306"/>
            <a:ext cx="34290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182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08041" rtl="0" eaLnBrk="1" latinLnBrk="0" hangingPunct="1">
        <a:lnSpc>
          <a:spcPct val="90000"/>
        </a:lnSpc>
        <a:spcBef>
          <a:spcPct val="0"/>
        </a:spcBef>
        <a:buNone/>
        <a:defRPr sz="24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010" indent="-127010" algn="l" defTabSz="508041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1556" kern="1200">
          <a:solidFill>
            <a:schemeClr val="tx1"/>
          </a:solidFill>
          <a:latin typeface="+mn-lt"/>
          <a:ea typeface="+mn-ea"/>
          <a:cs typeface="+mn-cs"/>
        </a:defRPr>
      </a:lvl1pPr>
      <a:lvl2pPr marL="381030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3505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111" kern="1200">
          <a:solidFill>
            <a:schemeClr val="tx1"/>
          </a:solidFill>
          <a:latin typeface="+mn-lt"/>
          <a:ea typeface="+mn-ea"/>
          <a:cs typeface="+mn-cs"/>
        </a:defRPr>
      </a:lvl3pPr>
      <a:lvl4pPr marL="88907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9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9711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5113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90515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59173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02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0804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206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1608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7010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12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7814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32163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Fot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20" y="-750617"/>
            <a:ext cx="15361920" cy="8641080"/>
          </a:xfrm>
          <a:prstGeom prst="rect">
            <a:avLst/>
          </a:prstGeom>
        </p:spPr>
      </p:pic>
      <p:sp>
        <p:nvSpPr>
          <p:cNvPr id="6" name="Halv gennemsigtig"/>
          <p:cNvSpPr/>
          <p:nvPr/>
        </p:nvSpPr>
        <p:spPr>
          <a:xfrm>
            <a:off x="624212" y="818866"/>
            <a:ext cx="13878171" cy="1642200"/>
          </a:xfrm>
          <a:prstGeom prst="rect">
            <a:avLst/>
          </a:pr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5" name="Pil mod højr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93" y="998802"/>
            <a:ext cx="1150405" cy="1142246"/>
          </a:xfrm>
          <a:prstGeom prst="rect">
            <a:avLst/>
          </a:prstGeom>
        </p:spPr>
      </p:pic>
      <p:pic>
        <p:nvPicPr>
          <p:cNvPr id="8" name="Pil ned" hidden="1">
            <a:extLst>
              <a:ext uri="{FF2B5EF4-FFF2-40B4-BE49-F238E27FC236}">
                <a16:creationId xmlns:a16="http://schemas.microsoft.com/office/drawing/2014/main" id="{043EE9CC-26E7-5DDA-9BF5-6938A6FAEE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57" y="978061"/>
            <a:ext cx="1171235" cy="1162987"/>
          </a:xfrm>
          <a:prstGeom prst="rect">
            <a:avLst/>
          </a:prstGeom>
        </p:spPr>
      </p:pic>
      <p:sp>
        <p:nvSpPr>
          <p:cNvPr id="3" name="Titel">
            <a:extLst>
              <a:ext uri="{FF2B5EF4-FFF2-40B4-BE49-F238E27FC236}">
                <a16:creationId xmlns:a16="http://schemas.microsoft.com/office/drawing/2014/main" id="{B7F5F206-7A29-0465-7A4E-DF5755BE0FC9}"/>
              </a:ext>
            </a:extLst>
          </p:cNvPr>
          <p:cNvSpPr txBox="1">
            <a:spLocks/>
          </p:cNvSpPr>
          <p:nvPr/>
        </p:nvSpPr>
        <p:spPr>
          <a:xfrm>
            <a:off x="2625697" y="823786"/>
            <a:ext cx="11881604" cy="1642200"/>
          </a:xfrm>
          <a:prstGeom prst="rect">
            <a:avLst/>
          </a:prstGeom>
          <a:effectLst>
            <a:outerShdw sx="110000" sy="110000" algn="ctr" rotWithShape="0">
              <a:prstClr val="black">
                <a:alpha val="60000"/>
              </a:prst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50804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3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VELKOMMEN TIL KURSUS</a:t>
            </a:r>
          </a:p>
        </p:txBody>
      </p:sp>
    </p:spTree>
    <p:extLst>
      <p:ext uri="{BB962C8B-B14F-4D97-AF65-F5344CB8AC3E}">
        <p14:creationId xmlns:p14="http://schemas.microsoft.com/office/powerpoint/2010/main" val="1990363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3</Words>
  <Application>Microsoft Office PowerPoint</Application>
  <PresentationFormat>Brugerdefineret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Office-tema</vt:lpstr>
      <vt:lpstr>PowerPoint-præsentation</vt:lpstr>
    </vt:vector>
  </TitlesOfParts>
  <Company>FAK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CFU-10 Sølvborg, Jan Daniel</dc:creator>
  <cp:lastModifiedBy>Jan Sølvborg</cp:lastModifiedBy>
  <cp:revision>9</cp:revision>
  <dcterms:created xsi:type="dcterms:W3CDTF">2022-12-16T10:41:24Z</dcterms:created>
  <dcterms:modified xsi:type="dcterms:W3CDTF">2023-01-17T07:34:35Z</dcterms:modified>
</cp:coreProperties>
</file>