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5240000" cy="28575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51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19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7651"/>
            <a:ext cx="11430000" cy="994833"/>
          </a:xfrm>
        </p:spPr>
        <p:txBody>
          <a:bodyPr anchor="b"/>
          <a:lstStyle>
            <a:lvl1pPr algn="ctr">
              <a:defRPr sz="2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1500849"/>
            <a:ext cx="11430000" cy="689901"/>
          </a:xfrm>
        </p:spPr>
        <p:txBody>
          <a:bodyPr/>
          <a:lstStyle>
            <a:lvl1pPr marL="0" indent="0" algn="ctr">
              <a:buNone/>
              <a:defRPr sz="1000"/>
            </a:lvl1pPr>
            <a:lvl2pPr marL="190515" indent="0" algn="ctr">
              <a:buNone/>
              <a:defRPr sz="833"/>
            </a:lvl2pPr>
            <a:lvl3pPr marL="381030" indent="0" algn="ctr">
              <a:buNone/>
              <a:defRPr sz="750"/>
            </a:lvl3pPr>
            <a:lvl4pPr marL="571546" indent="0" algn="ctr">
              <a:buNone/>
              <a:defRPr sz="667"/>
            </a:lvl4pPr>
            <a:lvl5pPr marL="762061" indent="0" algn="ctr">
              <a:buNone/>
              <a:defRPr sz="667"/>
            </a:lvl5pPr>
            <a:lvl6pPr marL="952576" indent="0" algn="ctr">
              <a:buNone/>
              <a:defRPr sz="667"/>
            </a:lvl6pPr>
            <a:lvl7pPr marL="1143091" indent="0" algn="ctr">
              <a:buNone/>
              <a:defRPr sz="667"/>
            </a:lvl7pPr>
            <a:lvl8pPr marL="1333607" indent="0" algn="ctr">
              <a:buNone/>
              <a:defRPr sz="667"/>
            </a:lvl8pPr>
            <a:lvl9pPr marL="1524122" indent="0" algn="ctr">
              <a:buNone/>
              <a:defRPr sz="667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360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1578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6125" y="152136"/>
            <a:ext cx="3286125" cy="2421599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750" y="152136"/>
            <a:ext cx="9667875" cy="2421599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83462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028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9813" y="712391"/>
            <a:ext cx="13144500" cy="1188640"/>
          </a:xfrm>
        </p:spPr>
        <p:txBody>
          <a:bodyPr anchor="b"/>
          <a:lstStyle>
            <a:lvl1pPr>
              <a:defRPr sz="25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813" y="1912276"/>
            <a:ext cx="13144500" cy="625078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1pPr>
            <a:lvl2pPr marL="190515" indent="0">
              <a:buNone/>
              <a:defRPr sz="833">
                <a:solidFill>
                  <a:schemeClr val="tx1">
                    <a:tint val="75000"/>
                  </a:schemeClr>
                </a:solidFill>
              </a:defRPr>
            </a:lvl2pPr>
            <a:lvl3pPr marL="381030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3pPr>
            <a:lvl4pPr marL="571546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4pPr>
            <a:lvl5pPr marL="762061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5pPr>
            <a:lvl6pPr marL="952576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6pPr>
            <a:lvl7pPr marL="1143091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7pPr>
            <a:lvl8pPr marL="133360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8pPr>
            <a:lvl9pPr marL="1524122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206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750" y="760677"/>
            <a:ext cx="6477000" cy="181305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5250" y="760677"/>
            <a:ext cx="6477000" cy="181305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7303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5" y="152136"/>
            <a:ext cx="13144500" cy="55231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736" y="700484"/>
            <a:ext cx="6447234" cy="343297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515" indent="0">
              <a:buNone/>
              <a:defRPr sz="833" b="1"/>
            </a:lvl2pPr>
            <a:lvl3pPr marL="381030" indent="0">
              <a:buNone/>
              <a:defRPr sz="750" b="1"/>
            </a:lvl3pPr>
            <a:lvl4pPr marL="571546" indent="0">
              <a:buNone/>
              <a:defRPr sz="667" b="1"/>
            </a:lvl4pPr>
            <a:lvl5pPr marL="762061" indent="0">
              <a:buNone/>
              <a:defRPr sz="667" b="1"/>
            </a:lvl5pPr>
            <a:lvl6pPr marL="952576" indent="0">
              <a:buNone/>
              <a:defRPr sz="667" b="1"/>
            </a:lvl6pPr>
            <a:lvl7pPr marL="1143091" indent="0">
              <a:buNone/>
              <a:defRPr sz="667" b="1"/>
            </a:lvl7pPr>
            <a:lvl8pPr marL="1333607" indent="0">
              <a:buNone/>
              <a:defRPr sz="667" b="1"/>
            </a:lvl8pPr>
            <a:lvl9pPr marL="1524122" indent="0">
              <a:buNone/>
              <a:defRPr sz="667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736" y="1043781"/>
            <a:ext cx="6447234" cy="153524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5250" y="700484"/>
            <a:ext cx="6478985" cy="343297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515" indent="0">
              <a:buNone/>
              <a:defRPr sz="833" b="1"/>
            </a:lvl2pPr>
            <a:lvl3pPr marL="381030" indent="0">
              <a:buNone/>
              <a:defRPr sz="750" b="1"/>
            </a:lvl3pPr>
            <a:lvl4pPr marL="571546" indent="0">
              <a:buNone/>
              <a:defRPr sz="667" b="1"/>
            </a:lvl4pPr>
            <a:lvl5pPr marL="762061" indent="0">
              <a:buNone/>
              <a:defRPr sz="667" b="1"/>
            </a:lvl5pPr>
            <a:lvl6pPr marL="952576" indent="0">
              <a:buNone/>
              <a:defRPr sz="667" b="1"/>
            </a:lvl6pPr>
            <a:lvl7pPr marL="1143091" indent="0">
              <a:buNone/>
              <a:defRPr sz="667" b="1"/>
            </a:lvl7pPr>
            <a:lvl8pPr marL="1333607" indent="0">
              <a:buNone/>
              <a:defRPr sz="667" b="1"/>
            </a:lvl8pPr>
            <a:lvl9pPr marL="1524122" indent="0">
              <a:buNone/>
              <a:defRPr sz="667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5250" y="1043781"/>
            <a:ext cx="6478985" cy="153524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616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1301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427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190500"/>
            <a:ext cx="4915296" cy="666750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8985" y="411427"/>
            <a:ext cx="7715250" cy="2030677"/>
          </a:xfrm>
        </p:spPr>
        <p:txBody>
          <a:bodyPr/>
          <a:lstStyle>
            <a:lvl1pPr>
              <a:defRPr sz="1333"/>
            </a:lvl1pPr>
            <a:lvl2pPr>
              <a:defRPr sz="1167"/>
            </a:lvl2pPr>
            <a:lvl3pPr>
              <a:defRPr sz="1000"/>
            </a:lvl3pPr>
            <a:lvl4pPr>
              <a:defRPr sz="833"/>
            </a:lvl4pPr>
            <a:lvl5pPr>
              <a:defRPr sz="833"/>
            </a:lvl5pPr>
            <a:lvl6pPr>
              <a:defRPr sz="833"/>
            </a:lvl6pPr>
            <a:lvl7pPr>
              <a:defRPr sz="833"/>
            </a:lvl7pPr>
            <a:lvl8pPr>
              <a:defRPr sz="833"/>
            </a:lvl8pPr>
            <a:lvl9pPr>
              <a:defRPr sz="833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857250"/>
            <a:ext cx="4915296" cy="1588162"/>
          </a:xfrm>
        </p:spPr>
        <p:txBody>
          <a:bodyPr/>
          <a:lstStyle>
            <a:lvl1pPr marL="0" indent="0">
              <a:buNone/>
              <a:defRPr sz="667"/>
            </a:lvl1pPr>
            <a:lvl2pPr marL="190515" indent="0">
              <a:buNone/>
              <a:defRPr sz="583"/>
            </a:lvl2pPr>
            <a:lvl3pPr marL="381030" indent="0">
              <a:buNone/>
              <a:defRPr sz="500"/>
            </a:lvl3pPr>
            <a:lvl4pPr marL="571546" indent="0">
              <a:buNone/>
              <a:defRPr sz="417"/>
            </a:lvl4pPr>
            <a:lvl5pPr marL="762061" indent="0">
              <a:buNone/>
              <a:defRPr sz="417"/>
            </a:lvl5pPr>
            <a:lvl6pPr marL="952576" indent="0">
              <a:buNone/>
              <a:defRPr sz="417"/>
            </a:lvl6pPr>
            <a:lvl7pPr marL="1143091" indent="0">
              <a:buNone/>
              <a:defRPr sz="417"/>
            </a:lvl7pPr>
            <a:lvl8pPr marL="1333607" indent="0">
              <a:buNone/>
              <a:defRPr sz="417"/>
            </a:lvl8pPr>
            <a:lvl9pPr marL="1524122" indent="0">
              <a:buNone/>
              <a:defRPr sz="41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0014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36" y="190500"/>
            <a:ext cx="4915296" cy="666750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78985" y="411427"/>
            <a:ext cx="7715250" cy="2030677"/>
          </a:xfrm>
        </p:spPr>
        <p:txBody>
          <a:bodyPr anchor="t"/>
          <a:lstStyle>
            <a:lvl1pPr marL="0" indent="0">
              <a:buNone/>
              <a:defRPr sz="1333"/>
            </a:lvl1pPr>
            <a:lvl2pPr marL="190515" indent="0">
              <a:buNone/>
              <a:defRPr sz="1167"/>
            </a:lvl2pPr>
            <a:lvl3pPr marL="381030" indent="0">
              <a:buNone/>
              <a:defRPr sz="1000"/>
            </a:lvl3pPr>
            <a:lvl4pPr marL="571546" indent="0">
              <a:buNone/>
              <a:defRPr sz="833"/>
            </a:lvl4pPr>
            <a:lvl5pPr marL="762061" indent="0">
              <a:buNone/>
              <a:defRPr sz="833"/>
            </a:lvl5pPr>
            <a:lvl6pPr marL="952576" indent="0">
              <a:buNone/>
              <a:defRPr sz="833"/>
            </a:lvl6pPr>
            <a:lvl7pPr marL="1143091" indent="0">
              <a:buNone/>
              <a:defRPr sz="833"/>
            </a:lvl7pPr>
            <a:lvl8pPr marL="1333607" indent="0">
              <a:buNone/>
              <a:defRPr sz="833"/>
            </a:lvl8pPr>
            <a:lvl9pPr marL="1524122" indent="0">
              <a:buNone/>
              <a:defRPr sz="833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736" y="857250"/>
            <a:ext cx="4915296" cy="1588162"/>
          </a:xfrm>
        </p:spPr>
        <p:txBody>
          <a:bodyPr/>
          <a:lstStyle>
            <a:lvl1pPr marL="0" indent="0">
              <a:buNone/>
              <a:defRPr sz="667"/>
            </a:lvl1pPr>
            <a:lvl2pPr marL="190515" indent="0">
              <a:buNone/>
              <a:defRPr sz="583"/>
            </a:lvl2pPr>
            <a:lvl3pPr marL="381030" indent="0">
              <a:buNone/>
              <a:defRPr sz="500"/>
            </a:lvl3pPr>
            <a:lvl4pPr marL="571546" indent="0">
              <a:buNone/>
              <a:defRPr sz="417"/>
            </a:lvl4pPr>
            <a:lvl5pPr marL="762061" indent="0">
              <a:buNone/>
              <a:defRPr sz="417"/>
            </a:lvl5pPr>
            <a:lvl6pPr marL="952576" indent="0">
              <a:buNone/>
              <a:defRPr sz="417"/>
            </a:lvl6pPr>
            <a:lvl7pPr marL="1143091" indent="0">
              <a:buNone/>
              <a:defRPr sz="417"/>
            </a:lvl7pPr>
            <a:lvl8pPr marL="1333607" indent="0">
              <a:buNone/>
              <a:defRPr sz="417"/>
            </a:lvl8pPr>
            <a:lvl9pPr marL="1524122" indent="0">
              <a:buNone/>
              <a:defRPr sz="417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01715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750" y="152136"/>
            <a:ext cx="13144500" cy="5523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750" y="760677"/>
            <a:ext cx="13144500" cy="1813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750" y="2648480"/>
            <a:ext cx="3429000" cy="152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834A7-5D59-42CF-B595-B781EFA98AF5}" type="datetimeFigureOut">
              <a:rPr lang="da-DK" smtClean="0"/>
              <a:t>17-01-2023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8250" y="2648480"/>
            <a:ext cx="5143500" cy="152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3250" y="2648480"/>
            <a:ext cx="3429000" cy="1521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29E59-35C0-48AA-BE66-7D60FD88FE3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7676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1030" rtl="0" eaLnBrk="1" latinLnBrk="0" hangingPunct="1">
        <a:lnSpc>
          <a:spcPct val="90000"/>
        </a:lnSpc>
        <a:spcBef>
          <a:spcPct val="0"/>
        </a:spcBef>
        <a:buNone/>
        <a:defRPr sz="1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258" indent="-95258" algn="l" defTabSz="38103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7" kern="1200">
          <a:solidFill>
            <a:schemeClr val="tx1"/>
          </a:solidFill>
          <a:latin typeface="+mn-lt"/>
          <a:ea typeface="+mn-ea"/>
          <a:cs typeface="+mn-cs"/>
        </a:defRPr>
      </a:lvl1pPr>
      <a:lvl2pPr marL="285773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76288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833" kern="1200">
          <a:solidFill>
            <a:schemeClr val="tx1"/>
          </a:solidFill>
          <a:latin typeface="+mn-lt"/>
          <a:ea typeface="+mn-ea"/>
          <a:cs typeface="+mn-cs"/>
        </a:defRPr>
      </a:lvl3pPr>
      <a:lvl4pPr marL="666803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57319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1047834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238349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428864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619380" indent="-95258" algn="l" defTabSz="381030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1pPr>
      <a:lvl2pPr marL="190515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2pPr>
      <a:lvl3pPr marL="381030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571546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762061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952576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143091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333607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524122" algn="l" defTabSz="381030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Foto">
            <a:extLst>
              <a:ext uri="{FF2B5EF4-FFF2-40B4-BE49-F238E27FC236}">
                <a16:creationId xmlns:a16="http://schemas.microsoft.com/office/drawing/2014/main" id="{B82E4498-CF31-54F5-5C39-DFAC4CDC2B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20" y="-750617"/>
            <a:ext cx="15361920" cy="8641080"/>
          </a:xfrm>
          <a:prstGeom prst="rect">
            <a:avLst/>
          </a:prstGeom>
        </p:spPr>
      </p:pic>
      <p:sp>
        <p:nvSpPr>
          <p:cNvPr id="6" name="Halv gennemsigtig"/>
          <p:cNvSpPr/>
          <p:nvPr/>
        </p:nvSpPr>
        <p:spPr>
          <a:xfrm>
            <a:off x="624216" y="562073"/>
            <a:ext cx="13878172" cy="1642200"/>
          </a:xfrm>
          <a:prstGeom prst="rect">
            <a:avLst/>
          </a:prstGeom>
          <a:solidFill>
            <a:schemeClr val="accent3">
              <a:alpha val="4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pic>
        <p:nvPicPr>
          <p:cNvPr id="5" name="Pil mod højre" hidden="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99" y="742010"/>
            <a:ext cx="1150405" cy="1142247"/>
          </a:xfrm>
          <a:prstGeom prst="rect">
            <a:avLst/>
          </a:prstGeom>
        </p:spPr>
      </p:pic>
      <p:pic>
        <p:nvPicPr>
          <p:cNvPr id="8" name="Pil ned">
            <a:extLst>
              <a:ext uri="{FF2B5EF4-FFF2-40B4-BE49-F238E27FC236}">
                <a16:creationId xmlns:a16="http://schemas.microsoft.com/office/drawing/2014/main" id="{043EE9CC-26E7-5DDA-9BF5-6938A6FAEE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362" y="723041"/>
            <a:ext cx="1171235" cy="1162987"/>
          </a:xfrm>
          <a:prstGeom prst="rect">
            <a:avLst/>
          </a:prstGeom>
        </p:spPr>
      </p:pic>
      <p:sp>
        <p:nvSpPr>
          <p:cNvPr id="3" name="Titel">
            <a:extLst>
              <a:ext uri="{FF2B5EF4-FFF2-40B4-BE49-F238E27FC236}">
                <a16:creationId xmlns:a16="http://schemas.microsoft.com/office/drawing/2014/main" id="{B7F5F206-7A29-0465-7A4E-DF5755BE0FC9}"/>
              </a:ext>
            </a:extLst>
          </p:cNvPr>
          <p:cNvSpPr txBox="1">
            <a:spLocks/>
          </p:cNvSpPr>
          <p:nvPr/>
        </p:nvSpPr>
        <p:spPr>
          <a:xfrm>
            <a:off x="2625698" y="566993"/>
            <a:ext cx="11881603" cy="1642200"/>
          </a:xfrm>
          <a:prstGeom prst="rect">
            <a:avLst/>
          </a:prstGeom>
          <a:effectLst>
            <a:outerShdw sx="110000" sy="110000" algn="ctr" rotWithShape="0">
              <a:prstClr val="black">
                <a:alpha val="60000"/>
              </a:prst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algn="ctr" defTabSz="5080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34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da-DK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</a:rPr>
              <a:t>VELKOMMEN TIL KURSUS</a:t>
            </a:r>
          </a:p>
        </p:txBody>
      </p:sp>
    </p:spTree>
    <p:extLst>
      <p:ext uri="{BB962C8B-B14F-4D97-AF65-F5344CB8AC3E}">
        <p14:creationId xmlns:p14="http://schemas.microsoft.com/office/powerpoint/2010/main" val="1990363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65</TotalTime>
  <Words>3</Words>
  <Application>Microsoft Office PowerPoint</Application>
  <PresentationFormat>Brugerdefineret</PresentationFormat>
  <Paragraphs>1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Office-tema</vt:lpstr>
      <vt:lpstr>PowerPoint-præsentation</vt:lpstr>
    </vt:vector>
  </TitlesOfParts>
  <Company>FAK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CFU-10 Sølvborg, Jan Daniel</dc:creator>
  <cp:lastModifiedBy>Jan Sølvborg</cp:lastModifiedBy>
  <cp:revision>14</cp:revision>
  <dcterms:created xsi:type="dcterms:W3CDTF">2022-12-16T10:41:24Z</dcterms:created>
  <dcterms:modified xsi:type="dcterms:W3CDTF">2023-01-17T08:20:35Z</dcterms:modified>
</cp:coreProperties>
</file>