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8288000" cy="228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551" autoAdjust="0"/>
    <p:restoredTop sz="94660"/>
  </p:normalViewPr>
  <p:slideViewPr>
    <p:cSldViewPr snapToGrid="0">
      <p:cViewPr varScale="1">
        <p:scale>
          <a:sx n="58" d="100"/>
          <a:sy n="58" d="100"/>
        </p:scale>
        <p:origin x="120" y="20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74121"/>
            <a:ext cx="13716000" cy="795867"/>
          </a:xfrm>
        </p:spPr>
        <p:txBody>
          <a:bodyPr anchor="b"/>
          <a:lstStyle>
            <a:lvl1pPr algn="ctr">
              <a:defRPr sz="20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200679"/>
            <a:ext cx="13716000" cy="551921"/>
          </a:xfrm>
        </p:spPr>
        <p:txBody>
          <a:bodyPr/>
          <a:lstStyle>
            <a:lvl1pPr marL="0" indent="0" algn="ctr">
              <a:buNone/>
              <a:defRPr sz="800"/>
            </a:lvl1pPr>
            <a:lvl2pPr marL="152385" indent="0" algn="ctr">
              <a:buNone/>
              <a:defRPr sz="667"/>
            </a:lvl2pPr>
            <a:lvl3pPr marL="304770" indent="0" algn="ctr">
              <a:buNone/>
              <a:defRPr sz="600"/>
            </a:lvl3pPr>
            <a:lvl4pPr marL="457154" indent="0" algn="ctr">
              <a:buNone/>
              <a:defRPr sz="533"/>
            </a:lvl4pPr>
            <a:lvl5pPr marL="609539" indent="0" algn="ctr">
              <a:buNone/>
              <a:defRPr sz="533"/>
            </a:lvl5pPr>
            <a:lvl6pPr marL="761924" indent="0" algn="ctr">
              <a:buNone/>
              <a:defRPr sz="533"/>
            </a:lvl6pPr>
            <a:lvl7pPr marL="914309" indent="0" algn="ctr">
              <a:buNone/>
              <a:defRPr sz="533"/>
            </a:lvl7pPr>
            <a:lvl8pPr marL="1066693" indent="0" algn="ctr">
              <a:buNone/>
              <a:defRPr sz="533"/>
            </a:lvl8pPr>
            <a:lvl9pPr marL="1219078" indent="0" algn="ctr">
              <a:buNone/>
              <a:defRPr sz="533"/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874-9690-4D6A-A165-AF61A8D19D70}" type="datetimeFigureOut">
              <a:rPr lang="da-DK" smtClean="0"/>
              <a:t>16-05-2024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C9B3-4477-4AE8-84F1-56A049EECF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406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874-9690-4D6A-A165-AF61A8D19D70}" type="datetimeFigureOut">
              <a:rPr lang="da-DK" smtClean="0"/>
              <a:t>16-05-2024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C9B3-4477-4AE8-84F1-56A049EECF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512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121709"/>
            <a:ext cx="3943350" cy="1937279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121709"/>
            <a:ext cx="11601450" cy="1937279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874-9690-4D6A-A165-AF61A8D19D70}" type="datetimeFigureOut">
              <a:rPr lang="da-DK" smtClean="0"/>
              <a:t>16-05-2024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C9B3-4477-4AE8-84F1-56A049EECF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093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874-9690-4D6A-A165-AF61A8D19D70}" type="datetimeFigureOut">
              <a:rPr lang="da-DK" smtClean="0"/>
              <a:t>16-05-2024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C9B3-4477-4AE8-84F1-56A049EECF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734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569913"/>
            <a:ext cx="15773400" cy="950912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1529821"/>
            <a:ext cx="15773400" cy="500062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1pPr>
            <a:lvl2pPr marL="152385" indent="0">
              <a:buNone/>
              <a:defRPr sz="667">
                <a:solidFill>
                  <a:schemeClr val="tx1">
                    <a:tint val="75000"/>
                  </a:schemeClr>
                </a:solidFill>
              </a:defRPr>
            </a:lvl2pPr>
            <a:lvl3pPr marL="30477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457154" indent="0">
              <a:buNone/>
              <a:defRPr sz="533">
                <a:solidFill>
                  <a:schemeClr val="tx1">
                    <a:tint val="75000"/>
                  </a:schemeClr>
                </a:solidFill>
              </a:defRPr>
            </a:lvl4pPr>
            <a:lvl5pPr marL="609539" indent="0">
              <a:buNone/>
              <a:defRPr sz="533">
                <a:solidFill>
                  <a:schemeClr val="tx1">
                    <a:tint val="75000"/>
                  </a:schemeClr>
                </a:solidFill>
              </a:defRPr>
            </a:lvl5pPr>
            <a:lvl6pPr marL="761924" indent="0">
              <a:buNone/>
              <a:defRPr sz="533">
                <a:solidFill>
                  <a:schemeClr val="tx1">
                    <a:tint val="75000"/>
                  </a:schemeClr>
                </a:solidFill>
              </a:defRPr>
            </a:lvl6pPr>
            <a:lvl7pPr marL="914309" indent="0">
              <a:buNone/>
              <a:defRPr sz="533">
                <a:solidFill>
                  <a:schemeClr val="tx1">
                    <a:tint val="75000"/>
                  </a:schemeClr>
                </a:solidFill>
              </a:defRPr>
            </a:lvl7pPr>
            <a:lvl8pPr marL="1066693" indent="0">
              <a:buNone/>
              <a:defRPr sz="533">
                <a:solidFill>
                  <a:schemeClr val="tx1">
                    <a:tint val="75000"/>
                  </a:schemeClr>
                </a:solidFill>
              </a:defRPr>
            </a:lvl8pPr>
            <a:lvl9pPr marL="1219078" indent="0">
              <a:buNone/>
              <a:defRPr sz="5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874-9690-4D6A-A165-AF61A8D19D70}" type="datetimeFigureOut">
              <a:rPr lang="da-DK" smtClean="0"/>
              <a:t>16-05-2024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C9B3-4477-4AE8-84F1-56A049EECF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478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608542"/>
            <a:ext cx="7772400" cy="1450446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608542"/>
            <a:ext cx="7772400" cy="1450446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874-9690-4D6A-A165-AF61A8D19D70}" type="datetimeFigureOut">
              <a:rPr lang="da-DK" smtClean="0"/>
              <a:t>16-05-2024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C9B3-4477-4AE8-84F1-56A049EECF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698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121709"/>
            <a:ext cx="15773400" cy="441854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560388"/>
            <a:ext cx="7736681" cy="274637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2385" indent="0">
              <a:buNone/>
              <a:defRPr sz="667" b="1"/>
            </a:lvl2pPr>
            <a:lvl3pPr marL="304770" indent="0">
              <a:buNone/>
              <a:defRPr sz="600" b="1"/>
            </a:lvl3pPr>
            <a:lvl4pPr marL="457154" indent="0">
              <a:buNone/>
              <a:defRPr sz="533" b="1"/>
            </a:lvl4pPr>
            <a:lvl5pPr marL="609539" indent="0">
              <a:buNone/>
              <a:defRPr sz="533" b="1"/>
            </a:lvl5pPr>
            <a:lvl6pPr marL="761924" indent="0">
              <a:buNone/>
              <a:defRPr sz="533" b="1"/>
            </a:lvl6pPr>
            <a:lvl7pPr marL="914309" indent="0">
              <a:buNone/>
              <a:defRPr sz="533" b="1"/>
            </a:lvl7pPr>
            <a:lvl8pPr marL="1066693" indent="0">
              <a:buNone/>
              <a:defRPr sz="533" b="1"/>
            </a:lvl8pPr>
            <a:lvl9pPr marL="1219078" indent="0">
              <a:buNone/>
              <a:defRPr sz="533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835025"/>
            <a:ext cx="7736681" cy="1228196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560388"/>
            <a:ext cx="7774782" cy="274637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2385" indent="0">
              <a:buNone/>
              <a:defRPr sz="667" b="1"/>
            </a:lvl2pPr>
            <a:lvl3pPr marL="304770" indent="0">
              <a:buNone/>
              <a:defRPr sz="600" b="1"/>
            </a:lvl3pPr>
            <a:lvl4pPr marL="457154" indent="0">
              <a:buNone/>
              <a:defRPr sz="533" b="1"/>
            </a:lvl4pPr>
            <a:lvl5pPr marL="609539" indent="0">
              <a:buNone/>
              <a:defRPr sz="533" b="1"/>
            </a:lvl5pPr>
            <a:lvl6pPr marL="761924" indent="0">
              <a:buNone/>
              <a:defRPr sz="533" b="1"/>
            </a:lvl6pPr>
            <a:lvl7pPr marL="914309" indent="0">
              <a:buNone/>
              <a:defRPr sz="533" b="1"/>
            </a:lvl7pPr>
            <a:lvl8pPr marL="1066693" indent="0">
              <a:buNone/>
              <a:defRPr sz="533" b="1"/>
            </a:lvl8pPr>
            <a:lvl9pPr marL="1219078" indent="0">
              <a:buNone/>
              <a:defRPr sz="533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835025"/>
            <a:ext cx="7774782" cy="1228196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874-9690-4D6A-A165-AF61A8D19D70}" type="datetimeFigureOut">
              <a:rPr lang="da-DK" smtClean="0"/>
              <a:t>16-05-2024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C9B3-4477-4AE8-84F1-56A049EECF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748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874-9690-4D6A-A165-AF61A8D19D70}" type="datetimeFigureOut">
              <a:rPr lang="da-DK" smtClean="0"/>
              <a:t>16-05-2024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C9B3-4477-4AE8-84F1-56A049EECF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573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874-9690-4D6A-A165-AF61A8D19D70}" type="datetimeFigureOut">
              <a:rPr lang="da-DK" smtClean="0"/>
              <a:t>16-05-2024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C9B3-4477-4AE8-84F1-56A049EECF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9020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152400"/>
            <a:ext cx="5898356" cy="533400"/>
          </a:xfrm>
        </p:spPr>
        <p:txBody>
          <a:bodyPr anchor="b"/>
          <a:lstStyle>
            <a:lvl1pPr>
              <a:defRPr sz="1067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329142"/>
            <a:ext cx="9258300" cy="1624542"/>
          </a:xfrm>
        </p:spPr>
        <p:txBody>
          <a:bodyPr/>
          <a:lstStyle>
            <a:lvl1pPr>
              <a:defRPr sz="1067"/>
            </a:lvl1pPr>
            <a:lvl2pPr>
              <a:defRPr sz="933"/>
            </a:lvl2pPr>
            <a:lvl3pPr>
              <a:defRPr sz="800"/>
            </a:lvl3pPr>
            <a:lvl4pPr>
              <a:defRPr sz="667"/>
            </a:lvl4pPr>
            <a:lvl5pPr>
              <a:defRPr sz="667"/>
            </a:lvl5pPr>
            <a:lvl6pPr>
              <a:defRPr sz="667"/>
            </a:lvl6pPr>
            <a:lvl7pPr>
              <a:defRPr sz="667"/>
            </a:lvl7pPr>
            <a:lvl8pPr>
              <a:defRPr sz="667"/>
            </a:lvl8pPr>
            <a:lvl9pPr>
              <a:defRPr sz="667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685800"/>
            <a:ext cx="5898356" cy="1270529"/>
          </a:xfrm>
        </p:spPr>
        <p:txBody>
          <a:bodyPr/>
          <a:lstStyle>
            <a:lvl1pPr marL="0" indent="0">
              <a:buNone/>
              <a:defRPr sz="533"/>
            </a:lvl1pPr>
            <a:lvl2pPr marL="152385" indent="0">
              <a:buNone/>
              <a:defRPr sz="467"/>
            </a:lvl2pPr>
            <a:lvl3pPr marL="304770" indent="0">
              <a:buNone/>
              <a:defRPr sz="400"/>
            </a:lvl3pPr>
            <a:lvl4pPr marL="457154" indent="0">
              <a:buNone/>
              <a:defRPr sz="333"/>
            </a:lvl4pPr>
            <a:lvl5pPr marL="609539" indent="0">
              <a:buNone/>
              <a:defRPr sz="333"/>
            </a:lvl5pPr>
            <a:lvl6pPr marL="761924" indent="0">
              <a:buNone/>
              <a:defRPr sz="333"/>
            </a:lvl6pPr>
            <a:lvl7pPr marL="914309" indent="0">
              <a:buNone/>
              <a:defRPr sz="333"/>
            </a:lvl7pPr>
            <a:lvl8pPr marL="1066693" indent="0">
              <a:buNone/>
              <a:defRPr sz="333"/>
            </a:lvl8pPr>
            <a:lvl9pPr marL="1219078" indent="0">
              <a:buNone/>
              <a:defRPr sz="333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874-9690-4D6A-A165-AF61A8D19D70}" type="datetimeFigureOut">
              <a:rPr lang="da-DK" smtClean="0"/>
              <a:t>16-05-2024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C9B3-4477-4AE8-84F1-56A049EECF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8595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152400"/>
            <a:ext cx="5898356" cy="533400"/>
          </a:xfrm>
        </p:spPr>
        <p:txBody>
          <a:bodyPr anchor="b"/>
          <a:lstStyle>
            <a:lvl1pPr>
              <a:defRPr sz="1067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329142"/>
            <a:ext cx="9258300" cy="1624542"/>
          </a:xfrm>
        </p:spPr>
        <p:txBody>
          <a:bodyPr anchor="t"/>
          <a:lstStyle>
            <a:lvl1pPr marL="0" indent="0">
              <a:buNone/>
              <a:defRPr sz="1067"/>
            </a:lvl1pPr>
            <a:lvl2pPr marL="152385" indent="0">
              <a:buNone/>
              <a:defRPr sz="933"/>
            </a:lvl2pPr>
            <a:lvl3pPr marL="304770" indent="0">
              <a:buNone/>
              <a:defRPr sz="800"/>
            </a:lvl3pPr>
            <a:lvl4pPr marL="457154" indent="0">
              <a:buNone/>
              <a:defRPr sz="667"/>
            </a:lvl4pPr>
            <a:lvl5pPr marL="609539" indent="0">
              <a:buNone/>
              <a:defRPr sz="667"/>
            </a:lvl5pPr>
            <a:lvl6pPr marL="761924" indent="0">
              <a:buNone/>
              <a:defRPr sz="667"/>
            </a:lvl6pPr>
            <a:lvl7pPr marL="914309" indent="0">
              <a:buNone/>
              <a:defRPr sz="667"/>
            </a:lvl7pPr>
            <a:lvl8pPr marL="1066693" indent="0">
              <a:buNone/>
              <a:defRPr sz="667"/>
            </a:lvl8pPr>
            <a:lvl9pPr marL="1219078" indent="0">
              <a:buNone/>
              <a:defRPr sz="667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685800"/>
            <a:ext cx="5898356" cy="1270529"/>
          </a:xfrm>
        </p:spPr>
        <p:txBody>
          <a:bodyPr/>
          <a:lstStyle>
            <a:lvl1pPr marL="0" indent="0">
              <a:buNone/>
              <a:defRPr sz="533"/>
            </a:lvl1pPr>
            <a:lvl2pPr marL="152385" indent="0">
              <a:buNone/>
              <a:defRPr sz="467"/>
            </a:lvl2pPr>
            <a:lvl3pPr marL="304770" indent="0">
              <a:buNone/>
              <a:defRPr sz="400"/>
            </a:lvl3pPr>
            <a:lvl4pPr marL="457154" indent="0">
              <a:buNone/>
              <a:defRPr sz="333"/>
            </a:lvl4pPr>
            <a:lvl5pPr marL="609539" indent="0">
              <a:buNone/>
              <a:defRPr sz="333"/>
            </a:lvl5pPr>
            <a:lvl6pPr marL="761924" indent="0">
              <a:buNone/>
              <a:defRPr sz="333"/>
            </a:lvl6pPr>
            <a:lvl7pPr marL="914309" indent="0">
              <a:buNone/>
              <a:defRPr sz="333"/>
            </a:lvl7pPr>
            <a:lvl8pPr marL="1066693" indent="0">
              <a:buNone/>
              <a:defRPr sz="333"/>
            </a:lvl8pPr>
            <a:lvl9pPr marL="1219078" indent="0">
              <a:buNone/>
              <a:defRPr sz="333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FD874-9690-4D6A-A165-AF61A8D19D70}" type="datetimeFigureOut">
              <a:rPr lang="da-DK" smtClean="0"/>
              <a:t>16-05-2024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0C9B3-4477-4AE8-84F1-56A049EECF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0363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121709"/>
            <a:ext cx="15773400" cy="441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608542"/>
            <a:ext cx="15773400" cy="1450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2118784"/>
            <a:ext cx="4114800" cy="12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FD874-9690-4D6A-A165-AF61A8D19D70}" type="datetimeFigureOut">
              <a:rPr lang="da-DK" smtClean="0"/>
              <a:t>16-05-2024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2118784"/>
            <a:ext cx="6172200" cy="12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2118784"/>
            <a:ext cx="4114800" cy="12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0C9B3-4477-4AE8-84F1-56A049EECF3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78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4770" rtl="0" eaLnBrk="1" latinLnBrk="0" hangingPunct="1">
        <a:lnSpc>
          <a:spcPct val="90000"/>
        </a:lnSpc>
        <a:spcBef>
          <a:spcPct val="0"/>
        </a:spcBef>
        <a:buNone/>
        <a:defRPr sz="14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6192" indent="-76192" algn="l" defTabSz="30477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933" kern="1200">
          <a:solidFill>
            <a:schemeClr val="tx1"/>
          </a:solidFill>
          <a:latin typeface="+mn-lt"/>
          <a:ea typeface="+mn-ea"/>
          <a:cs typeface="+mn-cs"/>
        </a:defRPr>
      </a:lvl1pPr>
      <a:lvl2pPr marL="228577" indent="-76192" algn="l" defTabSz="304770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0962" indent="-76192" algn="l" defTabSz="304770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667" kern="1200">
          <a:solidFill>
            <a:schemeClr val="tx1"/>
          </a:solidFill>
          <a:latin typeface="+mn-lt"/>
          <a:ea typeface="+mn-ea"/>
          <a:cs typeface="+mn-cs"/>
        </a:defRPr>
      </a:lvl3pPr>
      <a:lvl4pPr marL="533347" indent="-76192" algn="l" defTabSz="304770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685731" indent="-76192" algn="l" defTabSz="304770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838116" indent="-76192" algn="l" defTabSz="304770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990501" indent="-76192" algn="l" defTabSz="304770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142886" indent="-76192" algn="l" defTabSz="304770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295270" indent="-76192" algn="l" defTabSz="304770" rtl="0" eaLnBrk="1" latinLnBrk="0" hangingPunct="1">
        <a:lnSpc>
          <a:spcPct val="90000"/>
        </a:lnSpc>
        <a:spcBef>
          <a:spcPts val="167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477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52385" algn="l" defTabSz="30477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304770" algn="l" defTabSz="30477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57154" algn="l" defTabSz="30477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609539" algn="l" defTabSz="30477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61924" algn="l" defTabSz="30477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914309" algn="l" defTabSz="30477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66693" algn="l" defTabSz="30477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219078" algn="l" defTabSz="30477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53000"/>
            <a:ext cx="1828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64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Brugerdefineret</PresentationFormat>
  <Paragraphs>0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PowerPoint-præsentation</vt:lpstr>
    </vt:vector>
  </TitlesOfParts>
  <Company>FAK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CFU-10 Sølvborg, Jan Daniel</dc:creator>
  <cp:lastModifiedBy>CFU-10 Sølvborg, Jan Daniel</cp:lastModifiedBy>
  <cp:revision>1</cp:revision>
  <dcterms:created xsi:type="dcterms:W3CDTF">2024-05-16T04:42:07Z</dcterms:created>
  <dcterms:modified xsi:type="dcterms:W3CDTF">2024-05-16T04:44:55Z</dcterms:modified>
</cp:coreProperties>
</file>