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781" r:id="rId7"/>
    <p:sldMasterId id="2147483805" r:id="rId8"/>
    <p:sldMasterId id="2147483817" r:id="rId9"/>
    <p:sldMasterId id="2147483828" r:id="rId10"/>
    <p:sldMasterId id="2147483841" r:id="rId11"/>
    <p:sldMasterId id="2147483849" r:id="rId12"/>
  </p:sldMasterIdLst>
  <p:notesMasterIdLst>
    <p:notesMasterId r:id="rId34"/>
  </p:notesMasterIdLst>
  <p:handoutMasterIdLst>
    <p:handoutMasterId r:id="rId35"/>
  </p:handoutMasterIdLst>
  <p:sldIdLst>
    <p:sldId id="461" r:id="rId13"/>
    <p:sldId id="462" r:id="rId14"/>
    <p:sldId id="474" r:id="rId15"/>
    <p:sldId id="477" r:id="rId16"/>
    <p:sldId id="472" r:id="rId17"/>
    <p:sldId id="478" r:id="rId18"/>
    <p:sldId id="463" r:id="rId19"/>
    <p:sldId id="468" r:id="rId20"/>
    <p:sldId id="471" r:id="rId21"/>
    <p:sldId id="473" r:id="rId22"/>
    <p:sldId id="467" r:id="rId23"/>
    <p:sldId id="480" r:id="rId24"/>
    <p:sldId id="466" r:id="rId25"/>
    <p:sldId id="475" r:id="rId26"/>
    <p:sldId id="482" r:id="rId27"/>
    <p:sldId id="470" r:id="rId28"/>
    <p:sldId id="464" r:id="rId29"/>
    <p:sldId id="476" r:id="rId30"/>
    <p:sldId id="479" r:id="rId31"/>
    <p:sldId id="469" r:id="rId32"/>
    <p:sldId id="481" r:id="rId33"/>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æsentation" id="{B572D94C-314A-4DAA-8234-FC7C7B5F832A}">
          <p14:sldIdLst>
            <p14:sldId id="461"/>
            <p14:sldId id="462"/>
            <p14:sldId id="474"/>
            <p14:sldId id="477"/>
            <p14:sldId id="472"/>
            <p14:sldId id="478"/>
            <p14:sldId id="463"/>
            <p14:sldId id="468"/>
            <p14:sldId id="471"/>
            <p14:sldId id="473"/>
            <p14:sldId id="467"/>
            <p14:sldId id="480"/>
            <p14:sldId id="466"/>
            <p14:sldId id="475"/>
            <p14:sldId id="482"/>
            <p14:sldId id="470"/>
            <p14:sldId id="464"/>
            <p14:sldId id="476"/>
            <p14:sldId id="479"/>
            <p14:sldId id="469"/>
            <p14:sldId id="481"/>
          </p14:sldIdLst>
        </p14:section>
      </p14:sectionLst>
    </p:ext>
    <p:ext uri="{EFAFB233-063F-42B5-8137-9DF3F51BA10A}">
      <p15:sldGuideLst xmlns:p15="http://schemas.microsoft.com/office/powerpoint/2012/main">
        <p15:guide id="1" orient="horz" pos="725">
          <p15:clr>
            <a:srgbClr val="A4A3A4"/>
          </p15:clr>
        </p15:guide>
        <p15:guide id="2" orient="horz" pos="3786">
          <p15:clr>
            <a:srgbClr val="A4A3A4"/>
          </p15:clr>
        </p15:guide>
        <p15:guide id="3" orient="horz" pos="1468">
          <p15:clr>
            <a:srgbClr val="A4A3A4"/>
          </p15:clr>
        </p15:guide>
        <p15:guide id="4" pos="477">
          <p15:clr>
            <a:srgbClr val="A4A3A4"/>
          </p15:clr>
        </p15:guide>
        <p15:guide id="5" pos="5535">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MI-PK-CHKOA" initials="MB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a:srgbClr val="008000"/>
    <a:srgbClr val="A2D0DE"/>
    <a:srgbClr val="4AD65B"/>
    <a:srgbClr val="9BE9A4"/>
    <a:srgbClr val="E4FCC4"/>
    <a:srgbClr val="FCFDC3"/>
    <a:srgbClr val="3F5C59"/>
    <a:srgbClr val="ECE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autoAdjust="0"/>
    <p:restoredTop sz="94136" autoAdjust="0"/>
  </p:normalViewPr>
  <p:slideViewPr>
    <p:cSldViewPr snapToGrid="0" showGuides="1">
      <p:cViewPr varScale="1">
        <p:scale>
          <a:sx n="86" d="100"/>
          <a:sy n="86" d="100"/>
        </p:scale>
        <p:origin x="1038" y="96"/>
      </p:cViewPr>
      <p:guideLst>
        <p:guide orient="horz" pos="725"/>
        <p:guide orient="horz" pos="3786"/>
        <p:guide orient="horz" pos="1468"/>
        <p:guide pos="477"/>
        <p:guide pos="5535"/>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5" d="100"/>
          <a:sy n="65" d="100"/>
        </p:scale>
        <p:origin x="-3216" y="-86"/>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notesMaster" Target="notesMasters/notesMaster1.xml"/><Relationship Id="rId7" Type="http://schemas.openxmlformats.org/officeDocument/2006/relationships/slideMaster" Target="slideMasters/slideMaster2.xml"/><Relationship Id="rId12" Type="http://schemas.openxmlformats.org/officeDocument/2006/relationships/slideMaster" Target="slideMasters/slideMaster7.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commentAuthors" Target="commentAuthors.xml"/><Relationship Id="rId10" Type="http://schemas.openxmlformats.org/officeDocument/2006/relationships/slideMaster" Target="slideMasters/slideMaster5.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5D8382C0-1D05-4229-918E-CDD7B7E48B4A}" type="slidenum">
              <a:rPr lang="en-GB" smtClean="0"/>
              <a:pPr/>
              <a:t>‹nr.›</a:t>
            </a:fld>
            <a:endParaRPr lang="en-GB" dirty="0"/>
          </a:p>
        </p:txBody>
      </p:sp>
      <p:sp>
        <p:nvSpPr>
          <p:cNvPr id="8" name="Date Placeholder 7"/>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13F6AEEE-E778-402E-8B8F-9A98AED26EB8}" type="datetimeFigureOut">
              <a:rPr lang="en-GB" smtClean="0"/>
              <a:pPr/>
              <a:t>28/11/2023</a:t>
            </a:fld>
            <a:endParaRPr lang="en-GB" dirty="0"/>
          </a:p>
        </p:txBody>
      </p:sp>
      <p:sp>
        <p:nvSpPr>
          <p:cNvPr id="9" name="Header Placeholder 8"/>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000"/>
            </a:lvl1pPr>
          </a:lstStyle>
          <a:p>
            <a:fld id="{1386E511-D742-4EFE-90B5-C9FC42762E0F}" type="datetimeFigureOut">
              <a:rPr lang="en-GB" smtClean="0"/>
              <a:pPr/>
              <a:t>28/11/2023</a:t>
            </a:fld>
            <a:endParaRPr lang="en-GB" dirty="0"/>
          </a:p>
        </p:txBody>
      </p:sp>
      <p:sp>
        <p:nvSpPr>
          <p:cNvPr id="10" name="Slide Number Placeholder 9"/>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dirty="0"/>
          </a:p>
        </p:txBody>
      </p:sp>
      <p:sp>
        <p:nvSpPr>
          <p:cNvPr id="11" name="Footer Placeholder 10"/>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1165225" y="1243013"/>
            <a:ext cx="4475163" cy="3355975"/>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mail.hbsp.harvard.edu/dc/keBX1OgHx60rfqXvANbe586gIzcUy0z5lP5VEXRDZMBIYPSn4tqGj1an-LEujxOS01DCkKQvzxhnTvfpQ4UELQ5bmZh3oSKkd2e71i4anH5DvnhiYsPez6pZ-yDN50X05KdPfAeFahJ5FyMiPFIsmSfmh3ERzfzh9w37CLz7O3xx9YONISiqXv6HW7RfNGGSHyxrKrOWp1R2Gl1b1AyRjxNyScHnCBauEKclWR1nSyTbnTJtX2WVafRtP9VoBp_BBfeecPAI5O-JAFzarUBqBpBnunFoY6AbtSDIgxs9wk8=/ODU1LUFUWi0yOTQAAAGOTBOl3Oqsotb2YtOddveDD1uppTRIvnPtEyrDIcdhBSWP401awCNgw7q8h_croIuKw0hFL38=" TargetMode="External"/><Relationship Id="rId3" Type="http://schemas.openxmlformats.org/officeDocument/2006/relationships/hyperlink" Target="http://email.hbsp.harvard.edu/dc/keBX1OgHx60rfqXvANbe586gIzcUy0z5lP5VEXRDZMBJlxfFlzVFw38gMimItGXMn2UO8csFJVmst-mY82THUh7Uy_1AX405SiEhflKA76AnN_w2yo9lA1Whh3rlCq7rM4BwCjZr5ibcdVq4C-kL8uNIGOqhjGtJgntAAPcHlVTiYh2FhHFqLnfoYUGg43eECdqGbfMHpQBb_ooivNIiD5ErhRtzch4M-6Fg37Ku8R_ZgYZvKinhhagrvjLjDgMu0nvxz2GvVYqriySKBvHkT28b7K3qyGULD0ebBiVMndCvCjYw2bKyaWSLh92aDrOl/ODU1LUFUWi0yOTQAAAGOTBOl3Oqsotb2YtOddveDD1uppTRIvnPtEyrDIcdhBSWP401awCNgw7q8h_croIuKw0hFL38=" TargetMode="External"/><Relationship Id="rId7" Type="http://schemas.openxmlformats.org/officeDocument/2006/relationships/hyperlink" Target="http://email.hbsp.harvard.edu/dc/keBX1OgHx60rfqXvANbe586gIzcUy0z5lP5VEXRDZMCCmD4IVGCeGBpVdQLFWEet_X17AK-bSGI1WuzWT3UQmTr0wn-ZkFqYEF3UWi5aum1cuyoY5KRugBqQfdXZI22FWUC8k_4ysas8XNtuv5QjWeVnelPQ6dcJjiwRDPHzp08dGLyUbwwoDQBA1IXLS5NtCbX764HtCNQDZQ2KNSux4767T1k_D7EHN8FG6I_aVvP_cu9dAfiv0m635Mo2aDeO8e5J_BesOMIEUIpeKor_apgkBVMjv5iHIERm-Wk3h-NHwJrBS_TJ0bMDzuFBR5JR/ODU1LUFUWi0yOTQAAAGOTBOl3Oqsotb2YtOddveDD1uppTRIvnPtEyrDIcdhBSWP401awCNgw7q8h_croIuKw0hFL38="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mail.hbsp.harvard.edu/dc/keBX1OgHx60rfqXvANbe586gIzcUy0z5lP5VEXRDZMDEwISV-HmjRKHrzxnrNCIdIAyyLrhcbtavievBQgA3VRlpTq42Yy8yecKoW_2g4RI3JJVT1JpVePtPvzPUfipRImCLHsXphr0EPiY4vb5PqJy6pYKFZj5mpEscWwVPdNi5vJcl8iY1ToTGTZ3cqkoZC7rh5BMrKVxu95JJEx2mmRbo0Fggq_-9lVUFSAyPAnsPjrniET0oxvCCeBfK3Kj2Zr5HgXGaAVykIoMSxeXhPjgfKAm3cx2Mar4GD6kS81KzO2BOvaKF4CZFSSimqAYl/ODU1LUFUWi0yOTQAAAGOTBOl3Oqsotb2YtOddveDD1uppTRIvnPtEyrDIcdhBSWP401awCNgw7q8h_croIuKw0hFL38=" TargetMode="External"/><Relationship Id="rId5" Type="http://schemas.openxmlformats.org/officeDocument/2006/relationships/hyperlink" Target="http://email.hbsp.harvard.edu/ODU1LUFUWi0yOTQAAAGOTBOl3DXQEvjUxsUPR6YwpcfWuTPF1RRNUrACXTX4LPmd0yp8nPLtnvYRhsj1CQLYHdDOIJQ=" TargetMode="External"/><Relationship Id="rId4" Type="http://schemas.openxmlformats.org/officeDocument/2006/relationships/hyperlink" Target="http://email.hbsp.harvard.edu/dc/keBX1OgHx60rfqXvANbe586gIzcUy0z5lP5VEXRDZMA6AxJB6hvCJuiS0LZkT1v7s_MrVp7ZbgNBRwo2rFpQ2i8zNSNpdNAa1m_FOrSTVevWX8KauY3hER-qbR-tqAIWv99P7B2a7zVCqrwxf3DOvJ_InlxcOXHwMPQ0x7PpP7JPXXaTaHCquhTv1vlqlr_kQCvujpA_sCLxw8vZTApLlYz9A_ppYFCk4sCW5imShmJ9OCiy-QYEZ6LN853GosWnTTqdNqLUtkqbvCsKyxYHYIjG_zD3sGRPfl6aI6pNuSCNxpYgusUkrsWfKI_wkXge8oCfO-0dHfIDJuMsl_mfgQ==/ODU1LUFUWi0yOTQAAAGOTBOl3Oqsotb2YtOddveDD1uppTRIvnPtEyrDIcdhBSWP401awCNgw7q8h_croIuKw0hFL38=" TargetMode="External"/><Relationship Id="rId9" Type="http://schemas.openxmlformats.org/officeDocument/2006/relationships/hyperlink" Target="http://email.hbsp.harvard.edu/dc/keBX1OgHx60rfqXvANbe586gIzcUy0z5lP5VEXRDZMCqzO2mSjrkfWZyEFYvIvNldP6ARuPkUXrygthQDtQA2ANU2a4Q5-kztxLU9inojU1bN5Fmi4ElZOmCLkw9Gj-IPolYeq-a8SjgXAvkCAu6TmWJU-rkFn-HhvmrAqfUBTLMOdF5XK3y3yP6vg-nGZOwkWoo1jOPTh_ENre4te7gmZVZggjaJARvwhRrwvCAPVMeTUnjj-Cxm9bGxEEc10TbYT92S9aOLlNI9dXlE8CT5H_d5IF4LKgWgJfHX0yQJOk=/ODU1LUFUWi0yOTQAAAGOTBOl3Oqsotb2YtOddveDD1uppTRIvnPtEyrDIcdhBSWP401awCNgw7q8h_croIuKw0hFL38="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email.hbsp.harvard.edu/dc/keBX1OgHx60rfqXvANbe586gIzcUy0z5lP5VEXRDZMBIYPSn4tqGj1an-LEujxOS01DCkKQvzxhnTvfpQ4UELQ5bmZh3oSKkd2e71i4anH5DvnhiYsPez6pZ-yDN50X05KdPfAeFahJ5FyMiPFIsmSfmh3ERzfzh9w37CLz7O3xx9YONISiqXv6HW7RfNGGSHyxrKrOWp1R2Gl1b1AyRjxNyScHnCBauEKclWR1nSyTbnTJtX2WVafRtP9VoBp_BBfeecPAI5O-JAFzarUBqBpBnunFoY6AbtSDIgxs9wk8=/ODU1LUFUWi0yOTQAAAGOTBOl3Oqsotb2YtOddveDD1uppTRIvnPtEyrDIcdhBSWP401awCNgw7q8h_croIuKw0hFL38=" TargetMode="External"/><Relationship Id="rId3" Type="http://schemas.openxmlformats.org/officeDocument/2006/relationships/hyperlink" Target="http://email.hbsp.harvard.edu/dc/keBX1OgHx60rfqXvANbe586gIzcUy0z5lP5VEXRDZMBJlxfFlzVFw38gMimItGXMn2UO8csFJVmst-mY82THUh7Uy_1AX405SiEhflKA76AnN_w2yo9lA1Whh3rlCq7rM4BwCjZr5ibcdVq4C-kL8uNIGOqhjGtJgntAAPcHlVTiYh2FhHFqLnfoYUGg43eECdqGbfMHpQBb_ooivNIiD5ErhRtzch4M-6Fg37Ku8R_ZgYZvKinhhagrvjLjDgMu0nvxz2GvVYqriySKBvHkT28b7K3qyGULD0ebBiVMndCvCjYw2bKyaWSLh92aDrOl/ODU1LUFUWi0yOTQAAAGOTBOl3Oqsotb2YtOddveDD1uppTRIvnPtEyrDIcdhBSWP401awCNgw7q8h_croIuKw0hFL38=" TargetMode="External"/><Relationship Id="rId7" Type="http://schemas.openxmlformats.org/officeDocument/2006/relationships/hyperlink" Target="http://email.hbsp.harvard.edu/dc/keBX1OgHx60rfqXvANbe586gIzcUy0z5lP5VEXRDZMCCmD4IVGCeGBpVdQLFWEet_X17AK-bSGI1WuzWT3UQmTr0wn-ZkFqYEF3UWi5aum1cuyoY5KRugBqQfdXZI22FWUC8k_4ysas8XNtuv5QjWeVnelPQ6dcJjiwRDPHzp08dGLyUbwwoDQBA1IXLS5NtCbX764HtCNQDZQ2KNSux4767T1k_D7EHN8FG6I_aVvP_cu9dAfiv0m635Mo2aDeO8e5J_BesOMIEUIpeKor_apgkBVMjv5iHIERm-Wk3h-NHwJrBS_TJ0bMDzuFBR5JR/ODU1LUFUWi0yOTQAAAGOTBOl3Oqsotb2YtOddveDD1uppTRIvnPtEyrDIcdhBSWP401awCNgw7q8h_croIuKw0hFL38="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email.hbsp.harvard.edu/dc/keBX1OgHx60rfqXvANbe586gIzcUy0z5lP5VEXRDZMDEwISV-HmjRKHrzxnrNCIdIAyyLrhcbtavievBQgA3VRlpTq42Yy8yecKoW_2g4RI3JJVT1JpVePtPvzPUfipRImCLHsXphr0EPiY4vb5PqJy6pYKFZj5mpEscWwVPdNi5vJcl8iY1ToTGTZ3cqkoZC7rh5BMrKVxu95JJEx2mmRbo0Fggq_-9lVUFSAyPAnsPjrniET0oxvCCeBfK3Kj2Zr5HgXGaAVykIoMSxeXhPjgfKAm3cx2Mar4GD6kS81KzO2BOvaKF4CZFSSimqAYl/ODU1LUFUWi0yOTQAAAGOTBOl3Oqsotb2YtOddveDD1uppTRIvnPtEyrDIcdhBSWP401awCNgw7q8h_croIuKw0hFL38=" TargetMode="External"/><Relationship Id="rId5" Type="http://schemas.openxmlformats.org/officeDocument/2006/relationships/hyperlink" Target="http://email.hbsp.harvard.edu/ODU1LUFUWi0yOTQAAAGOTBOl3DXQEvjUxsUPR6YwpcfWuTPF1RRNUrACXTX4LPmd0yp8nPLtnvYRhsj1CQLYHdDOIJQ=" TargetMode="External"/><Relationship Id="rId4" Type="http://schemas.openxmlformats.org/officeDocument/2006/relationships/hyperlink" Target="http://email.hbsp.harvard.edu/dc/keBX1OgHx60rfqXvANbe586gIzcUy0z5lP5VEXRDZMA6AxJB6hvCJuiS0LZkT1v7s_MrVp7ZbgNBRwo2rFpQ2i8zNSNpdNAa1m_FOrSTVevWX8KauY3hER-qbR-tqAIWv99P7B2a7zVCqrwxf3DOvJ_InlxcOXHwMPQ0x7PpP7JPXXaTaHCquhTv1vlqlr_kQCvujpA_sCLxw8vZTApLlYz9A_ppYFCk4sCW5imShmJ9OCiy-QYEZ6LN853GosWnTTqdNqLUtkqbvCsKyxYHYIjG_zD3sGRPfl6aI6pNuSCNxpYgusUkrsWfKI_wkXge8oCfO-0dHfIDJuMsl_mfgQ==/ODU1LUFUWi0yOTQAAAGOTBOl3Oqsotb2YtOddveDD1uppTRIvnPtEyrDIcdhBSWP401awCNgw7q8h_croIuKw0hFL38=" TargetMode="External"/><Relationship Id="rId9" Type="http://schemas.openxmlformats.org/officeDocument/2006/relationships/hyperlink" Target="http://email.hbsp.harvard.edu/dc/keBX1OgHx60rfqXvANbe586gIzcUy0z5lP5VEXRDZMCqzO2mSjrkfWZyEFYvIvNldP6ARuPkUXrygthQDtQA2ANU2a4Q5-kztxLU9inojU1bN5Fmi4ElZOmCLkw9Gj-IPolYeq-a8SjgXAvkCAu6TmWJU-rkFn-HhvmrAqfUBTLMOdF5XK3y3yP6vg-nGZOwkWoo1jOPTh_ENre4te7gmZVZggjaJARvwhRrwvCAPVMeTUnjj-Cxm9bGxEEc10TbYT92S9aOLlNI9dXlE8CT5H_d5IF4LKgWgJfHX0yQJOk=/ODU1LUFUWi0yOTQAAAGOTBOl3Oqsotb2YtOddveDD1uppTRIvnPtEyrDIcdhBSWP401awCNgw7q8h_croIuKw0hFL3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65225" y="1243013"/>
            <a:ext cx="4475163" cy="3355975"/>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9582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Analoge spil virker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Uhensigtsmæssig adfærd: Evt. eksempel fra </a:t>
            </a:r>
            <a:r>
              <a:rPr lang="da-DK" dirty="0" err="1" smtClean="0"/>
              <a:t>Ramstein</a:t>
            </a:r>
            <a:r>
              <a:rPr lang="da-DK" dirty="0" smtClean="0"/>
              <a:t>: Computer øvelse, hvor vi</a:t>
            </a:r>
            <a:r>
              <a:rPr lang="da-DK" baseline="0" dirty="0" smtClean="0"/>
              <a:t> misbrugte en helikopters muligheder for bombelast.</a:t>
            </a:r>
            <a:endParaRPr lang="da-DK" dirty="0" smtClean="0"/>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3074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11</a:t>
            </a:fld>
            <a:endParaRPr lang="en-GB" dirty="0"/>
          </a:p>
        </p:txBody>
      </p:sp>
    </p:spTree>
    <p:extLst>
      <p:ext uri="{BB962C8B-B14F-4D97-AF65-F5344CB8AC3E}">
        <p14:creationId xmlns:p14="http://schemas.microsoft.com/office/powerpoint/2010/main" val="7715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16CFAD1-D197-4A88-B173-A6412E995EE5}" type="slidenum">
              <a:rPr lang="en-GB" smtClean="0"/>
              <a:pPr/>
              <a:t>12</a:t>
            </a:fld>
            <a:endParaRPr lang="en-GB" dirty="0"/>
          </a:p>
        </p:txBody>
      </p:sp>
    </p:spTree>
    <p:extLst>
      <p:ext uri="{BB962C8B-B14F-4D97-AF65-F5344CB8AC3E}">
        <p14:creationId xmlns:p14="http://schemas.microsoft.com/office/powerpoint/2010/main" val="2467723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5367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90025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Thetis-klassem</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529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2595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HVAD ER GAMIFIKATION?</a:t>
            </a: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Gamification</a:t>
            </a:r>
            <a:r>
              <a:rPr lang="da-DK" sz="1200" kern="1200" dirty="0" smtClean="0">
                <a:solidFill>
                  <a:schemeClr val="tx1"/>
                </a:solidFill>
                <a:effectLst/>
                <a:latin typeface="+mn-lt"/>
                <a:ea typeface="+mn-ea"/>
                <a:cs typeface="+mn-cs"/>
              </a:rPr>
              <a:t> kan defineres som "brugen af ​​spildesignelementer i ikke-spilkontekster" (</a:t>
            </a:r>
            <a:r>
              <a:rPr lang="da-DK" sz="1200" kern="1200" dirty="0" err="1" smtClean="0">
                <a:solidFill>
                  <a:schemeClr val="tx1"/>
                </a:solidFill>
                <a:effectLst/>
                <a:latin typeface="+mn-lt"/>
                <a:ea typeface="+mn-ea"/>
                <a:cs typeface="+mn-cs"/>
              </a:rPr>
              <a:t>Deterding</a:t>
            </a:r>
            <a:r>
              <a:rPr lang="da-DK" sz="1200" kern="1200" dirty="0" smtClean="0">
                <a:solidFill>
                  <a:schemeClr val="tx1"/>
                </a:solidFill>
                <a:effectLst/>
                <a:latin typeface="+mn-lt"/>
                <a:ea typeface="+mn-ea"/>
                <a:cs typeface="+mn-cs"/>
              </a:rPr>
              <a:t> et al., 2011, s. 10). Dette opnås gennem brug af design og strukturer, der inkorporerer spilbaserede praksisser, for at inkludere spilelementer, for at indlejre nogle karakteristika ved spil i ikke-</a:t>
            </a:r>
            <a:r>
              <a:rPr lang="da-DK" sz="1200" kern="1200" dirty="0" err="1" smtClean="0">
                <a:solidFill>
                  <a:schemeClr val="tx1"/>
                </a:solidFill>
                <a:effectLst/>
                <a:latin typeface="+mn-lt"/>
                <a:ea typeface="+mn-ea"/>
                <a:cs typeface="+mn-cs"/>
              </a:rPr>
              <a:t>spilskontekster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Deterding</a:t>
            </a:r>
            <a:r>
              <a:rPr lang="da-DK" sz="1200" kern="1200" dirty="0" smtClean="0">
                <a:solidFill>
                  <a:schemeClr val="tx1"/>
                </a:solidFill>
                <a:effectLst/>
                <a:latin typeface="+mn-lt"/>
                <a:ea typeface="+mn-ea"/>
                <a:cs typeface="+mn-cs"/>
              </a:rPr>
              <a:t> et al., 2011, s. 13). Det er anderledes end andre begreber, såsom 'seriøse spil', der handler om inkorporering af ikke-underholdningselementer i spilmiljøer (Liu et al., 2011), hvor en opgave er inkorporeret i spillet, så opgaven er gennemført (</a:t>
            </a:r>
            <a:r>
              <a:rPr lang="da-DK" sz="1200" kern="1200" dirty="0" err="1" smtClean="0">
                <a:solidFill>
                  <a:schemeClr val="tx1"/>
                </a:solidFill>
                <a:effectLst/>
                <a:latin typeface="+mn-lt"/>
                <a:ea typeface="+mn-ea"/>
                <a:cs typeface="+mn-cs"/>
              </a:rPr>
              <a:t>Oja</a:t>
            </a:r>
            <a:r>
              <a:rPr lang="da-DK" sz="1200" kern="1200" dirty="0" smtClean="0">
                <a:solidFill>
                  <a:schemeClr val="tx1"/>
                </a:solidFill>
                <a:effectLst/>
                <a:latin typeface="+mn-lt"/>
                <a:ea typeface="+mn-ea"/>
                <a:cs typeface="+mn-cs"/>
              </a:rPr>
              <a:t> og </a:t>
            </a:r>
            <a:r>
              <a:rPr lang="da-DK" sz="1200" kern="1200" dirty="0" err="1" smtClean="0">
                <a:solidFill>
                  <a:schemeClr val="tx1"/>
                </a:solidFill>
                <a:effectLst/>
                <a:latin typeface="+mn-lt"/>
                <a:ea typeface="+mn-ea"/>
                <a:cs typeface="+mn-cs"/>
              </a:rPr>
              <a:t>Riekki</a:t>
            </a:r>
            <a:r>
              <a:rPr lang="da-DK" sz="1200" kern="1200" dirty="0" smtClean="0">
                <a:solidFill>
                  <a:schemeClr val="tx1"/>
                </a:solidFill>
                <a:effectLst/>
                <a:latin typeface="+mn-lt"/>
                <a:ea typeface="+mn-ea"/>
                <a:cs typeface="+mn-cs"/>
              </a:rPr>
              <a:t>, 2012, s. 138). Således er </a:t>
            </a:r>
            <a:r>
              <a:rPr lang="da-DK" sz="1200" kern="1200" dirty="0" err="1" smtClean="0">
                <a:solidFill>
                  <a:schemeClr val="tx1"/>
                </a:solidFill>
                <a:effectLst/>
                <a:latin typeface="+mn-lt"/>
                <a:ea typeface="+mn-ea"/>
                <a:cs typeface="+mn-cs"/>
              </a:rPr>
              <a:t>gamification</a:t>
            </a:r>
            <a:r>
              <a:rPr lang="da-DK" sz="1200" kern="1200" dirty="0" smtClean="0">
                <a:solidFill>
                  <a:schemeClr val="tx1"/>
                </a:solidFill>
                <a:effectLst/>
                <a:latin typeface="+mn-lt"/>
                <a:ea typeface="+mn-ea"/>
                <a:cs typeface="+mn-cs"/>
              </a:rPr>
              <a:t> ikke et spil til læringsformål, men anvendelse af "spillenes motiverende egenskaber og lægger dem oven på andre læringsaktiviteter, der integrerer det menneskelige ønske om at kommunikere og dele præstationer med målsætning for at rette elevernes opmærksomhed og motivere dem til handling" (Landers og </a:t>
            </a:r>
            <a:r>
              <a:rPr lang="da-DK" sz="1200" kern="1200" dirty="0" err="1" smtClean="0">
                <a:solidFill>
                  <a:schemeClr val="tx1"/>
                </a:solidFill>
                <a:effectLst/>
                <a:latin typeface="+mn-lt"/>
                <a:ea typeface="+mn-ea"/>
                <a:cs typeface="+mn-cs"/>
              </a:rPr>
              <a:t>Callan</a:t>
            </a:r>
            <a:r>
              <a:rPr lang="da-DK" sz="1200" kern="1200" dirty="0" smtClean="0">
                <a:solidFill>
                  <a:schemeClr val="tx1"/>
                </a:solidFill>
                <a:effectLst/>
                <a:latin typeface="+mn-lt"/>
                <a:ea typeface="+mn-ea"/>
                <a:cs typeface="+mn-cs"/>
              </a:rPr>
              <a:t>, 2011, s. 219).</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Begrebet '</a:t>
            </a:r>
            <a:r>
              <a:rPr lang="da-DK" sz="1200" kern="1200" dirty="0" err="1" smtClean="0">
                <a:solidFill>
                  <a:schemeClr val="tx1"/>
                </a:solidFill>
                <a:effectLst/>
                <a:latin typeface="+mn-lt"/>
                <a:ea typeface="+mn-ea"/>
                <a:cs typeface="+mn-cs"/>
              </a:rPr>
              <a:t>gamification</a:t>
            </a:r>
            <a:r>
              <a:rPr lang="da-DK" sz="1200" kern="1200" dirty="0" smtClean="0">
                <a:solidFill>
                  <a:schemeClr val="tx1"/>
                </a:solidFill>
                <a:effectLst/>
                <a:latin typeface="+mn-lt"/>
                <a:ea typeface="+mn-ea"/>
                <a:cs typeface="+mn-cs"/>
              </a:rPr>
              <a:t>' blev først brugt i 2008, men blev først bredt vedtaget i slutningen af ​​2010 og forveksles ofte med andre udtryk som 'game </a:t>
            </a:r>
            <a:r>
              <a:rPr lang="da-DK" sz="1200" kern="1200" dirty="0" err="1" smtClean="0">
                <a:solidFill>
                  <a:schemeClr val="tx1"/>
                </a:solidFill>
                <a:effectLst/>
                <a:latin typeface="+mn-lt"/>
                <a:ea typeface="+mn-ea"/>
                <a:cs typeface="+mn-cs"/>
              </a:rPr>
              <a:t>layer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applied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gaming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productivity</a:t>
            </a:r>
            <a:r>
              <a:rPr lang="da-DK" sz="1200" kern="1200" dirty="0" smtClean="0">
                <a:solidFill>
                  <a:schemeClr val="tx1"/>
                </a:solidFill>
                <a:effectLst/>
                <a:latin typeface="+mn-lt"/>
                <a:ea typeface="+mn-ea"/>
                <a:cs typeface="+mn-cs"/>
              </a:rPr>
              <a:t> games', '</a:t>
            </a:r>
            <a:r>
              <a:rPr lang="da-DK" sz="1200" kern="1200" dirty="0" err="1" smtClean="0">
                <a:solidFill>
                  <a:schemeClr val="tx1"/>
                </a:solidFill>
                <a:effectLst/>
                <a:latin typeface="+mn-lt"/>
                <a:ea typeface="+mn-ea"/>
                <a:cs typeface="+mn-cs"/>
              </a:rPr>
              <a:t>funware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playful</a:t>
            </a:r>
            <a:r>
              <a:rPr lang="da-DK" sz="1200" kern="1200" dirty="0" smtClean="0">
                <a:solidFill>
                  <a:schemeClr val="tx1"/>
                </a:solidFill>
                <a:effectLst/>
                <a:latin typeface="+mn-lt"/>
                <a:ea typeface="+mn-ea"/>
                <a:cs typeface="+mn-cs"/>
              </a:rPr>
              <a:t> design' , eller 'adfærdsspil' (</a:t>
            </a:r>
            <a:r>
              <a:rPr lang="da-DK" sz="1200" kern="1200" dirty="0" err="1" smtClean="0">
                <a:solidFill>
                  <a:schemeClr val="tx1"/>
                </a:solidFill>
                <a:effectLst/>
                <a:latin typeface="+mn-lt"/>
                <a:ea typeface="+mn-ea"/>
                <a:cs typeface="+mn-cs"/>
              </a:rPr>
              <a:t>Deterding</a:t>
            </a:r>
            <a:r>
              <a:rPr lang="da-DK" sz="1200" kern="1200" dirty="0" smtClean="0">
                <a:solidFill>
                  <a:schemeClr val="tx1"/>
                </a:solidFill>
                <a:effectLst/>
                <a:latin typeface="+mn-lt"/>
                <a:ea typeface="+mn-ea"/>
                <a:cs typeface="+mn-cs"/>
              </a:rPr>
              <a:t> et al., 2011). Konceptet er, at en designer "tager de motiverende egenskaber ved spil og lægger dem oven på andre læringsaktiviteter, og integrerer det menneskelige ønske om at kommunikere og dele præstationer med målsætning for at rette elevernes opmærksomhed og motivere" (Landers og </a:t>
            </a:r>
            <a:r>
              <a:rPr lang="da-DK" sz="1200" kern="1200" dirty="0" err="1" smtClean="0">
                <a:solidFill>
                  <a:schemeClr val="tx1"/>
                </a:solidFill>
                <a:effectLst/>
                <a:latin typeface="+mn-lt"/>
                <a:ea typeface="+mn-ea"/>
                <a:cs typeface="+mn-cs"/>
              </a:rPr>
              <a:t>Callan</a:t>
            </a:r>
            <a:r>
              <a:rPr lang="da-DK" sz="1200" kern="1200" dirty="0" smtClean="0">
                <a:solidFill>
                  <a:schemeClr val="tx1"/>
                </a:solidFill>
                <a:effectLst/>
                <a:latin typeface="+mn-lt"/>
                <a:ea typeface="+mn-ea"/>
                <a:cs typeface="+mn-cs"/>
              </a:rPr>
              <a:t>, 2011, s. 421).</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Små ændringer i eksisterende uddannelseselementer kan også være gavnlige. Blot at ændre ordlyden af ​​et spørgsmål i en markedsundersøgelsesundersøgelse, for at gøre det til en 'udfordring', kan gøre respondenterne engagerede og udtrække mere nyttig information (De </a:t>
            </a:r>
            <a:r>
              <a:rPr lang="da-DK" sz="1200" kern="1200" dirty="0" err="1" smtClean="0">
                <a:solidFill>
                  <a:schemeClr val="tx1"/>
                </a:solidFill>
                <a:effectLst/>
                <a:latin typeface="+mn-lt"/>
                <a:ea typeface="+mn-ea"/>
                <a:cs typeface="+mn-cs"/>
              </a:rPr>
              <a:t>Ruyck</a:t>
            </a:r>
            <a:r>
              <a:rPr lang="da-DK" sz="1200" kern="1200" dirty="0" smtClean="0">
                <a:solidFill>
                  <a:schemeClr val="tx1"/>
                </a:solidFill>
                <a:effectLst/>
                <a:latin typeface="+mn-lt"/>
                <a:ea typeface="+mn-ea"/>
                <a:cs typeface="+mn-cs"/>
              </a:rPr>
              <a:t> og Veris, 2011). Nogle </a:t>
            </a:r>
            <a:r>
              <a:rPr lang="da-DK" sz="1200" kern="1200" dirty="0" err="1" smtClean="0">
                <a:solidFill>
                  <a:schemeClr val="tx1"/>
                </a:solidFill>
                <a:effectLst/>
                <a:latin typeface="+mn-lt"/>
                <a:ea typeface="+mn-ea"/>
                <a:cs typeface="+mn-cs"/>
              </a:rPr>
              <a:t>gamification</a:t>
            </a:r>
            <a:r>
              <a:rPr lang="da-DK" sz="1200" kern="1200" dirty="0" smtClean="0">
                <a:solidFill>
                  <a:schemeClr val="tx1"/>
                </a:solidFill>
                <a:effectLst/>
                <a:latin typeface="+mn-lt"/>
                <a:ea typeface="+mn-ea"/>
                <a:cs typeface="+mn-cs"/>
              </a:rPr>
              <a:t>-elementer er blevet indarbejdet i almindelige aktiviteter på måder, der nu er almindelige steder - såsom brugen af ​​</a:t>
            </a:r>
            <a:r>
              <a:rPr lang="da-DK" sz="1200" kern="1200" dirty="0" err="1" smtClean="0">
                <a:solidFill>
                  <a:schemeClr val="tx1"/>
                </a:solidFill>
                <a:effectLst/>
                <a:latin typeface="+mn-lt"/>
                <a:ea typeface="+mn-ea"/>
                <a:cs typeface="+mn-cs"/>
              </a:rPr>
              <a:t>frequent</a:t>
            </a:r>
            <a:r>
              <a:rPr lang="da-DK" sz="1200" kern="1200" dirty="0" smtClean="0">
                <a:solidFill>
                  <a:schemeClr val="tx1"/>
                </a:solidFill>
                <a:effectLst/>
                <a:latin typeface="+mn-lt"/>
                <a:ea typeface="+mn-ea"/>
                <a:cs typeface="+mn-cs"/>
              </a:rPr>
              <a:t> flyer-programmer, hvor støtte belønnes med point, der kan indløses (Han, 2012, s. 5).</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03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43057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16CFAD1-D197-4A88-B173-A6412E995EE5}" type="slidenum">
              <a:rPr lang="en-GB" smtClean="0"/>
              <a:pPr/>
              <a:t>19</a:t>
            </a:fld>
            <a:endParaRPr lang="en-GB" dirty="0"/>
          </a:p>
        </p:txBody>
      </p:sp>
    </p:spTree>
    <p:extLst>
      <p:ext uri="{BB962C8B-B14F-4D97-AF65-F5344CB8AC3E}">
        <p14:creationId xmlns:p14="http://schemas.microsoft.com/office/powerpoint/2010/main" val="48738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1923772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9393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8037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smtClean="0"/>
              <a:t>Engagement</a:t>
            </a:r>
            <a:r>
              <a:rPr lang="da-DK" sz="1200" dirty="0" smtClean="0"/>
              <a:t>: Spil er i sagens natur engagerende og kan fange elevernes opmærksomhed og gøre læring sjovere.</a:t>
            </a:r>
          </a:p>
          <a:p>
            <a:r>
              <a:rPr lang="da-DK" sz="1200" b="1" dirty="0" smtClean="0"/>
              <a:t>Problemløsning</a:t>
            </a:r>
            <a:r>
              <a:rPr lang="da-DK" sz="1200" dirty="0" smtClean="0"/>
              <a:t>: Mange spil kræver kritisk tænkning og problemløsningsevner, som kan anvendes i virkelige situationer.</a:t>
            </a:r>
          </a:p>
          <a:p>
            <a:r>
              <a:rPr lang="da-DK" sz="1200" b="1" dirty="0" smtClean="0"/>
              <a:t>Samarbejde</a:t>
            </a:r>
            <a:r>
              <a:rPr lang="da-DK" sz="1200" dirty="0" smtClean="0"/>
              <a:t>: </a:t>
            </a:r>
            <a:r>
              <a:rPr lang="da-DK" sz="1200" dirty="0" err="1" smtClean="0"/>
              <a:t>Multiplayer</a:t>
            </a:r>
            <a:r>
              <a:rPr lang="da-DK" sz="1200" dirty="0" smtClean="0"/>
              <a:t>-spil tilskynder til teamwork og samarbejde, undervisning i sociale færdigheder.</a:t>
            </a:r>
          </a:p>
          <a:p>
            <a:r>
              <a:rPr lang="da-DK" sz="1200" b="1" dirty="0" smtClean="0"/>
              <a:t>Motivation</a:t>
            </a:r>
            <a:r>
              <a:rPr lang="da-DK" sz="1200" dirty="0" smtClean="0"/>
              <a:t>: Progressionssystemer og belønninger i spil kan motivere eleverne til at nå læringsmål.</a:t>
            </a:r>
          </a:p>
          <a:p>
            <a:r>
              <a:rPr lang="da-DK" sz="1200" b="1" dirty="0" smtClean="0"/>
              <a:t>Personlig læring</a:t>
            </a:r>
            <a:r>
              <a:rPr lang="da-DK" sz="1200" dirty="0" smtClean="0"/>
              <a:t>: Spil kan tilpasse sig individuelle læringsstile og -tempo og tilbyder personlige oplevelser.</a:t>
            </a:r>
          </a:p>
          <a:p>
            <a:r>
              <a:rPr lang="da-DK" sz="1200" b="1" dirty="0" smtClean="0"/>
              <a:t>Øjeblikkelig feedback</a:t>
            </a:r>
            <a:r>
              <a:rPr lang="da-DK" sz="1200" dirty="0" smtClean="0"/>
              <a:t>: Spil giver øjeblikkelig feedback, der hjælper eleverne med at lære af deres fejl.</a:t>
            </a:r>
          </a:p>
          <a:p>
            <a:r>
              <a:rPr lang="da-DK" sz="1200" b="1" dirty="0" smtClean="0"/>
              <a:t>Emnebeherskelse</a:t>
            </a:r>
            <a:r>
              <a:rPr lang="da-DK" sz="1200" dirty="0" smtClean="0"/>
              <a:t>: Pædagogiske spil kan gøre komplekse emner mere tilgængelige og forståelige.</a:t>
            </a:r>
          </a:p>
          <a:p>
            <a:r>
              <a:rPr lang="da-DK" sz="1200" b="1" dirty="0" smtClean="0"/>
              <a:t>Færdighedsudvikling</a:t>
            </a:r>
            <a:r>
              <a:rPr lang="da-DK" sz="1200" dirty="0" smtClean="0"/>
              <a:t>: Spil kan forbedre kognitive færdigheder, såsom hukommelse, rumlig ræsonnement og strategisk tænkning.</a:t>
            </a:r>
          </a:p>
          <a:p>
            <a:r>
              <a:rPr lang="da-DK" sz="1200" b="1" dirty="0" smtClean="0"/>
              <a:t>Real-World Application</a:t>
            </a:r>
            <a:r>
              <a:rPr lang="da-DK" sz="1200" dirty="0" smtClean="0"/>
              <a:t>: Nogle spil simulerer virkelige scenarier og forbereder eleverne på fremtidige udfordringer.</a:t>
            </a:r>
          </a:p>
          <a:p>
            <a:r>
              <a:rPr lang="da-DK" sz="1200" b="1" dirty="0" smtClean="0"/>
              <a:t>Sjov</a:t>
            </a:r>
            <a:r>
              <a:rPr lang="da-DK" sz="1200" dirty="0" smtClean="0"/>
              <a:t>: I sidste ende kan spil gøre det sjovt at lære, hvilket øger den samlede interesse for uddannelse.</a:t>
            </a:r>
          </a:p>
          <a:p>
            <a:endParaRPr lang="da-DK" sz="1200" dirty="0" smtClean="0"/>
          </a:p>
          <a:p>
            <a:r>
              <a:rPr lang="da-DK" sz="1200" dirty="0" smtClean="0"/>
              <a:t>Når det integreres effektivt, kan spil være et værdifuldt værktøj til at forbedre den pædagogiske oplevelse</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895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1"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1. Find </a:t>
            </a:r>
            <a:r>
              <a:rPr lang="da-DK" sz="1200" b="1" kern="1200" dirty="0" err="1" smtClean="0">
                <a:solidFill>
                  <a:schemeClr val="tx1"/>
                </a:solidFill>
                <a:effectLst/>
                <a:latin typeface="+mn-lt"/>
                <a:ea typeface="+mn-ea"/>
                <a:cs typeface="+mn-cs"/>
              </a:rPr>
              <a:t>opportunities</a:t>
            </a:r>
            <a:r>
              <a:rPr lang="da-DK" sz="1200" b="1" kern="1200" dirty="0" smtClean="0">
                <a:solidFill>
                  <a:schemeClr val="tx1"/>
                </a:solidFill>
                <a:effectLst/>
                <a:latin typeface="+mn-lt"/>
                <a:ea typeface="+mn-ea"/>
                <a:cs typeface="+mn-cs"/>
              </a:rPr>
              <a:t> for </a:t>
            </a:r>
            <a:r>
              <a:rPr lang="da-DK" sz="1200" b="1" kern="1200" dirty="0" err="1" smtClean="0">
                <a:solidFill>
                  <a:schemeClr val="tx1"/>
                </a:solidFill>
                <a:effectLst/>
                <a:latin typeface="+mn-lt"/>
                <a:ea typeface="+mn-ea"/>
                <a:cs typeface="+mn-cs"/>
              </a:rPr>
              <a:t>physical</a:t>
            </a:r>
            <a:r>
              <a:rPr lang="da-DK" sz="1200" b="1" kern="1200" dirty="0" smtClean="0">
                <a:solidFill>
                  <a:schemeClr val="tx1"/>
                </a:solidFill>
                <a:effectLst/>
                <a:latin typeface="+mn-lt"/>
                <a:ea typeface="+mn-ea"/>
                <a:cs typeface="+mn-cs"/>
              </a:rPr>
              <a:t> engagement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t>
            </a:r>
            <a:r>
              <a:rPr lang="da-DK" sz="1200" kern="1200" dirty="0" err="1" smtClean="0">
                <a:solidFill>
                  <a:schemeClr val="tx1"/>
                </a:solidFill>
                <a:effectLst/>
                <a:latin typeface="+mn-lt"/>
                <a:ea typeface="+mn-ea"/>
                <a:cs typeface="+mn-cs"/>
              </a:rPr>
              <a:t>Where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body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goes</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brain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follow</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Anything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doing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something</a:t>
            </a:r>
            <a:r>
              <a:rPr lang="da-DK" sz="1200" kern="1200" dirty="0" smtClean="0">
                <a:solidFill>
                  <a:schemeClr val="tx1"/>
                </a:solidFill>
                <a:effectLst/>
                <a:latin typeface="+mn-lt"/>
                <a:ea typeface="+mn-ea"/>
                <a:cs typeface="+mn-cs"/>
              </a:rPr>
              <a:t> with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bodies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create</a:t>
            </a:r>
            <a:r>
              <a:rPr lang="da-DK" sz="1200" kern="1200" dirty="0" smtClean="0">
                <a:solidFill>
                  <a:schemeClr val="tx1"/>
                </a:solidFill>
                <a:effectLst/>
                <a:latin typeface="+mn-lt"/>
                <a:ea typeface="+mn-ea"/>
                <a:cs typeface="+mn-cs"/>
              </a:rPr>
              <a:t> engagement. So </a:t>
            </a:r>
            <a:r>
              <a:rPr lang="da-DK" sz="1200" kern="1200" dirty="0" err="1" smtClean="0">
                <a:solidFill>
                  <a:schemeClr val="tx1"/>
                </a:solidFill>
                <a:effectLst/>
                <a:latin typeface="+mn-lt"/>
                <a:ea typeface="+mn-ea"/>
                <a:cs typeface="+mn-cs"/>
              </a:rPr>
              <a:t>whether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teaching</a:t>
            </a:r>
            <a:r>
              <a:rPr lang="da-DK" sz="1200" kern="1200" dirty="0" smtClean="0">
                <a:solidFill>
                  <a:schemeClr val="tx1"/>
                </a:solidFill>
                <a:effectLst/>
                <a:latin typeface="+mn-lt"/>
                <a:ea typeface="+mn-ea"/>
                <a:cs typeface="+mn-cs"/>
              </a:rPr>
              <a:t> in person or </a:t>
            </a:r>
            <a:r>
              <a:rPr lang="da-DK" sz="1200" kern="1200" dirty="0" err="1" smtClean="0">
                <a:solidFill>
                  <a:schemeClr val="tx1"/>
                </a:solidFill>
                <a:effectLst/>
                <a:latin typeface="+mn-lt"/>
                <a:ea typeface="+mn-ea"/>
                <a:cs typeface="+mn-cs"/>
              </a:rPr>
              <a:t>virtually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about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how</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include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physical</a:t>
            </a:r>
            <a:r>
              <a:rPr lang="da-DK" sz="1200" kern="1200" dirty="0" smtClean="0">
                <a:solidFill>
                  <a:schemeClr val="tx1"/>
                </a:solidFill>
                <a:effectLst/>
                <a:latin typeface="+mn-lt"/>
                <a:ea typeface="+mn-ea"/>
                <a:cs typeface="+mn-cs"/>
              </a:rPr>
              <a:t> engagement in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—and, of </a:t>
            </a:r>
            <a:r>
              <a:rPr lang="da-DK" sz="1200" kern="1200" dirty="0" err="1" smtClean="0">
                <a:solidFill>
                  <a:schemeClr val="tx1"/>
                </a:solidFill>
                <a:effectLst/>
                <a:latin typeface="+mn-lt"/>
                <a:ea typeface="+mn-ea"/>
                <a:cs typeface="+mn-cs"/>
              </a:rPr>
              <a:t>course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always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consider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with </a:t>
            </a:r>
            <a:r>
              <a:rPr lang="da-DK" sz="1200" kern="1200" dirty="0" err="1" smtClean="0">
                <a:solidFill>
                  <a:schemeClr val="tx1"/>
                </a:solidFill>
                <a:effectLst/>
                <a:latin typeface="+mn-lt"/>
                <a:ea typeface="+mn-ea"/>
                <a:cs typeface="+mn-cs"/>
              </a:rPr>
              <a:t>limited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mobility</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For </a:t>
            </a:r>
            <a:r>
              <a:rPr lang="da-DK" sz="1200" kern="1200" dirty="0" err="1" smtClean="0">
                <a:solidFill>
                  <a:schemeClr val="tx1"/>
                </a:solidFill>
                <a:effectLst/>
                <a:latin typeface="+mn-lt"/>
                <a:ea typeface="+mn-ea"/>
                <a:cs typeface="+mn-cs"/>
              </a:rPr>
              <a:t>example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have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click</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something</a:t>
            </a:r>
            <a:r>
              <a:rPr lang="da-DK" sz="1200" kern="1200" dirty="0" smtClean="0">
                <a:solidFill>
                  <a:schemeClr val="tx1"/>
                </a:solidFill>
                <a:effectLst/>
                <a:latin typeface="+mn-lt"/>
                <a:ea typeface="+mn-ea"/>
                <a:cs typeface="+mn-cs"/>
              </a:rPr>
              <a:t> on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screens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raise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hands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virtual </a:t>
            </a:r>
            <a:r>
              <a:rPr lang="da-DK" sz="1200" kern="1200" dirty="0" err="1" smtClean="0">
                <a:solidFill>
                  <a:schemeClr val="tx1"/>
                </a:solidFill>
                <a:effectLst/>
                <a:latin typeface="+mn-lt"/>
                <a:ea typeface="+mn-ea"/>
                <a:cs typeface="+mn-cs"/>
              </a:rPr>
              <a:t>reactions</a:t>
            </a:r>
            <a:r>
              <a:rPr lang="da-DK" sz="1200" kern="1200" dirty="0" smtClean="0">
                <a:solidFill>
                  <a:schemeClr val="tx1"/>
                </a:solidFill>
                <a:effectLst/>
                <a:latin typeface="+mn-lt"/>
                <a:ea typeface="+mn-ea"/>
                <a:cs typeface="+mn-cs"/>
              </a:rPr>
              <a:t>. All of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require</a:t>
            </a:r>
            <a:r>
              <a:rPr lang="da-DK" sz="1200" kern="1200" dirty="0" smtClean="0">
                <a:solidFill>
                  <a:schemeClr val="tx1"/>
                </a:solidFill>
                <a:effectLst/>
                <a:latin typeface="+mn-lt"/>
                <a:ea typeface="+mn-ea"/>
                <a:cs typeface="+mn-cs"/>
              </a:rPr>
              <a:t> students to </a:t>
            </a:r>
            <a:r>
              <a:rPr lang="da-DK" sz="1200" kern="1200" dirty="0" err="1" smtClean="0">
                <a:solidFill>
                  <a:schemeClr val="tx1"/>
                </a:solidFill>
                <a:effectLst/>
                <a:latin typeface="+mn-lt"/>
                <a:ea typeface="+mn-ea"/>
                <a:cs typeface="+mn-cs"/>
              </a:rPr>
              <a:t>become</a:t>
            </a:r>
            <a:r>
              <a:rPr lang="da-DK" sz="1200" kern="1200" dirty="0" smtClean="0">
                <a:solidFill>
                  <a:schemeClr val="tx1"/>
                </a:solidFill>
                <a:effectLst/>
                <a:latin typeface="+mn-lt"/>
                <a:ea typeface="+mn-ea"/>
                <a:cs typeface="+mn-cs"/>
              </a:rPr>
              <a:t> participants in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communication</a:t>
            </a:r>
            <a:r>
              <a:rPr lang="da-DK" sz="1200" kern="1200" dirty="0" smtClean="0">
                <a:solidFill>
                  <a:schemeClr val="tx1"/>
                </a:solidFill>
                <a:effectLst/>
                <a:latin typeface="+mn-lt"/>
                <a:ea typeface="+mn-ea"/>
                <a:cs typeface="+mn-cs"/>
              </a:rPr>
              <a:t>, not just </a:t>
            </a:r>
            <a:r>
              <a:rPr lang="da-DK" sz="1200" kern="1200" dirty="0" err="1" smtClean="0">
                <a:solidFill>
                  <a:schemeClr val="tx1"/>
                </a:solidFill>
                <a:effectLst/>
                <a:latin typeface="+mn-lt"/>
                <a:ea typeface="+mn-ea"/>
                <a:cs typeface="+mn-cs"/>
              </a:rPr>
              <a:t>observers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 simple invitation to ‘</a:t>
            </a:r>
            <a:r>
              <a:rPr lang="da-DK" sz="1200" kern="1200" dirty="0" err="1" smtClean="0">
                <a:solidFill>
                  <a:schemeClr val="tx1"/>
                </a:solidFill>
                <a:effectLst/>
                <a:latin typeface="+mn-lt"/>
                <a:ea typeface="+mn-ea"/>
                <a:cs typeface="+mn-cs"/>
              </a:rPr>
              <a:t>Turn</a:t>
            </a:r>
            <a:r>
              <a:rPr lang="da-DK" sz="1200" kern="1200" dirty="0" smtClean="0">
                <a:solidFill>
                  <a:schemeClr val="tx1"/>
                </a:solidFill>
                <a:effectLst/>
                <a:latin typeface="+mn-lt"/>
                <a:ea typeface="+mn-ea"/>
                <a:cs typeface="+mn-cs"/>
              </a:rPr>
              <a:t> to the person </a:t>
            </a:r>
            <a:r>
              <a:rPr lang="da-DK" sz="1200" kern="1200" dirty="0" err="1" smtClean="0">
                <a:solidFill>
                  <a:schemeClr val="tx1"/>
                </a:solidFill>
                <a:effectLst/>
                <a:latin typeface="+mn-lt"/>
                <a:ea typeface="+mn-ea"/>
                <a:cs typeface="+mn-cs"/>
              </a:rPr>
              <a:t>next</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greet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or ‘Read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is on the slide and </a:t>
            </a:r>
            <a:r>
              <a:rPr lang="da-DK" sz="1200" kern="1200" dirty="0" err="1" smtClean="0">
                <a:solidFill>
                  <a:schemeClr val="tx1"/>
                </a:solidFill>
                <a:effectLst/>
                <a:latin typeface="+mn-lt"/>
                <a:ea typeface="+mn-ea"/>
                <a:cs typeface="+mn-cs"/>
              </a:rPr>
              <a:t>share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thoughts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To </a:t>
            </a:r>
            <a:r>
              <a:rPr lang="da-DK" sz="1200" i="1" kern="1200" dirty="0" err="1" smtClean="0">
                <a:solidFill>
                  <a:schemeClr val="tx1"/>
                </a:solidFill>
                <a:effectLst/>
                <a:latin typeface="+mn-lt"/>
                <a:ea typeface="+mn-ea"/>
                <a:cs typeface="+mn-cs"/>
              </a:rPr>
              <a:t>learn</a:t>
            </a:r>
            <a:r>
              <a:rPr lang="da-DK" sz="1200" i="1" kern="1200" dirty="0" smtClean="0">
                <a:solidFill>
                  <a:schemeClr val="tx1"/>
                </a:solidFill>
                <a:effectLst/>
                <a:latin typeface="+mn-lt"/>
                <a:ea typeface="+mn-ea"/>
                <a:cs typeface="+mn-cs"/>
              </a:rPr>
              <a:t> more </a:t>
            </a:r>
            <a:r>
              <a:rPr lang="da-DK" sz="1200" i="1" kern="1200" dirty="0" err="1" smtClean="0">
                <a:solidFill>
                  <a:schemeClr val="tx1"/>
                </a:solidFill>
                <a:effectLst/>
                <a:latin typeface="+mn-lt"/>
                <a:ea typeface="+mn-ea"/>
                <a:cs typeface="+mn-cs"/>
              </a:rPr>
              <a:t>about</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how</a:t>
            </a:r>
            <a:r>
              <a:rPr lang="da-DK" sz="1200" i="1" kern="1200" dirty="0" smtClean="0">
                <a:solidFill>
                  <a:schemeClr val="tx1"/>
                </a:solidFill>
                <a:effectLst/>
                <a:latin typeface="+mn-lt"/>
                <a:ea typeface="+mn-ea"/>
                <a:cs typeface="+mn-cs"/>
              </a:rPr>
              <a:t> to </a:t>
            </a:r>
            <a:r>
              <a:rPr lang="da-DK" sz="1200" i="1" kern="1200" dirty="0" err="1" smtClean="0">
                <a:solidFill>
                  <a:schemeClr val="tx1"/>
                </a:solidFill>
                <a:effectLst/>
                <a:latin typeface="+mn-lt"/>
                <a:ea typeface="+mn-ea"/>
                <a:cs typeface="+mn-cs"/>
              </a:rPr>
              <a:t>physically</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engage</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your</a:t>
            </a:r>
            <a:r>
              <a:rPr lang="da-DK" sz="1200" i="1" kern="1200" dirty="0" smtClean="0">
                <a:solidFill>
                  <a:schemeClr val="tx1"/>
                </a:solidFill>
                <a:effectLst/>
                <a:latin typeface="+mn-lt"/>
                <a:ea typeface="+mn-ea"/>
                <a:cs typeface="+mn-cs"/>
              </a:rPr>
              <a:t> students </a:t>
            </a:r>
            <a:r>
              <a:rPr lang="da-DK" sz="1200" i="1" kern="1200" dirty="0" err="1" smtClean="0">
                <a:solidFill>
                  <a:schemeClr val="tx1"/>
                </a:solidFill>
                <a:effectLst/>
                <a:latin typeface="+mn-lt"/>
                <a:ea typeface="+mn-ea"/>
                <a:cs typeface="+mn-cs"/>
              </a:rPr>
              <a:t>either</a:t>
            </a:r>
            <a:r>
              <a:rPr lang="da-DK" sz="1200" i="1" kern="1200" dirty="0" smtClean="0">
                <a:solidFill>
                  <a:schemeClr val="tx1"/>
                </a:solidFill>
                <a:effectLst/>
                <a:latin typeface="+mn-lt"/>
                <a:ea typeface="+mn-ea"/>
                <a:cs typeface="+mn-cs"/>
              </a:rPr>
              <a:t> in person or </a:t>
            </a:r>
            <a:r>
              <a:rPr lang="da-DK" sz="1200" i="1" kern="1200" dirty="0" err="1" smtClean="0">
                <a:solidFill>
                  <a:schemeClr val="tx1"/>
                </a:solidFill>
                <a:effectLst/>
                <a:latin typeface="+mn-lt"/>
                <a:ea typeface="+mn-ea"/>
                <a:cs typeface="+mn-cs"/>
              </a:rPr>
              <a:t>virtually</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read</a:t>
            </a:r>
            <a:r>
              <a:rPr lang="da-DK" sz="1200" i="1" kern="1200" dirty="0" smtClean="0">
                <a:solidFill>
                  <a:schemeClr val="tx1"/>
                </a:solidFill>
                <a:effectLst/>
                <a:latin typeface="+mn-lt"/>
                <a:ea typeface="+mn-ea"/>
                <a:cs typeface="+mn-cs"/>
              </a:rPr>
              <a:t> 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Inspiring</a:t>
            </a:r>
            <a:r>
              <a:rPr lang="da-DK" sz="1200" kern="1200" dirty="0" smtClean="0">
                <a:solidFill>
                  <a:schemeClr val="tx1"/>
                </a:solidFill>
                <a:effectLst/>
                <a:latin typeface="+mn-lt"/>
                <a:ea typeface="+mn-ea"/>
                <a:cs typeface="+mn-cs"/>
              </a:rPr>
              <a:t> Minds </a:t>
            </a:r>
            <a:r>
              <a:rPr lang="da-DK" sz="1200" i="1" kern="1200" dirty="0" err="1" smtClean="0">
                <a:solidFill>
                  <a:schemeClr val="tx1"/>
                </a:solidFill>
                <a:effectLst/>
                <a:latin typeface="+mn-lt"/>
                <a:ea typeface="+mn-ea"/>
                <a:cs typeface="+mn-cs"/>
              </a:rPr>
              <a:t>article</a:t>
            </a:r>
            <a:r>
              <a:rPr lang="da-DK" sz="1200" i="1" kern="1200" dirty="0" smtClean="0">
                <a:solidFill>
                  <a:schemeClr val="tx1"/>
                </a:solidFill>
                <a:effectLst/>
                <a:latin typeface="+mn-lt"/>
                <a:ea typeface="+mn-ea"/>
                <a:cs typeface="+mn-cs"/>
              </a:rPr>
              <a:t> “</a:t>
            </a:r>
            <a:r>
              <a:rPr lang="da-DK" sz="1200" i="1" u="none" strike="noStrike" kern="1200" dirty="0" smtClean="0">
                <a:solidFill>
                  <a:schemeClr val="tx1"/>
                </a:solidFill>
                <a:effectLst/>
                <a:latin typeface="+mn-lt"/>
                <a:ea typeface="+mn-ea"/>
                <a:cs typeface="+mn-cs"/>
                <a:hlinkClick r:id="rId3"/>
              </a:rPr>
              <a:t>10 Creative </a:t>
            </a:r>
            <a:r>
              <a:rPr lang="da-DK" sz="1200" i="1" u="none" strike="noStrike" kern="1200" dirty="0" err="1" smtClean="0">
                <a:solidFill>
                  <a:schemeClr val="tx1"/>
                </a:solidFill>
                <a:effectLst/>
                <a:latin typeface="+mn-lt"/>
                <a:ea typeface="+mn-ea"/>
                <a:cs typeface="+mn-cs"/>
                <a:hlinkClick r:id="rId3"/>
              </a:rPr>
              <a:t>Ways</a:t>
            </a:r>
            <a:r>
              <a:rPr lang="da-DK" sz="1200" i="1" u="none" strike="noStrike" kern="1200" dirty="0" smtClean="0">
                <a:solidFill>
                  <a:schemeClr val="tx1"/>
                </a:solidFill>
                <a:effectLst/>
                <a:latin typeface="+mn-lt"/>
                <a:ea typeface="+mn-ea"/>
                <a:cs typeface="+mn-cs"/>
                <a:hlinkClick r:id="rId3"/>
              </a:rPr>
              <a:t> to </a:t>
            </a:r>
            <a:r>
              <a:rPr lang="da-DK" sz="1200" i="1" u="none" strike="noStrike" kern="1200" dirty="0" err="1" smtClean="0">
                <a:solidFill>
                  <a:schemeClr val="tx1"/>
                </a:solidFill>
                <a:effectLst/>
                <a:latin typeface="+mn-lt"/>
                <a:ea typeface="+mn-ea"/>
                <a:cs typeface="+mn-cs"/>
                <a:hlinkClick r:id="rId3"/>
              </a:rPr>
              <a:t>Better</a:t>
            </a:r>
            <a:r>
              <a:rPr lang="da-DK" sz="1200" i="1" u="none" strike="noStrike" kern="1200" dirty="0" smtClean="0">
                <a:solidFill>
                  <a:schemeClr val="tx1"/>
                </a:solidFill>
                <a:effectLst/>
                <a:latin typeface="+mn-lt"/>
                <a:ea typeface="+mn-ea"/>
                <a:cs typeface="+mn-cs"/>
                <a:hlinkClick r:id="rId3"/>
              </a:rPr>
              <a:t> </a:t>
            </a:r>
            <a:r>
              <a:rPr lang="da-DK" sz="1200" i="1" u="none" strike="noStrike" kern="1200" dirty="0" err="1" smtClean="0">
                <a:solidFill>
                  <a:schemeClr val="tx1"/>
                </a:solidFill>
                <a:effectLst/>
                <a:latin typeface="+mn-lt"/>
                <a:ea typeface="+mn-ea"/>
                <a:cs typeface="+mn-cs"/>
                <a:hlinkClick r:id="rId3"/>
              </a:rPr>
              <a:t>Engage</a:t>
            </a:r>
            <a:r>
              <a:rPr lang="da-DK" sz="1200" i="1" u="none" strike="noStrike" kern="1200" dirty="0" smtClean="0">
                <a:solidFill>
                  <a:schemeClr val="tx1"/>
                </a:solidFill>
                <a:effectLst/>
                <a:latin typeface="+mn-lt"/>
                <a:ea typeface="+mn-ea"/>
                <a:cs typeface="+mn-cs"/>
                <a:hlinkClick r:id="rId3"/>
              </a:rPr>
              <a:t> </a:t>
            </a:r>
            <a:r>
              <a:rPr lang="da-DK" sz="1200" i="1" u="none" strike="noStrike" kern="1200" dirty="0" err="1" smtClean="0">
                <a:solidFill>
                  <a:schemeClr val="tx1"/>
                </a:solidFill>
                <a:effectLst/>
                <a:latin typeface="+mn-lt"/>
                <a:ea typeface="+mn-ea"/>
                <a:cs typeface="+mn-cs"/>
                <a:hlinkClick r:id="rId3"/>
              </a:rPr>
              <a:t>Your</a:t>
            </a:r>
            <a:r>
              <a:rPr lang="da-DK" sz="1200" i="1" u="none" strike="noStrike" kern="1200" dirty="0" smtClean="0">
                <a:solidFill>
                  <a:schemeClr val="tx1"/>
                </a:solidFill>
                <a:effectLst/>
                <a:latin typeface="+mn-lt"/>
                <a:ea typeface="+mn-ea"/>
                <a:cs typeface="+mn-cs"/>
                <a:hlinkClick r:id="rId3"/>
              </a:rPr>
              <a:t> Students</a:t>
            </a:r>
            <a:r>
              <a:rPr lang="da-DK" sz="1200" i="1" kern="1200" dirty="0" smtClean="0">
                <a:solidFill>
                  <a:schemeClr val="tx1"/>
                </a:solidFill>
                <a:effectLst/>
                <a:latin typeface="+mn-lt"/>
                <a:ea typeface="+mn-ea"/>
                <a:cs typeface="+mn-cs"/>
              </a:rPr>
              <a: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2. Foster </a:t>
            </a:r>
            <a:r>
              <a:rPr lang="da-DK" sz="1200" b="1" kern="1200" dirty="0" err="1" smtClean="0">
                <a:solidFill>
                  <a:schemeClr val="tx1"/>
                </a:solidFill>
                <a:effectLst/>
                <a:latin typeface="+mn-lt"/>
                <a:ea typeface="+mn-ea"/>
                <a:cs typeface="+mn-cs"/>
              </a:rPr>
              <a:t>consistent</a:t>
            </a:r>
            <a:r>
              <a:rPr lang="da-DK" sz="1200" b="1" kern="1200" dirty="0" smtClean="0">
                <a:solidFill>
                  <a:schemeClr val="tx1"/>
                </a:solidFill>
                <a:effectLst/>
                <a:latin typeface="+mn-lt"/>
                <a:ea typeface="+mn-ea"/>
                <a:cs typeface="+mn-cs"/>
              </a:rPr>
              <a:t> mental stimulation</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students have </a:t>
            </a:r>
            <a:r>
              <a:rPr lang="da-DK" sz="1200" u="none" strike="noStrike" kern="1200" dirty="0" smtClean="0">
                <a:solidFill>
                  <a:schemeClr val="tx1"/>
                </a:solidFill>
                <a:effectLst/>
                <a:latin typeface="+mn-lt"/>
                <a:ea typeface="+mn-ea"/>
                <a:cs typeface="+mn-cs"/>
                <a:hlinkClick r:id="rId4"/>
              </a:rPr>
              <a:t>a </a:t>
            </a:r>
            <a:r>
              <a:rPr lang="da-DK" sz="1200" u="none" strike="noStrike" kern="1200" dirty="0" err="1" smtClean="0">
                <a:solidFill>
                  <a:schemeClr val="tx1"/>
                </a:solidFill>
                <a:effectLst/>
                <a:latin typeface="+mn-lt"/>
                <a:ea typeface="+mn-ea"/>
                <a:cs typeface="+mn-cs"/>
                <a:hlinkClick r:id="rId4"/>
              </a:rPr>
              <a:t>lot</a:t>
            </a:r>
            <a:r>
              <a:rPr lang="da-DK" sz="1200" u="none" strike="noStrike" kern="1200" dirty="0" smtClean="0">
                <a:solidFill>
                  <a:schemeClr val="tx1"/>
                </a:solidFill>
                <a:effectLst/>
                <a:latin typeface="+mn-lt"/>
                <a:ea typeface="+mn-ea"/>
                <a:cs typeface="+mn-cs"/>
                <a:hlinkClick r:id="rId4"/>
              </a:rPr>
              <a:t> on </a:t>
            </a:r>
            <a:r>
              <a:rPr lang="da-DK" sz="1200" u="none" strike="noStrike" kern="1200" dirty="0" err="1" smtClean="0">
                <a:solidFill>
                  <a:schemeClr val="tx1"/>
                </a:solidFill>
                <a:effectLst/>
                <a:latin typeface="+mn-lt"/>
                <a:ea typeface="+mn-ea"/>
                <a:cs typeface="+mn-cs"/>
                <a:hlinkClick r:id="rId4"/>
              </a:rPr>
              <a:t>their</a:t>
            </a:r>
            <a:r>
              <a:rPr lang="da-DK" sz="1200" u="none" strike="noStrike" kern="1200" dirty="0" smtClean="0">
                <a:solidFill>
                  <a:schemeClr val="tx1"/>
                </a:solidFill>
                <a:effectLst/>
                <a:latin typeface="+mn-lt"/>
                <a:ea typeface="+mn-ea"/>
                <a:cs typeface="+mn-cs"/>
                <a:hlinkClick r:id="rId4"/>
              </a:rPr>
              <a:t> </a:t>
            </a:r>
            <a:r>
              <a:rPr lang="da-DK" sz="1200" u="none" strike="noStrike" kern="1200" dirty="0" err="1" smtClean="0">
                <a:solidFill>
                  <a:schemeClr val="tx1"/>
                </a:solidFill>
                <a:effectLst/>
                <a:latin typeface="+mn-lt"/>
                <a:ea typeface="+mn-ea"/>
                <a:cs typeface="+mn-cs"/>
                <a:hlinkClick r:id="rId4"/>
              </a:rPr>
              <a:t>minds</a:t>
            </a:r>
            <a:r>
              <a:rPr lang="da-DK" sz="1200" kern="1200" dirty="0" smtClean="0">
                <a:solidFill>
                  <a:schemeClr val="tx1"/>
                </a:solidFill>
                <a:effectLst/>
                <a:latin typeface="+mn-lt"/>
                <a:ea typeface="+mn-ea"/>
                <a:cs typeface="+mn-cs"/>
              </a:rPr>
              <a:t>, so </a:t>
            </a:r>
            <a:r>
              <a:rPr lang="da-DK" sz="1200" kern="1200" dirty="0" err="1" smtClean="0">
                <a:solidFill>
                  <a:schemeClr val="tx1"/>
                </a:solidFill>
                <a:effectLst/>
                <a:latin typeface="+mn-lt"/>
                <a:ea typeface="+mn-ea"/>
                <a:cs typeface="+mn-cs"/>
              </a:rPr>
              <a:t>it’s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easy</a:t>
            </a:r>
            <a:r>
              <a:rPr lang="da-DK" sz="1200" kern="1200" dirty="0" smtClean="0">
                <a:solidFill>
                  <a:schemeClr val="tx1"/>
                </a:solidFill>
                <a:effectLst/>
                <a:latin typeface="+mn-lt"/>
                <a:ea typeface="+mn-ea"/>
                <a:cs typeface="+mn-cs"/>
              </a:rPr>
              <a:t> for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to zone out or </a:t>
            </a:r>
            <a:r>
              <a:rPr lang="da-DK" sz="1200" kern="1200" dirty="0" err="1" smtClean="0">
                <a:solidFill>
                  <a:schemeClr val="tx1"/>
                </a:solidFill>
                <a:effectLst/>
                <a:latin typeface="+mn-lt"/>
                <a:ea typeface="+mn-ea"/>
                <a:cs typeface="+mn-cs"/>
              </a:rPr>
              <a:t>multitask</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during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time.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must foster </a:t>
            </a:r>
            <a:r>
              <a:rPr lang="da-DK" sz="1200" kern="1200" dirty="0" err="1" smtClean="0">
                <a:solidFill>
                  <a:schemeClr val="tx1"/>
                </a:solidFill>
                <a:effectLst/>
                <a:latin typeface="+mn-lt"/>
                <a:ea typeface="+mn-ea"/>
                <a:cs typeface="+mn-cs"/>
              </a:rPr>
              <a:t>cognitive</a:t>
            </a:r>
            <a:r>
              <a:rPr lang="da-DK" sz="1200" kern="1200" dirty="0" smtClean="0">
                <a:solidFill>
                  <a:schemeClr val="tx1"/>
                </a:solidFill>
                <a:effectLst/>
                <a:latin typeface="+mn-lt"/>
                <a:ea typeface="+mn-ea"/>
                <a:cs typeface="+mn-cs"/>
              </a:rPr>
              <a:t> engagement to </a:t>
            </a:r>
            <a:r>
              <a:rPr lang="da-DK" sz="1200" kern="1200" dirty="0" err="1" smtClean="0">
                <a:solidFill>
                  <a:schemeClr val="tx1"/>
                </a:solidFill>
                <a:effectLst/>
                <a:latin typeface="+mn-lt"/>
                <a:ea typeface="+mn-ea"/>
                <a:cs typeface="+mn-cs"/>
              </a:rPr>
              <a:t>overcome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recommends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simple </a:t>
            </a:r>
            <a:r>
              <a:rPr lang="da-DK" sz="1200" kern="1200" dirty="0" err="1" smtClean="0">
                <a:solidFill>
                  <a:schemeClr val="tx1"/>
                </a:solidFill>
                <a:effectLst/>
                <a:latin typeface="+mn-lt"/>
                <a:ea typeface="+mn-ea"/>
                <a:cs typeface="+mn-cs"/>
              </a:rPr>
              <a:t>approaches</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pPr lvl="0"/>
            <a:r>
              <a:rPr lang="da-DK" sz="1200" b="1" kern="1200" dirty="0" smtClean="0">
                <a:solidFill>
                  <a:schemeClr val="tx1"/>
                </a:solidFill>
                <a:effectLst/>
                <a:latin typeface="+mn-lt"/>
                <a:ea typeface="+mn-ea"/>
                <a:cs typeface="+mn-cs"/>
              </a:rPr>
              <a:t>Ask </a:t>
            </a:r>
            <a:r>
              <a:rPr lang="da-DK" sz="1200" b="1" kern="1200" dirty="0" err="1" smtClean="0">
                <a:solidFill>
                  <a:schemeClr val="tx1"/>
                </a:solidFill>
                <a:effectLst/>
                <a:latin typeface="+mn-lt"/>
                <a:ea typeface="+mn-ea"/>
                <a:cs typeface="+mn-cs"/>
              </a:rPr>
              <a:t>questions</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throughout</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class</a:t>
            </a:r>
            <a:r>
              <a:rPr lang="da-DK" sz="1200" b="1" kern="1200" dirty="0" smtClean="0">
                <a:solidFill>
                  <a:schemeClr val="tx1"/>
                </a:solidFill>
                <a:effectLst/>
                <a:latin typeface="+mn-lt"/>
                <a:ea typeface="+mn-ea"/>
                <a:cs typeface="+mn-cs"/>
              </a:rPr>
              <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ask a </a:t>
            </a:r>
            <a:r>
              <a:rPr lang="da-DK" sz="1200" kern="1200" dirty="0" err="1" smtClean="0">
                <a:solidFill>
                  <a:schemeClr val="tx1"/>
                </a:solidFill>
                <a:effectLst/>
                <a:latin typeface="+mn-lt"/>
                <a:ea typeface="+mn-ea"/>
                <a:cs typeface="+mn-cs"/>
              </a:rPr>
              <a:t>question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almost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automatically</a:t>
            </a:r>
            <a:r>
              <a:rPr lang="da-DK" sz="1200" kern="1200" dirty="0" smtClean="0">
                <a:solidFill>
                  <a:schemeClr val="tx1"/>
                </a:solidFill>
                <a:effectLst/>
                <a:latin typeface="+mn-lt"/>
                <a:ea typeface="+mn-ea"/>
                <a:cs typeface="+mn-cs"/>
              </a:rPr>
              <a:t> start to </a:t>
            </a:r>
            <a:r>
              <a:rPr lang="da-DK" sz="1200" kern="1200" dirty="0" err="1" smtClean="0">
                <a:solidFill>
                  <a:schemeClr val="tx1"/>
                </a:solidFill>
                <a:effectLst/>
                <a:latin typeface="+mn-lt"/>
                <a:ea typeface="+mn-ea"/>
                <a:cs typeface="+mn-cs"/>
              </a:rPr>
              <a:t>consider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answer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thereby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moving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from passive </a:t>
            </a:r>
            <a:r>
              <a:rPr lang="da-DK" sz="1200" kern="1200" dirty="0" err="1" smtClean="0">
                <a:solidFill>
                  <a:schemeClr val="tx1"/>
                </a:solidFill>
                <a:effectLst/>
                <a:latin typeface="+mn-lt"/>
                <a:ea typeface="+mn-ea"/>
                <a:cs typeface="+mn-cs"/>
              </a:rPr>
              <a:t>listening</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active</a:t>
            </a:r>
            <a:r>
              <a:rPr lang="da-DK" sz="1200" kern="1200" dirty="0" smtClean="0">
                <a:solidFill>
                  <a:schemeClr val="tx1"/>
                </a:solidFill>
                <a:effectLst/>
                <a:latin typeface="+mn-lt"/>
                <a:ea typeface="+mn-ea"/>
                <a:cs typeface="+mn-cs"/>
              </a:rPr>
              <a:t> participation,”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a:t>
            </a:r>
          </a:p>
          <a:p>
            <a:pPr lvl="0"/>
            <a:r>
              <a:rPr lang="da-DK" sz="1200" b="1" kern="1200" dirty="0" err="1" smtClean="0">
                <a:solidFill>
                  <a:schemeClr val="tx1"/>
                </a:solidFill>
                <a:effectLst/>
                <a:latin typeface="+mn-lt"/>
                <a:ea typeface="+mn-ea"/>
                <a:cs typeface="+mn-cs"/>
              </a:rPr>
              <a:t>Incorporate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provocative</a:t>
            </a:r>
            <a:r>
              <a:rPr lang="da-DK" sz="1200" b="1" kern="1200" dirty="0" smtClean="0">
                <a:solidFill>
                  <a:schemeClr val="tx1"/>
                </a:solidFill>
                <a:effectLst/>
                <a:latin typeface="+mn-lt"/>
                <a:ea typeface="+mn-ea"/>
                <a:cs typeface="+mn-cs"/>
              </a:rPr>
              <a:t> statements and data.</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Provocative</a:t>
            </a:r>
            <a:r>
              <a:rPr lang="da-DK" sz="1200" kern="1200" dirty="0" smtClean="0">
                <a:solidFill>
                  <a:schemeClr val="tx1"/>
                </a:solidFill>
                <a:effectLst/>
                <a:latin typeface="+mn-lt"/>
                <a:ea typeface="+mn-ea"/>
                <a:cs typeface="+mn-cs"/>
              </a:rPr>
              <a:t> statements or </a:t>
            </a:r>
            <a:r>
              <a:rPr lang="da-DK" sz="1200" u="none" strike="noStrike" kern="1200" dirty="0" err="1" smtClean="0">
                <a:solidFill>
                  <a:schemeClr val="tx1"/>
                </a:solidFill>
                <a:effectLst/>
                <a:latin typeface="+mn-lt"/>
                <a:ea typeface="+mn-ea"/>
                <a:cs typeface="+mn-cs"/>
                <a:hlinkClick r:id="rId5"/>
              </a:rPr>
              <a:t>compelling</a:t>
            </a:r>
            <a:r>
              <a:rPr lang="da-DK" sz="1200" u="none" strike="noStrike" kern="1200" dirty="0" smtClean="0">
                <a:solidFill>
                  <a:schemeClr val="tx1"/>
                </a:solidFill>
                <a:effectLst/>
                <a:latin typeface="+mn-lt"/>
                <a:ea typeface="+mn-ea"/>
                <a:cs typeface="+mn-cs"/>
                <a:hlinkClick r:id="rId5"/>
              </a:rPr>
              <a:t> data</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ignite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curiosity</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encourage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audience</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internally</a:t>
            </a:r>
            <a:r>
              <a:rPr lang="da-DK" sz="1200" kern="1200" dirty="0" smtClean="0">
                <a:solidFill>
                  <a:schemeClr val="tx1"/>
                </a:solidFill>
                <a:effectLst/>
                <a:latin typeface="+mn-lt"/>
                <a:ea typeface="+mn-ea"/>
                <a:cs typeface="+mn-cs"/>
              </a:rPr>
              <a:t> ask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questions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introducing</a:t>
            </a:r>
            <a:r>
              <a:rPr lang="da-DK" sz="1200" kern="1200" dirty="0" smtClean="0">
                <a:solidFill>
                  <a:schemeClr val="tx1"/>
                </a:solidFill>
                <a:effectLst/>
                <a:latin typeface="+mn-lt"/>
                <a:ea typeface="+mn-ea"/>
                <a:cs typeface="+mn-cs"/>
              </a:rPr>
              <a:t> an </a:t>
            </a:r>
            <a:r>
              <a:rPr lang="da-DK" sz="1200" kern="1200" dirty="0" err="1" smtClean="0">
                <a:solidFill>
                  <a:schemeClr val="tx1"/>
                </a:solidFill>
                <a:effectLst/>
                <a:latin typeface="+mn-lt"/>
                <a:ea typeface="+mn-ea"/>
                <a:cs typeface="+mn-cs"/>
              </a:rPr>
              <a:t>idea</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try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leading</a:t>
            </a:r>
            <a:r>
              <a:rPr lang="da-DK" sz="1200" kern="1200" dirty="0" smtClean="0">
                <a:solidFill>
                  <a:schemeClr val="tx1"/>
                </a:solidFill>
                <a:effectLst/>
                <a:latin typeface="+mn-lt"/>
                <a:ea typeface="+mn-ea"/>
                <a:cs typeface="+mn-cs"/>
              </a:rPr>
              <a:t> with a story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is </a:t>
            </a:r>
            <a:r>
              <a:rPr lang="da-DK" sz="1200" kern="1200" dirty="0" err="1" smtClean="0">
                <a:solidFill>
                  <a:schemeClr val="tx1"/>
                </a:solidFill>
                <a:effectLst/>
                <a:latin typeface="+mn-lt"/>
                <a:ea typeface="+mn-ea"/>
                <a:cs typeface="+mn-cs"/>
              </a:rPr>
              <a:t>personal</a:t>
            </a:r>
            <a:r>
              <a:rPr lang="da-DK" sz="1200" kern="1200" dirty="0" smtClean="0">
                <a:solidFill>
                  <a:schemeClr val="tx1"/>
                </a:solidFill>
                <a:effectLst/>
                <a:latin typeface="+mn-lt"/>
                <a:ea typeface="+mn-ea"/>
                <a:cs typeface="+mn-cs"/>
              </a:rPr>
              <a:t> or has </a:t>
            </a:r>
            <a:r>
              <a:rPr lang="da-DK" sz="1200" kern="1200" dirty="0" err="1" smtClean="0">
                <a:solidFill>
                  <a:schemeClr val="tx1"/>
                </a:solidFill>
                <a:effectLst/>
                <a:latin typeface="+mn-lt"/>
                <a:ea typeface="+mn-ea"/>
                <a:cs typeface="+mn-cs"/>
              </a:rPr>
              <a:t>engrossing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details</a:t>
            </a:r>
            <a:r>
              <a:rPr lang="da-DK" sz="1200" kern="1200" dirty="0" smtClean="0">
                <a:solidFill>
                  <a:schemeClr val="tx1"/>
                </a:solidFill>
                <a:effectLst/>
                <a:latin typeface="+mn-lt"/>
                <a:ea typeface="+mn-ea"/>
                <a:cs typeface="+mn-cs"/>
              </a:rPr>
              <a:t>.</a:t>
            </a:r>
          </a:p>
          <a:p>
            <a:pPr lvl="0"/>
            <a:r>
              <a:rPr lang="da-DK" sz="1200" b="1" kern="1200" dirty="0" err="1" smtClean="0">
                <a:solidFill>
                  <a:schemeClr val="tx1"/>
                </a:solidFill>
                <a:effectLst/>
                <a:latin typeface="+mn-lt"/>
                <a:ea typeface="+mn-ea"/>
                <a:cs typeface="+mn-cs"/>
              </a:rPr>
              <a:t>Introduce</a:t>
            </a:r>
            <a:r>
              <a:rPr lang="da-DK" sz="1200" b="1" kern="1200" dirty="0" smtClean="0">
                <a:solidFill>
                  <a:schemeClr val="tx1"/>
                </a:solidFill>
                <a:effectLst/>
                <a:latin typeface="+mn-lt"/>
                <a:ea typeface="+mn-ea"/>
                <a:cs typeface="+mn-cs"/>
              </a:rPr>
              <a:t> smart </a:t>
            </a:r>
            <a:r>
              <a:rPr lang="da-DK" sz="1200" b="1" kern="1200" dirty="0" err="1" smtClean="0">
                <a:solidFill>
                  <a:schemeClr val="tx1"/>
                </a:solidFill>
                <a:effectLst/>
                <a:latin typeface="+mn-lt"/>
                <a:ea typeface="+mn-ea"/>
                <a:cs typeface="+mn-cs"/>
              </a:rPr>
              <a:t>analogies</a:t>
            </a:r>
            <a:r>
              <a:rPr lang="da-DK" sz="1200" b="1" kern="1200" dirty="0" smtClean="0">
                <a:solidFill>
                  <a:schemeClr val="tx1"/>
                </a:solidFill>
                <a:effectLst/>
                <a:latin typeface="+mn-lt"/>
                <a:ea typeface="+mn-ea"/>
                <a:cs typeface="+mn-cs"/>
              </a:rPr>
              <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Analogies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compare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know to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don’t</a:t>
            </a:r>
            <a:r>
              <a:rPr lang="da-DK" sz="1200" kern="1200" dirty="0" smtClean="0">
                <a:solidFill>
                  <a:schemeClr val="tx1"/>
                </a:solidFill>
                <a:effectLst/>
                <a:latin typeface="+mn-lt"/>
                <a:ea typeface="+mn-ea"/>
                <a:cs typeface="+mn-cs"/>
              </a:rPr>
              <a:t> know; in </a:t>
            </a:r>
            <a:r>
              <a:rPr lang="da-DK" sz="1200" kern="1200" dirty="0" err="1" smtClean="0">
                <a:solidFill>
                  <a:schemeClr val="tx1"/>
                </a:solidFill>
                <a:effectLst/>
                <a:latin typeface="+mn-lt"/>
                <a:ea typeface="+mn-ea"/>
                <a:cs typeface="+mn-cs"/>
              </a:rPr>
              <a:t>other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familiar</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explain</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unfamiliar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Invoking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analogies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invites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involvement</a:t>
            </a:r>
            <a:r>
              <a:rPr lang="da-DK" sz="1200" kern="1200" dirty="0" smtClean="0">
                <a:solidFill>
                  <a:schemeClr val="tx1"/>
                </a:solidFill>
                <a:effectLst/>
                <a:latin typeface="+mn-lt"/>
                <a:ea typeface="+mn-ea"/>
                <a:cs typeface="+mn-cs"/>
              </a:rPr>
              <a:t> by </a:t>
            </a:r>
            <a:r>
              <a:rPr lang="da-DK" sz="1200" kern="1200" dirty="0" err="1" smtClean="0">
                <a:solidFill>
                  <a:schemeClr val="tx1"/>
                </a:solidFill>
                <a:effectLst/>
                <a:latin typeface="+mn-lt"/>
                <a:ea typeface="+mn-ea"/>
                <a:cs typeface="+mn-cs"/>
              </a:rPr>
              <a:t>making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actively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Just </a:t>
            </a:r>
            <a:r>
              <a:rPr lang="da-DK" sz="1200" kern="1200" dirty="0" err="1" smtClean="0">
                <a:solidFill>
                  <a:schemeClr val="tx1"/>
                </a:solidFill>
                <a:effectLst/>
                <a:latin typeface="+mn-lt"/>
                <a:ea typeface="+mn-ea"/>
                <a:cs typeface="+mn-cs"/>
              </a:rPr>
              <a:t>make</a:t>
            </a:r>
            <a:r>
              <a:rPr lang="da-DK" sz="1200" kern="1200" dirty="0" smtClean="0">
                <a:solidFill>
                  <a:schemeClr val="tx1"/>
                </a:solidFill>
                <a:effectLst/>
                <a:latin typeface="+mn-lt"/>
                <a:ea typeface="+mn-ea"/>
                <a:cs typeface="+mn-cs"/>
              </a:rPr>
              <a:t> sure to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analogies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relate</a:t>
            </a:r>
            <a:r>
              <a:rPr lang="da-DK" sz="1200" kern="1200" dirty="0" smtClean="0">
                <a:solidFill>
                  <a:schemeClr val="tx1"/>
                </a:solidFill>
                <a:effectLst/>
                <a:latin typeface="+mn-lt"/>
                <a:ea typeface="+mn-ea"/>
                <a:cs typeface="+mn-cs"/>
              </a:rPr>
              <a:t> to or understand.</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To </a:t>
            </a:r>
            <a:r>
              <a:rPr lang="da-DK" sz="1200" i="1" kern="1200" dirty="0" err="1" smtClean="0">
                <a:solidFill>
                  <a:schemeClr val="tx1"/>
                </a:solidFill>
                <a:effectLst/>
                <a:latin typeface="+mn-lt"/>
                <a:ea typeface="+mn-ea"/>
                <a:cs typeface="+mn-cs"/>
              </a:rPr>
              <a:t>learn</a:t>
            </a:r>
            <a:r>
              <a:rPr lang="da-DK" sz="1200" i="1" kern="1200" dirty="0" smtClean="0">
                <a:solidFill>
                  <a:schemeClr val="tx1"/>
                </a:solidFill>
                <a:effectLst/>
                <a:latin typeface="+mn-lt"/>
                <a:ea typeface="+mn-ea"/>
                <a:cs typeface="+mn-cs"/>
              </a:rPr>
              <a:t> more </a:t>
            </a:r>
            <a:r>
              <a:rPr lang="da-DK" sz="1200" i="1" kern="1200" dirty="0" err="1" smtClean="0">
                <a:solidFill>
                  <a:schemeClr val="tx1"/>
                </a:solidFill>
                <a:effectLst/>
                <a:latin typeface="+mn-lt"/>
                <a:ea typeface="+mn-ea"/>
                <a:cs typeface="+mn-cs"/>
              </a:rPr>
              <a:t>about</a:t>
            </a:r>
            <a:r>
              <a:rPr lang="da-DK" sz="1200" i="1" kern="1200" dirty="0" smtClean="0">
                <a:solidFill>
                  <a:schemeClr val="tx1"/>
                </a:solidFill>
                <a:effectLst/>
                <a:latin typeface="+mn-lt"/>
                <a:ea typeface="+mn-ea"/>
                <a:cs typeface="+mn-cs"/>
              </a:rPr>
              <a:t> the power of </a:t>
            </a:r>
            <a:r>
              <a:rPr lang="da-DK" sz="1200" i="1" kern="1200" dirty="0" err="1" smtClean="0">
                <a:solidFill>
                  <a:schemeClr val="tx1"/>
                </a:solidFill>
                <a:effectLst/>
                <a:latin typeface="+mn-lt"/>
                <a:ea typeface="+mn-ea"/>
                <a:cs typeface="+mn-cs"/>
              </a:rPr>
              <a:t>good</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storytelling</a:t>
            </a:r>
            <a:r>
              <a:rPr lang="da-DK" sz="1200" i="1" kern="1200" dirty="0" smtClean="0">
                <a:solidFill>
                  <a:schemeClr val="tx1"/>
                </a:solidFill>
                <a:effectLst/>
                <a:latin typeface="+mn-lt"/>
                <a:ea typeface="+mn-ea"/>
                <a:cs typeface="+mn-cs"/>
              </a:rPr>
              <a:t> in the </a:t>
            </a:r>
            <a:r>
              <a:rPr lang="da-DK" sz="1200" i="1" kern="1200" dirty="0" err="1" smtClean="0">
                <a:solidFill>
                  <a:schemeClr val="tx1"/>
                </a:solidFill>
                <a:effectLst/>
                <a:latin typeface="+mn-lt"/>
                <a:ea typeface="+mn-ea"/>
                <a:cs typeface="+mn-cs"/>
              </a:rPr>
              <a:t>classroom</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read</a:t>
            </a:r>
            <a:r>
              <a:rPr lang="da-DK" sz="1200" i="1" kern="1200" dirty="0" smtClean="0">
                <a:solidFill>
                  <a:schemeClr val="tx1"/>
                </a:solidFill>
                <a:effectLst/>
                <a:latin typeface="+mn-lt"/>
                <a:ea typeface="+mn-ea"/>
                <a:cs typeface="+mn-cs"/>
              </a:rPr>
              <a:t> 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Inspiring</a:t>
            </a:r>
            <a:r>
              <a:rPr lang="da-DK" sz="1200" kern="1200" dirty="0" smtClean="0">
                <a:solidFill>
                  <a:schemeClr val="tx1"/>
                </a:solidFill>
                <a:effectLst/>
                <a:latin typeface="+mn-lt"/>
                <a:ea typeface="+mn-ea"/>
                <a:cs typeface="+mn-cs"/>
              </a:rPr>
              <a:t> Minds </a:t>
            </a:r>
            <a:r>
              <a:rPr lang="da-DK" sz="1200" i="1" kern="1200" dirty="0" err="1" smtClean="0">
                <a:solidFill>
                  <a:schemeClr val="tx1"/>
                </a:solidFill>
                <a:effectLst/>
                <a:latin typeface="+mn-lt"/>
                <a:ea typeface="+mn-ea"/>
                <a:cs typeface="+mn-cs"/>
              </a:rPr>
              <a:t>article</a:t>
            </a:r>
            <a:r>
              <a:rPr lang="da-DK" sz="1200" i="1" kern="1200" dirty="0" smtClean="0">
                <a:solidFill>
                  <a:schemeClr val="tx1"/>
                </a:solidFill>
                <a:effectLst/>
                <a:latin typeface="+mn-lt"/>
                <a:ea typeface="+mn-ea"/>
                <a:cs typeface="+mn-cs"/>
              </a:rPr>
              <a:t> “</a:t>
            </a:r>
            <a:r>
              <a:rPr lang="da-DK" sz="1200" i="1" u="none" strike="noStrike" kern="1200" dirty="0" err="1" smtClean="0">
                <a:solidFill>
                  <a:schemeClr val="tx1"/>
                </a:solidFill>
                <a:effectLst/>
                <a:latin typeface="+mn-lt"/>
                <a:ea typeface="+mn-ea"/>
                <a:cs typeface="+mn-cs"/>
                <a:hlinkClick r:id="rId6"/>
              </a:rPr>
              <a:t>Educators</a:t>
            </a:r>
            <a:r>
              <a:rPr lang="da-DK" sz="1200" i="1" u="none" strike="noStrike" kern="1200" dirty="0" smtClean="0">
                <a:solidFill>
                  <a:schemeClr val="tx1"/>
                </a:solidFill>
                <a:effectLst/>
                <a:latin typeface="+mn-lt"/>
                <a:ea typeface="+mn-ea"/>
                <a:cs typeface="+mn-cs"/>
                <a:hlinkClick r:id="rId6"/>
              </a:rPr>
              <a:t>’ Most </a:t>
            </a:r>
            <a:r>
              <a:rPr lang="da-DK" sz="1200" i="1" u="none" strike="noStrike" kern="1200" dirty="0" err="1" smtClean="0">
                <a:solidFill>
                  <a:schemeClr val="tx1"/>
                </a:solidFill>
                <a:effectLst/>
                <a:latin typeface="+mn-lt"/>
                <a:ea typeface="+mn-ea"/>
                <a:cs typeface="+mn-cs"/>
                <a:hlinkClick r:id="rId6"/>
              </a:rPr>
              <a:t>Effective</a:t>
            </a:r>
            <a:r>
              <a:rPr lang="da-DK" sz="1200" i="1" u="none" strike="noStrike" kern="1200" dirty="0" smtClean="0">
                <a:solidFill>
                  <a:schemeClr val="tx1"/>
                </a:solidFill>
                <a:effectLst/>
                <a:latin typeface="+mn-lt"/>
                <a:ea typeface="+mn-ea"/>
                <a:cs typeface="+mn-cs"/>
                <a:hlinkClick r:id="rId6"/>
              </a:rPr>
              <a:t> Attention-</a:t>
            </a:r>
            <a:r>
              <a:rPr lang="da-DK" sz="1200" i="1" u="none" strike="noStrike" kern="1200" dirty="0" err="1" smtClean="0">
                <a:solidFill>
                  <a:schemeClr val="tx1"/>
                </a:solidFill>
                <a:effectLst/>
                <a:latin typeface="+mn-lt"/>
                <a:ea typeface="+mn-ea"/>
                <a:cs typeface="+mn-cs"/>
                <a:hlinkClick r:id="rId6"/>
              </a:rPr>
              <a:t>Grabbing</a:t>
            </a:r>
            <a:r>
              <a:rPr lang="da-DK" sz="1200" i="1" u="none" strike="noStrike" kern="1200" dirty="0" smtClean="0">
                <a:solidFill>
                  <a:schemeClr val="tx1"/>
                </a:solidFill>
                <a:effectLst/>
                <a:latin typeface="+mn-lt"/>
                <a:ea typeface="+mn-ea"/>
                <a:cs typeface="+mn-cs"/>
                <a:hlinkClick r:id="rId6"/>
              </a:rPr>
              <a:t> </a:t>
            </a:r>
            <a:r>
              <a:rPr lang="da-DK" sz="1200" i="1" u="none" strike="noStrike" kern="1200" dirty="0" err="1" smtClean="0">
                <a:solidFill>
                  <a:schemeClr val="tx1"/>
                </a:solidFill>
                <a:effectLst/>
                <a:latin typeface="+mn-lt"/>
                <a:ea typeface="+mn-ea"/>
                <a:cs typeface="+mn-cs"/>
                <a:hlinkClick r:id="rId6"/>
              </a:rPr>
              <a:t>Techniques</a:t>
            </a:r>
            <a:r>
              <a:rPr lang="da-DK" sz="1200" i="1" kern="1200" dirty="0" smtClean="0">
                <a:solidFill>
                  <a:schemeClr val="tx1"/>
                </a:solidFill>
                <a:effectLst/>
                <a:latin typeface="+mn-lt"/>
                <a:ea typeface="+mn-ea"/>
                <a:cs typeface="+mn-cs"/>
              </a:rPr>
              <a: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3. </a:t>
            </a:r>
            <a:r>
              <a:rPr lang="da-DK" sz="1200" b="1" kern="1200" dirty="0" err="1" smtClean="0">
                <a:solidFill>
                  <a:schemeClr val="tx1"/>
                </a:solidFill>
                <a:effectLst/>
                <a:latin typeface="+mn-lt"/>
                <a:ea typeface="+mn-ea"/>
                <a:cs typeface="+mn-cs"/>
              </a:rPr>
              <a:t>Use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compelling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language</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Linguistic</a:t>
            </a:r>
            <a:r>
              <a:rPr lang="da-DK" sz="1200" kern="1200" dirty="0" smtClean="0">
                <a:solidFill>
                  <a:schemeClr val="tx1"/>
                </a:solidFill>
                <a:effectLst/>
                <a:latin typeface="+mn-lt"/>
                <a:ea typeface="+mn-ea"/>
                <a:cs typeface="+mn-cs"/>
              </a:rPr>
              <a:t> engagement is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inclusive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language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conjures</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 or future, and references to </a:t>
            </a:r>
            <a:r>
              <a:rPr lang="da-DK" sz="1200" kern="1200" dirty="0" err="1" smtClean="0">
                <a:solidFill>
                  <a:schemeClr val="tx1"/>
                </a:solidFill>
                <a:effectLst/>
                <a:latin typeface="+mn-lt"/>
                <a:ea typeface="+mn-ea"/>
                <a:cs typeface="+mn-cs"/>
              </a:rPr>
              <a:t>shared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perspectives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experiences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Let’s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examine</a:t>
            </a:r>
            <a:r>
              <a:rPr lang="da-DK" sz="1200" kern="1200" dirty="0" smtClean="0">
                <a:solidFill>
                  <a:schemeClr val="tx1"/>
                </a:solidFill>
                <a:effectLst/>
                <a:latin typeface="+mn-lt"/>
                <a:ea typeface="+mn-ea"/>
                <a:cs typeface="+mn-cs"/>
              </a:rPr>
              <a:t> all </a:t>
            </a:r>
            <a:r>
              <a:rPr lang="da-DK" sz="1200" kern="1200" dirty="0" err="1" smtClean="0">
                <a:solidFill>
                  <a:schemeClr val="tx1"/>
                </a:solidFill>
                <a:effectLst/>
                <a:latin typeface="+mn-lt"/>
                <a:ea typeface="+mn-ea"/>
                <a:cs typeface="+mn-cs"/>
              </a:rPr>
              <a:t>three</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pPr lvl="0"/>
            <a:r>
              <a:rPr lang="da-DK" sz="1200" b="1" kern="1200" dirty="0" err="1" smtClean="0">
                <a:solidFill>
                  <a:schemeClr val="tx1"/>
                </a:solidFill>
                <a:effectLst/>
                <a:latin typeface="+mn-lt"/>
                <a:ea typeface="+mn-ea"/>
                <a:cs typeface="+mn-cs"/>
              </a:rPr>
              <a:t>Inclusive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wording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means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inviting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communication</a:t>
            </a:r>
            <a:r>
              <a:rPr lang="da-DK" sz="1200" kern="1200" dirty="0" smtClean="0">
                <a:solidFill>
                  <a:schemeClr val="tx1"/>
                </a:solidFill>
                <a:effectLst/>
                <a:latin typeface="+mn-lt"/>
                <a:ea typeface="+mn-ea"/>
                <a:cs typeface="+mn-cs"/>
              </a:rPr>
              <a:t>. “For </a:t>
            </a:r>
            <a:r>
              <a:rPr lang="da-DK" sz="1200" kern="1200" dirty="0" err="1" smtClean="0">
                <a:solidFill>
                  <a:schemeClr val="tx1"/>
                </a:solidFill>
                <a:effectLst/>
                <a:latin typeface="+mn-lt"/>
                <a:ea typeface="+mn-ea"/>
                <a:cs typeface="+mn-cs"/>
              </a:rPr>
              <a:t>instance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hardwired</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perk</a:t>
            </a:r>
            <a:r>
              <a:rPr lang="da-DK" sz="1200" kern="1200" dirty="0" smtClean="0">
                <a:solidFill>
                  <a:schemeClr val="tx1"/>
                </a:solidFill>
                <a:effectLst/>
                <a:latin typeface="+mn-lt"/>
                <a:ea typeface="+mn-ea"/>
                <a:cs typeface="+mn-cs"/>
              </a:rPr>
              <a:t> up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name</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well</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hear</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word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Mention</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names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phrases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like</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know…’ or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may</a:t>
            </a:r>
            <a:r>
              <a:rPr lang="da-DK" sz="1200" kern="1200" dirty="0" smtClean="0">
                <a:solidFill>
                  <a:schemeClr val="tx1"/>
                </a:solidFill>
                <a:effectLst/>
                <a:latin typeface="+mn-lt"/>
                <a:ea typeface="+mn-ea"/>
                <a:cs typeface="+mn-cs"/>
              </a:rPr>
              <a:t> be </a:t>
            </a:r>
            <a:r>
              <a:rPr lang="da-DK" sz="1200" kern="1200" dirty="0" err="1" smtClean="0">
                <a:solidFill>
                  <a:schemeClr val="tx1"/>
                </a:solidFill>
                <a:effectLst/>
                <a:latin typeface="+mn-lt"/>
                <a:ea typeface="+mn-ea"/>
                <a:cs typeface="+mn-cs"/>
              </a:rPr>
              <a:t>wondering</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Today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learn</a:t>
            </a:r>
            <a:r>
              <a:rPr lang="da-DK" sz="1200" kern="1200" dirty="0" smtClean="0">
                <a:solidFill>
                  <a:schemeClr val="tx1"/>
                </a:solidFill>
                <a:effectLst/>
                <a:latin typeface="+mn-lt"/>
                <a:ea typeface="+mn-ea"/>
                <a:cs typeface="+mn-cs"/>
              </a:rPr>
              <a:t>…’”</a:t>
            </a:r>
          </a:p>
          <a:p>
            <a:pPr lvl="0"/>
            <a:r>
              <a:rPr lang="da-DK" sz="1200" b="1" kern="1200" dirty="0" smtClean="0">
                <a:solidFill>
                  <a:schemeClr val="tx1"/>
                </a:solidFill>
                <a:effectLst/>
                <a:latin typeface="+mn-lt"/>
                <a:ea typeface="+mn-ea"/>
                <a:cs typeface="+mn-cs"/>
              </a:rPr>
              <a:t>Time-</a:t>
            </a:r>
            <a:r>
              <a:rPr lang="da-DK" sz="1200" b="1" kern="1200" dirty="0" err="1" smtClean="0">
                <a:solidFill>
                  <a:schemeClr val="tx1"/>
                </a:solidFill>
                <a:effectLst/>
                <a:latin typeface="+mn-lt"/>
                <a:ea typeface="+mn-ea"/>
                <a:cs typeface="+mn-cs"/>
              </a:rPr>
              <a:t>traveling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language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takes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from the present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future or the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phrases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like</a:t>
            </a:r>
            <a:r>
              <a:rPr lang="da-DK" sz="1200" kern="1200" dirty="0" smtClean="0">
                <a:solidFill>
                  <a:schemeClr val="tx1"/>
                </a:solidFill>
                <a:effectLst/>
                <a:latin typeface="+mn-lt"/>
                <a:ea typeface="+mn-ea"/>
                <a:cs typeface="+mn-cs"/>
              </a:rPr>
              <a:t> ‘Imagine…’ or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if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could</a:t>
            </a:r>
            <a:r>
              <a:rPr lang="da-DK" sz="1200" kern="1200" dirty="0" smtClean="0">
                <a:solidFill>
                  <a:schemeClr val="tx1"/>
                </a:solidFill>
                <a:effectLst/>
                <a:latin typeface="+mn-lt"/>
                <a:ea typeface="+mn-ea"/>
                <a:cs typeface="+mn-cs"/>
              </a:rPr>
              <a:t>…’ or ‘Picture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take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future,”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Remember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back to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take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a:t>
            </a:r>
          </a:p>
          <a:p>
            <a:pPr lvl="0"/>
            <a:r>
              <a:rPr lang="da-DK" sz="1200" b="1" kern="1200" dirty="0" smtClean="0">
                <a:solidFill>
                  <a:schemeClr val="tx1"/>
                </a:solidFill>
                <a:effectLst/>
                <a:latin typeface="+mn-lt"/>
                <a:ea typeface="+mn-ea"/>
                <a:cs typeface="+mn-cs"/>
              </a:rPr>
              <a:t>Shared </a:t>
            </a:r>
            <a:r>
              <a:rPr lang="da-DK" sz="1200" b="1" kern="1200" dirty="0" err="1" smtClean="0">
                <a:solidFill>
                  <a:schemeClr val="tx1"/>
                </a:solidFill>
                <a:effectLst/>
                <a:latin typeface="+mn-lt"/>
                <a:ea typeface="+mn-ea"/>
                <a:cs typeface="+mn-cs"/>
              </a:rPr>
              <a:t>experiences</a:t>
            </a:r>
            <a:r>
              <a:rPr lang="da-DK" sz="1200" b="1" kern="1200" dirty="0" smtClean="0">
                <a:solidFill>
                  <a:schemeClr val="tx1"/>
                </a:solidFill>
                <a:effectLst/>
                <a:latin typeface="+mn-lt"/>
                <a:ea typeface="+mn-ea"/>
                <a:cs typeface="+mn-cs"/>
              </a:rPr>
              <a:t> or </a:t>
            </a:r>
            <a:r>
              <a:rPr lang="da-DK" sz="1200" b="1" kern="1200" dirty="0" err="1" smtClean="0">
                <a:solidFill>
                  <a:schemeClr val="tx1"/>
                </a:solidFill>
                <a:effectLst/>
                <a:latin typeface="+mn-lt"/>
                <a:ea typeface="+mn-ea"/>
                <a:cs typeface="+mn-cs"/>
              </a:rPr>
              <a:t>beliefs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create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common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ground</a:t>
            </a:r>
            <a:r>
              <a:rPr lang="da-DK" sz="1200" kern="1200" dirty="0" smtClean="0">
                <a:solidFill>
                  <a:schemeClr val="tx1"/>
                </a:solidFill>
                <a:effectLst/>
                <a:latin typeface="+mn-lt"/>
                <a:ea typeface="+mn-ea"/>
                <a:cs typeface="+mn-cs"/>
              </a:rPr>
              <a:t> with students. For </a:t>
            </a:r>
            <a:r>
              <a:rPr lang="da-DK" sz="1200" kern="1200" dirty="0" err="1" smtClean="0">
                <a:solidFill>
                  <a:schemeClr val="tx1"/>
                </a:solidFill>
                <a:effectLst/>
                <a:latin typeface="+mn-lt"/>
                <a:ea typeface="+mn-ea"/>
                <a:cs typeface="+mn-cs"/>
              </a:rPr>
              <a:t>instance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highlighting</a:t>
            </a:r>
            <a:r>
              <a:rPr lang="da-DK" sz="1200" kern="1200" dirty="0" smtClean="0">
                <a:solidFill>
                  <a:schemeClr val="tx1"/>
                </a:solidFill>
                <a:effectLst/>
                <a:latin typeface="+mn-lt"/>
                <a:ea typeface="+mn-ea"/>
                <a:cs typeface="+mn-cs"/>
              </a:rPr>
              <a:t> </a:t>
            </a:r>
            <a:r>
              <a:rPr lang="da-DK" sz="1200" u="none" strike="noStrike" kern="1200" dirty="0" err="1" smtClean="0">
                <a:solidFill>
                  <a:schemeClr val="tx1"/>
                </a:solidFill>
                <a:effectLst/>
                <a:latin typeface="+mn-lt"/>
                <a:ea typeface="+mn-ea"/>
                <a:cs typeface="+mn-cs"/>
                <a:hlinkClick r:id="rId7"/>
              </a:rPr>
              <a:t>your</a:t>
            </a:r>
            <a:r>
              <a:rPr lang="da-DK" sz="1200" u="none" strike="noStrike" kern="1200" dirty="0" smtClean="0">
                <a:solidFill>
                  <a:schemeClr val="tx1"/>
                </a:solidFill>
                <a:effectLst/>
                <a:latin typeface="+mn-lt"/>
                <a:ea typeface="+mn-ea"/>
                <a:cs typeface="+mn-cs"/>
                <a:hlinkClick r:id="rId7"/>
              </a:rPr>
              <a:t> </a:t>
            </a:r>
            <a:r>
              <a:rPr lang="da-DK" sz="1200" u="none" strike="noStrike" kern="1200" dirty="0" err="1" smtClean="0">
                <a:solidFill>
                  <a:schemeClr val="tx1"/>
                </a:solidFill>
                <a:effectLst/>
                <a:latin typeface="+mn-lt"/>
                <a:ea typeface="+mn-ea"/>
                <a:cs typeface="+mn-cs"/>
                <a:hlinkClick r:id="rId7"/>
              </a:rPr>
              <a:t>own</a:t>
            </a:r>
            <a:r>
              <a:rPr lang="da-DK" sz="1200" u="none" strike="noStrike" kern="1200" dirty="0" smtClean="0">
                <a:solidFill>
                  <a:schemeClr val="tx1"/>
                </a:solidFill>
                <a:effectLst/>
                <a:latin typeface="+mn-lt"/>
                <a:ea typeface="+mn-ea"/>
                <a:cs typeface="+mn-cs"/>
                <a:hlinkClick r:id="rId7"/>
              </a:rPr>
              <a:t> </a:t>
            </a:r>
            <a:r>
              <a:rPr lang="da-DK" sz="1200" u="none" strike="noStrike" kern="1200" dirty="0" err="1" smtClean="0">
                <a:solidFill>
                  <a:schemeClr val="tx1"/>
                </a:solidFill>
                <a:effectLst/>
                <a:latin typeface="+mn-lt"/>
                <a:ea typeface="+mn-ea"/>
                <a:cs typeface="+mn-cs"/>
                <a:hlinkClick r:id="rId7"/>
              </a:rPr>
              <a:t>personal</a:t>
            </a:r>
            <a:r>
              <a:rPr lang="da-DK" sz="1200" u="none" strike="noStrike" kern="1200" dirty="0" smtClean="0">
                <a:solidFill>
                  <a:schemeClr val="tx1"/>
                </a:solidFill>
                <a:effectLst/>
                <a:latin typeface="+mn-lt"/>
                <a:ea typeface="+mn-ea"/>
                <a:cs typeface="+mn-cs"/>
                <a:hlinkClick r:id="rId7"/>
              </a:rPr>
              <a:t> </a:t>
            </a:r>
            <a:r>
              <a:rPr lang="da-DK" sz="1200" u="none" strike="noStrike" kern="1200" dirty="0" err="1" smtClean="0">
                <a:solidFill>
                  <a:schemeClr val="tx1"/>
                </a:solidFill>
                <a:effectLst/>
                <a:latin typeface="+mn-lt"/>
                <a:ea typeface="+mn-ea"/>
                <a:cs typeface="+mn-cs"/>
                <a:hlinkClick r:id="rId7"/>
              </a:rPr>
              <a:t>values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referencing</a:t>
            </a:r>
            <a:r>
              <a:rPr lang="da-DK" sz="1200" kern="1200" dirty="0" smtClean="0">
                <a:solidFill>
                  <a:schemeClr val="tx1"/>
                </a:solidFill>
                <a:effectLst/>
                <a:latin typeface="+mn-lt"/>
                <a:ea typeface="+mn-ea"/>
                <a:cs typeface="+mn-cs"/>
              </a:rPr>
              <a:t> a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shared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experience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draw</a:t>
            </a:r>
            <a:r>
              <a:rPr lang="da-DK" sz="1200" kern="1200" dirty="0" smtClean="0">
                <a:solidFill>
                  <a:schemeClr val="tx1"/>
                </a:solidFill>
                <a:effectLst/>
                <a:latin typeface="+mn-lt"/>
                <a:ea typeface="+mn-ea"/>
                <a:cs typeface="+mn-cs"/>
              </a:rPr>
              <a:t> students in, </a:t>
            </a:r>
            <a:r>
              <a:rPr lang="da-DK" sz="1200" kern="1200" dirty="0" err="1" smtClean="0">
                <a:solidFill>
                  <a:schemeClr val="tx1"/>
                </a:solidFill>
                <a:effectLst/>
                <a:latin typeface="+mn-lt"/>
                <a:ea typeface="+mn-ea"/>
                <a:cs typeface="+mn-cs"/>
              </a:rPr>
              <a:t>much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like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friends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family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share</a:t>
            </a:r>
            <a:r>
              <a:rPr lang="da-DK" sz="1200" kern="1200" dirty="0" smtClean="0">
                <a:solidFill>
                  <a:schemeClr val="tx1"/>
                </a:solidFill>
                <a:effectLst/>
                <a:latin typeface="+mn-lt"/>
                <a:ea typeface="+mn-ea"/>
                <a:cs typeface="+mn-cs"/>
              </a:rPr>
              <a:t> old </a:t>
            </a:r>
            <a:r>
              <a:rPr lang="da-DK" sz="1200" kern="1200" dirty="0" err="1" smtClean="0">
                <a:solidFill>
                  <a:schemeClr val="tx1"/>
                </a:solidFill>
                <a:effectLst/>
                <a:latin typeface="+mn-lt"/>
                <a:ea typeface="+mn-ea"/>
                <a:cs typeface="+mn-cs"/>
              </a:rPr>
              <a:t>stories</a:t>
            </a:r>
            <a:r>
              <a:rPr lang="da-DK" sz="1200" kern="1200" dirty="0" smtClean="0">
                <a:solidFill>
                  <a:schemeClr val="tx1"/>
                </a:solidFill>
                <a:effectLst/>
                <a:latin typeface="+mn-lt"/>
                <a:ea typeface="+mn-ea"/>
                <a:cs typeface="+mn-cs"/>
              </a:rPr>
              <a:t> and jokes,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To </a:t>
            </a:r>
            <a:r>
              <a:rPr lang="da-DK" sz="1200" i="1" kern="1200" dirty="0" err="1" smtClean="0">
                <a:solidFill>
                  <a:schemeClr val="tx1"/>
                </a:solidFill>
                <a:effectLst/>
                <a:latin typeface="+mn-lt"/>
                <a:ea typeface="+mn-ea"/>
                <a:cs typeface="+mn-cs"/>
              </a:rPr>
              <a:t>learn</a:t>
            </a:r>
            <a:r>
              <a:rPr lang="da-DK" sz="1200" i="1" kern="1200" dirty="0" smtClean="0">
                <a:solidFill>
                  <a:schemeClr val="tx1"/>
                </a:solidFill>
                <a:effectLst/>
                <a:latin typeface="+mn-lt"/>
                <a:ea typeface="+mn-ea"/>
                <a:cs typeface="+mn-cs"/>
              </a:rPr>
              <a:t> more </a:t>
            </a:r>
            <a:r>
              <a:rPr lang="da-DK" sz="1200" i="1" kern="1200" dirty="0" err="1" smtClean="0">
                <a:solidFill>
                  <a:schemeClr val="tx1"/>
                </a:solidFill>
                <a:effectLst/>
                <a:latin typeface="+mn-lt"/>
                <a:ea typeface="+mn-ea"/>
                <a:cs typeface="+mn-cs"/>
              </a:rPr>
              <a:t>about</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engaging</a:t>
            </a:r>
            <a:r>
              <a:rPr lang="da-DK" sz="1200" i="1" kern="1200" dirty="0" smtClean="0">
                <a:solidFill>
                  <a:schemeClr val="tx1"/>
                </a:solidFill>
                <a:effectLst/>
                <a:latin typeface="+mn-lt"/>
                <a:ea typeface="+mn-ea"/>
                <a:cs typeface="+mn-cs"/>
              </a:rPr>
              <a:t> students </a:t>
            </a:r>
            <a:r>
              <a:rPr lang="da-DK" sz="1200" i="1" kern="1200" dirty="0" err="1" smtClean="0">
                <a:solidFill>
                  <a:schemeClr val="tx1"/>
                </a:solidFill>
                <a:effectLst/>
                <a:latin typeface="+mn-lt"/>
                <a:ea typeface="+mn-ea"/>
                <a:cs typeface="+mn-cs"/>
              </a:rPr>
              <a:t>through</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language</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read</a:t>
            </a:r>
            <a:r>
              <a:rPr lang="da-DK" sz="1200" i="1" kern="1200" dirty="0" smtClean="0">
                <a:solidFill>
                  <a:schemeClr val="tx1"/>
                </a:solidFill>
                <a:effectLst/>
                <a:latin typeface="+mn-lt"/>
                <a:ea typeface="+mn-ea"/>
                <a:cs typeface="+mn-cs"/>
              </a:rPr>
              <a:t> 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Inspiring</a:t>
            </a:r>
            <a:r>
              <a:rPr lang="da-DK" sz="1200" kern="1200" dirty="0" smtClean="0">
                <a:solidFill>
                  <a:schemeClr val="tx1"/>
                </a:solidFill>
                <a:effectLst/>
                <a:latin typeface="+mn-lt"/>
                <a:ea typeface="+mn-ea"/>
                <a:cs typeface="+mn-cs"/>
              </a:rPr>
              <a:t> Minds </a:t>
            </a:r>
            <a:r>
              <a:rPr lang="da-DK" sz="1200" i="1" kern="1200" dirty="0" err="1" smtClean="0">
                <a:solidFill>
                  <a:schemeClr val="tx1"/>
                </a:solidFill>
                <a:effectLst/>
                <a:latin typeface="+mn-lt"/>
                <a:ea typeface="+mn-ea"/>
                <a:cs typeface="+mn-cs"/>
              </a:rPr>
              <a:t>article</a:t>
            </a:r>
            <a:r>
              <a:rPr lang="da-DK" sz="1200" i="1" kern="1200" dirty="0" smtClean="0">
                <a:solidFill>
                  <a:schemeClr val="tx1"/>
                </a:solidFill>
                <a:effectLst/>
                <a:latin typeface="+mn-lt"/>
                <a:ea typeface="+mn-ea"/>
                <a:cs typeface="+mn-cs"/>
              </a:rPr>
              <a:t> “</a:t>
            </a:r>
            <a:r>
              <a:rPr lang="da-DK" sz="1200" i="1" u="none" strike="noStrike" kern="1200" dirty="0" err="1" smtClean="0">
                <a:solidFill>
                  <a:schemeClr val="tx1"/>
                </a:solidFill>
                <a:effectLst/>
                <a:latin typeface="+mn-lt"/>
                <a:ea typeface="+mn-ea"/>
                <a:cs typeface="+mn-cs"/>
                <a:hlinkClick r:id="rId8"/>
              </a:rPr>
              <a:t>What</a:t>
            </a:r>
            <a:r>
              <a:rPr lang="da-DK" sz="1200" i="1" u="none" strike="noStrike" kern="1200" dirty="0" smtClean="0">
                <a:solidFill>
                  <a:schemeClr val="tx1"/>
                </a:solidFill>
                <a:effectLst/>
                <a:latin typeface="+mn-lt"/>
                <a:ea typeface="+mn-ea"/>
                <a:cs typeface="+mn-cs"/>
                <a:hlinkClick r:id="rId8"/>
              </a:rPr>
              <a:t> </a:t>
            </a:r>
            <a:r>
              <a:rPr lang="da-DK" sz="1200" i="1" u="none" strike="noStrike" kern="1200" dirty="0" err="1" smtClean="0">
                <a:solidFill>
                  <a:schemeClr val="tx1"/>
                </a:solidFill>
                <a:effectLst/>
                <a:latin typeface="+mn-lt"/>
                <a:ea typeface="+mn-ea"/>
                <a:cs typeface="+mn-cs"/>
                <a:hlinkClick r:id="rId8"/>
              </a:rPr>
              <a:t>Educators</a:t>
            </a:r>
            <a:r>
              <a:rPr lang="da-DK" sz="1200" i="1" u="none" strike="noStrike" kern="1200" dirty="0" smtClean="0">
                <a:solidFill>
                  <a:schemeClr val="tx1"/>
                </a:solidFill>
                <a:effectLst/>
                <a:latin typeface="+mn-lt"/>
                <a:ea typeface="+mn-ea"/>
                <a:cs typeface="+mn-cs"/>
                <a:hlinkClick r:id="rId8"/>
              </a:rPr>
              <a:t> Can Learn from </a:t>
            </a:r>
            <a:r>
              <a:rPr lang="da-DK" sz="1200" i="1" u="none" strike="noStrike" kern="1200" dirty="0" err="1" smtClean="0">
                <a:solidFill>
                  <a:schemeClr val="tx1"/>
                </a:solidFill>
                <a:effectLst/>
                <a:latin typeface="+mn-lt"/>
                <a:ea typeface="+mn-ea"/>
                <a:cs typeface="+mn-cs"/>
                <a:hlinkClick r:id="rId8"/>
              </a:rPr>
              <a:t>Comedians</a:t>
            </a:r>
            <a:r>
              <a:rPr lang="da-DK" sz="1200" i="1" kern="1200" dirty="0" smtClean="0">
                <a:solidFill>
                  <a:schemeClr val="tx1"/>
                </a:solidFill>
                <a:effectLst/>
                <a:latin typeface="+mn-lt"/>
                <a:ea typeface="+mn-ea"/>
                <a:cs typeface="+mn-cs"/>
              </a:rPr>
              <a: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err="1" smtClean="0">
                <a:solidFill>
                  <a:schemeClr val="tx1"/>
                </a:solidFill>
                <a:effectLst/>
                <a:latin typeface="+mn-lt"/>
                <a:ea typeface="+mn-ea"/>
                <a:cs typeface="+mn-cs"/>
              </a:rPr>
              <a:t>Combine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these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techniques</a:t>
            </a:r>
            <a:r>
              <a:rPr lang="da-DK" sz="1200" b="1" kern="1200" dirty="0" smtClean="0">
                <a:solidFill>
                  <a:schemeClr val="tx1"/>
                </a:solidFill>
                <a:effectLst/>
                <a:latin typeface="+mn-lt"/>
                <a:ea typeface="+mn-ea"/>
                <a:cs typeface="+mn-cs"/>
              </a:rPr>
              <a:t> for </a:t>
            </a:r>
            <a:r>
              <a:rPr lang="da-DK" sz="1200" b="1" kern="1200" dirty="0" err="1" smtClean="0">
                <a:solidFill>
                  <a:schemeClr val="tx1"/>
                </a:solidFill>
                <a:effectLst/>
                <a:latin typeface="+mn-lt"/>
                <a:ea typeface="+mn-ea"/>
                <a:cs typeface="+mn-cs"/>
              </a:rPr>
              <a:t>better</a:t>
            </a:r>
            <a:r>
              <a:rPr lang="da-DK" sz="1200" b="1" kern="1200" dirty="0" smtClean="0">
                <a:solidFill>
                  <a:schemeClr val="tx1"/>
                </a:solidFill>
                <a:effectLst/>
                <a:latin typeface="+mn-lt"/>
                <a:ea typeface="+mn-ea"/>
                <a:cs typeface="+mn-cs"/>
              </a:rPr>
              <a:t> engagement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combine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three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techniques</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classroom</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it’ll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enhance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effect</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Using </a:t>
            </a:r>
            <a:r>
              <a:rPr lang="da-DK" sz="1200" u="none" strike="noStrike" kern="1200" dirty="0" err="1" smtClean="0">
                <a:solidFill>
                  <a:schemeClr val="tx1"/>
                </a:solidFill>
                <a:effectLst/>
                <a:latin typeface="+mn-lt"/>
                <a:ea typeface="+mn-ea"/>
                <a:cs typeface="+mn-cs"/>
                <a:hlinkClick r:id="rId9"/>
              </a:rPr>
              <a:t>polls</a:t>
            </a:r>
            <a:r>
              <a:rPr lang="da-DK" sz="1200" kern="1200" dirty="0" smtClean="0">
                <a:solidFill>
                  <a:schemeClr val="tx1"/>
                </a:solidFill>
                <a:effectLst/>
                <a:latin typeface="+mn-lt"/>
                <a:ea typeface="+mn-ea"/>
                <a:cs typeface="+mn-cs"/>
              </a:rPr>
              <a:t> is a prime </a:t>
            </a:r>
            <a:r>
              <a:rPr lang="da-DK" sz="1200" kern="1200" dirty="0" err="1" smtClean="0">
                <a:solidFill>
                  <a:schemeClr val="tx1"/>
                </a:solidFill>
                <a:effectLst/>
                <a:latin typeface="+mn-lt"/>
                <a:ea typeface="+mn-ea"/>
                <a:cs typeface="+mn-cs"/>
              </a:rPr>
              <a:t>example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Polling</a:t>
            </a:r>
            <a:r>
              <a:rPr lang="da-DK" sz="1200" kern="1200" dirty="0" smtClean="0">
                <a:solidFill>
                  <a:schemeClr val="tx1"/>
                </a:solidFill>
                <a:effectLst/>
                <a:latin typeface="+mn-lt"/>
                <a:ea typeface="+mn-ea"/>
                <a:cs typeface="+mn-cs"/>
              </a:rPr>
              <a:t> is a </a:t>
            </a:r>
            <a:r>
              <a:rPr lang="da-DK" sz="1200" kern="1200" dirty="0" err="1" smtClean="0">
                <a:solidFill>
                  <a:schemeClr val="tx1"/>
                </a:solidFill>
                <a:effectLst/>
                <a:latin typeface="+mn-lt"/>
                <a:ea typeface="+mn-ea"/>
                <a:cs typeface="+mn-cs"/>
              </a:rPr>
              <a:t>great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way</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get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both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brains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bodies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involved</a:t>
            </a:r>
            <a:r>
              <a:rPr lang="da-DK" sz="1200" kern="1200" dirty="0" smtClean="0">
                <a:solidFill>
                  <a:schemeClr val="tx1"/>
                </a:solidFill>
                <a:effectLst/>
                <a:latin typeface="+mn-lt"/>
                <a:ea typeface="+mn-ea"/>
                <a:cs typeface="+mn-cs"/>
              </a:rPr>
              <a:t> with a </a:t>
            </a:r>
            <a:r>
              <a:rPr lang="da-DK" sz="1200" kern="1200" dirty="0" err="1" smtClean="0">
                <a:solidFill>
                  <a:schemeClr val="tx1"/>
                </a:solidFill>
                <a:effectLst/>
                <a:latin typeface="+mn-lt"/>
                <a:ea typeface="+mn-ea"/>
                <a:cs typeface="+mn-cs"/>
              </a:rPr>
              <a:t>triple-whammy</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activity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“It </a:t>
            </a:r>
            <a:r>
              <a:rPr lang="da-DK" sz="1200" kern="1200" dirty="0" err="1" smtClean="0">
                <a:solidFill>
                  <a:schemeClr val="tx1"/>
                </a:solidFill>
                <a:effectLst/>
                <a:latin typeface="+mn-lt"/>
                <a:ea typeface="+mn-ea"/>
                <a:cs typeface="+mn-cs"/>
              </a:rPr>
              <a:t>works</a:t>
            </a:r>
            <a:r>
              <a:rPr lang="da-DK" sz="1200" kern="1200" dirty="0" smtClean="0">
                <a:solidFill>
                  <a:schemeClr val="tx1"/>
                </a:solidFill>
                <a:effectLst/>
                <a:latin typeface="+mn-lt"/>
                <a:ea typeface="+mn-ea"/>
                <a:cs typeface="+mn-cs"/>
              </a:rPr>
              <a:t> with a </a:t>
            </a:r>
            <a:r>
              <a:rPr lang="da-DK" sz="1200" kern="1200" dirty="0" err="1" smtClean="0">
                <a:solidFill>
                  <a:schemeClr val="tx1"/>
                </a:solidFill>
                <a:effectLst/>
                <a:latin typeface="+mn-lt"/>
                <a:ea typeface="+mn-ea"/>
                <a:cs typeface="+mn-cs"/>
              </a:rPr>
              <a:t>poll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question</a:t>
            </a:r>
            <a:r>
              <a:rPr lang="da-DK" sz="1200" kern="1200" dirty="0" smtClean="0">
                <a:solidFill>
                  <a:schemeClr val="tx1"/>
                </a:solidFill>
                <a:effectLst/>
                <a:latin typeface="+mn-lt"/>
                <a:ea typeface="+mn-ea"/>
                <a:cs typeface="+mn-cs"/>
              </a:rPr>
              <a:t> as simple as ‘By show of </a:t>
            </a:r>
            <a:r>
              <a:rPr lang="da-DK" sz="1200" kern="1200" dirty="0" err="1" smtClean="0">
                <a:solidFill>
                  <a:schemeClr val="tx1"/>
                </a:solidFill>
                <a:effectLst/>
                <a:latin typeface="+mn-lt"/>
                <a:ea typeface="+mn-ea"/>
                <a:cs typeface="+mn-cs"/>
              </a:rPr>
              <a:t>hands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which</a:t>
            </a:r>
            <a:r>
              <a:rPr lang="da-DK" sz="1200" kern="1200" dirty="0" smtClean="0">
                <a:solidFill>
                  <a:schemeClr val="tx1"/>
                </a:solidFill>
                <a:effectLst/>
                <a:latin typeface="+mn-lt"/>
                <a:ea typeface="+mn-ea"/>
                <a:cs typeface="+mn-cs"/>
              </a:rPr>
              <a:t> of the </a:t>
            </a:r>
            <a:r>
              <a:rPr lang="da-DK" sz="1200" kern="1200" dirty="0" err="1" smtClean="0">
                <a:solidFill>
                  <a:schemeClr val="tx1"/>
                </a:solidFill>
                <a:effectLst/>
                <a:latin typeface="+mn-lt"/>
                <a:ea typeface="+mn-ea"/>
                <a:cs typeface="+mn-cs"/>
              </a:rPr>
              <a:t>following</a:t>
            </a:r>
            <a:r>
              <a:rPr lang="da-DK" sz="1200" kern="1200" dirty="0" smtClean="0">
                <a:solidFill>
                  <a:schemeClr val="tx1"/>
                </a:solidFill>
                <a:effectLst/>
                <a:latin typeface="+mn-lt"/>
                <a:ea typeface="+mn-ea"/>
                <a:cs typeface="+mn-cs"/>
              </a:rPr>
              <a:t> do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believe</a:t>
            </a:r>
            <a:r>
              <a:rPr lang="da-DK" sz="1200" kern="1200" dirty="0" smtClean="0">
                <a:solidFill>
                  <a:schemeClr val="tx1"/>
                </a:solidFill>
                <a:effectLst/>
                <a:latin typeface="+mn-lt"/>
                <a:ea typeface="+mn-ea"/>
                <a:cs typeface="+mn-cs"/>
              </a:rPr>
              <a:t> is the most </a:t>
            </a:r>
            <a:r>
              <a:rPr lang="da-DK" sz="1200" kern="1200" dirty="0" err="1" smtClean="0">
                <a:solidFill>
                  <a:schemeClr val="tx1"/>
                </a:solidFill>
                <a:effectLst/>
                <a:latin typeface="+mn-lt"/>
                <a:ea typeface="+mn-ea"/>
                <a:cs typeface="+mn-cs"/>
              </a:rPr>
              <a:t>important</a:t>
            </a:r>
            <a:r>
              <a:rPr lang="da-DK" sz="1200" kern="1200" dirty="0" smtClean="0">
                <a:solidFill>
                  <a:schemeClr val="tx1"/>
                </a:solidFill>
                <a:effectLst/>
                <a:latin typeface="+mn-lt"/>
                <a:ea typeface="+mn-ea"/>
                <a:cs typeface="+mn-cs"/>
              </a:rPr>
              <a:t> element of XYZ?’ The </a:t>
            </a:r>
            <a:r>
              <a:rPr lang="da-DK" sz="1200" kern="1200" dirty="0" err="1" smtClean="0">
                <a:solidFill>
                  <a:schemeClr val="tx1"/>
                </a:solidFill>
                <a:effectLst/>
                <a:latin typeface="+mn-lt"/>
                <a:ea typeface="+mn-ea"/>
                <a:cs typeface="+mn-cs"/>
              </a:rPr>
              <a:t>synergy</a:t>
            </a:r>
            <a:r>
              <a:rPr lang="da-DK" sz="1200" kern="1200" dirty="0" smtClean="0">
                <a:solidFill>
                  <a:schemeClr val="tx1"/>
                </a:solidFill>
                <a:effectLst/>
                <a:latin typeface="+mn-lt"/>
                <a:ea typeface="+mn-ea"/>
                <a:cs typeface="+mn-cs"/>
              </a:rPr>
              <a:t> of the </a:t>
            </a:r>
            <a:r>
              <a:rPr lang="da-DK" sz="1200" kern="1200" dirty="0" err="1" smtClean="0">
                <a:solidFill>
                  <a:schemeClr val="tx1"/>
                </a:solidFill>
                <a:effectLst/>
                <a:latin typeface="+mn-lt"/>
                <a:ea typeface="+mn-ea"/>
                <a:cs typeface="+mn-cs"/>
              </a:rPr>
              <a:t>physical</a:t>
            </a:r>
            <a:r>
              <a:rPr lang="da-DK" sz="1200" kern="1200" dirty="0" smtClean="0">
                <a:solidFill>
                  <a:schemeClr val="tx1"/>
                </a:solidFill>
                <a:effectLst/>
                <a:latin typeface="+mn-lt"/>
                <a:ea typeface="+mn-ea"/>
                <a:cs typeface="+mn-cs"/>
              </a:rPr>
              <a:t>, mental, and </a:t>
            </a:r>
            <a:r>
              <a:rPr lang="da-DK" sz="1200" kern="1200" dirty="0" err="1" smtClean="0">
                <a:solidFill>
                  <a:schemeClr val="tx1"/>
                </a:solidFill>
                <a:effectLst/>
                <a:latin typeface="+mn-lt"/>
                <a:ea typeface="+mn-ea"/>
                <a:cs typeface="+mn-cs"/>
              </a:rPr>
              <a:t>linguistic</a:t>
            </a:r>
            <a:r>
              <a:rPr lang="da-DK" sz="1200" kern="1200" dirty="0" smtClean="0">
                <a:solidFill>
                  <a:schemeClr val="tx1"/>
                </a:solidFill>
                <a:effectLst/>
                <a:latin typeface="+mn-lt"/>
                <a:ea typeface="+mn-ea"/>
                <a:cs typeface="+mn-cs"/>
              </a:rPr>
              <a:t> engagement </a:t>
            </a:r>
            <a:r>
              <a:rPr lang="da-DK" sz="1200" kern="1200" dirty="0" err="1" smtClean="0">
                <a:solidFill>
                  <a:schemeClr val="tx1"/>
                </a:solidFill>
                <a:effectLst/>
                <a:latin typeface="+mn-lt"/>
                <a:ea typeface="+mn-ea"/>
                <a:cs typeface="+mn-cs"/>
              </a:rPr>
              <a:t>techniques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deployed</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one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question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attendees</a:t>
            </a:r>
            <a:r>
              <a:rPr lang="da-DK" sz="1200" kern="1200" dirty="0" smtClean="0">
                <a:solidFill>
                  <a:schemeClr val="tx1"/>
                </a:solidFill>
                <a:effectLst/>
                <a:latin typeface="+mn-lt"/>
                <a:ea typeface="+mn-ea"/>
                <a:cs typeface="+mn-cs"/>
              </a:rPr>
              <a:t> out of neutral and in the flow with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Abrahams notes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polling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it’s</a:t>
            </a:r>
            <a:r>
              <a:rPr lang="da-DK" sz="1200" kern="1200" dirty="0" smtClean="0">
                <a:solidFill>
                  <a:schemeClr val="tx1"/>
                </a:solidFill>
                <a:effectLst/>
                <a:latin typeface="+mn-lt"/>
                <a:ea typeface="+mn-ea"/>
                <a:cs typeface="+mn-cs"/>
              </a:rPr>
              <a:t> imperative to do the </a:t>
            </a:r>
            <a:r>
              <a:rPr lang="da-DK" sz="1200" kern="1200" dirty="0" err="1" smtClean="0">
                <a:solidFill>
                  <a:schemeClr val="tx1"/>
                </a:solidFill>
                <a:effectLst/>
                <a:latin typeface="+mn-lt"/>
                <a:ea typeface="+mn-ea"/>
                <a:cs typeface="+mn-cs"/>
              </a:rPr>
              <a:t>following</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pPr lvl="0"/>
            <a:r>
              <a:rPr lang="da-DK" sz="1200" kern="1200" dirty="0" smtClean="0">
                <a:solidFill>
                  <a:schemeClr val="tx1"/>
                </a:solidFill>
                <a:effectLst/>
                <a:latin typeface="+mn-lt"/>
                <a:ea typeface="+mn-ea"/>
                <a:cs typeface="+mn-cs"/>
              </a:rPr>
              <a:t>Tell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how</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respond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e.g</a:t>
            </a:r>
            <a:r>
              <a:rPr lang="da-DK" sz="1200" kern="1200" dirty="0" smtClean="0">
                <a:solidFill>
                  <a:schemeClr val="tx1"/>
                </a:solidFill>
                <a:effectLst/>
                <a:latin typeface="+mn-lt"/>
                <a:ea typeface="+mn-ea"/>
                <a:cs typeface="+mn-cs"/>
              </a:rPr>
              <a:t>., “By show of </a:t>
            </a:r>
            <a:r>
              <a:rPr lang="da-DK" sz="1200" kern="1200" dirty="0" err="1" smtClean="0">
                <a:solidFill>
                  <a:schemeClr val="tx1"/>
                </a:solidFill>
                <a:effectLst/>
                <a:latin typeface="+mn-lt"/>
                <a:ea typeface="+mn-ea"/>
                <a:cs typeface="+mn-cs"/>
              </a:rPr>
              <a:t>hands</a:t>
            </a:r>
            <a:r>
              <a:rPr lang="da-DK" sz="1200" kern="1200" dirty="0" smtClean="0">
                <a:solidFill>
                  <a:schemeClr val="tx1"/>
                </a:solidFill>
                <a:effectLst/>
                <a:latin typeface="+mn-lt"/>
                <a:ea typeface="+mn-ea"/>
                <a:cs typeface="+mn-cs"/>
              </a:rPr>
              <a:t>…” or “Type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chat…”).</a:t>
            </a:r>
          </a:p>
          <a:p>
            <a:pPr lvl="0"/>
            <a:r>
              <a:rPr lang="da-DK" sz="1200" kern="1200" dirty="0" err="1" smtClean="0">
                <a:solidFill>
                  <a:schemeClr val="tx1"/>
                </a:solidFill>
                <a:effectLst/>
                <a:latin typeface="+mn-lt"/>
                <a:ea typeface="+mn-ea"/>
                <a:cs typeface="+mn-cs"/>
              </a:rPr>
              <a:t>Comment</a:t>
            </a:r>
            <a:r>
              <a:rPr lang="da-DK" sz="1200" kern="1200" dirty="0" smtClean="0">
                <a:solidFill>
                  <a:schemeClr val="tx1"/>
                </a:solidFill>
                <a:effectLst/>
                <a:latin typeface="+mn-lt"/>
                <a:ea typeface="+mn-ea"/>
                <a:cs typeface="+mn-cs"/>
              </a:rPr>
              <a:t> on the </a:t>
            </a:r>
            <a:r>
              <a:rPr lang="da-DK" sz="1200" kern="1200" dirty="0" err="1" smtClean="0">
                <a:solidFill>
                  <a:schemeClr val="tx1"/>
                </a:solidFill>
                <a:effectLst/>
                <a:latin typeface="+mn-lt"/>
                <a:ea typeface="+mn-ea"/>
                <a:cs typeface="+mn-cs"/>
              </a:rPr>
              <a:t>responses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I </a:t>
            </a:r>
            <a:r>
              <a:rPr lang="da-DK" sz="1200" kern="1200" dirty="0" err="1" smtClean="0">
                <a:solidFill>
                  <a:schemeClr val="tx1"/>
                </a:solidFill>
                <a:effectLst/>
                <a:latin typeface="+mn-lt"/>
                <a:ea typeface="+mn-ea"/>
                <a:cs typeface="+mn-cs"/>
              </a:rPr>
              <a:t>expected</a:t>
            </a:r>
            <a:r>
              <a:rPr lang="da-DK" sz="1200" kern="1200" dirty="0" smtClean="0">
                <a:solidFill>
                  <a:schemeClr val="tx1"/>
                </a:solidFill>
                <a:effectLst/>
                <a:latin typeface="+mn-lt"/>
                <a:ea typeface="+mn-ea"/>
                <a:cs typeface="+mn-cs"/>
              </a:rPr>
              <a:t> . . . </a:t>
            </a:r>
            <a:r>
              <a:rPr lang="da-DK" sz="1200" kern="1200" dirty="0" err="1" smtClean="0">
                <a:solidFill>
                  <a:schemeClr val="tx1"/>
                </a:solidFill>
                <a:effectLst/>
                <a:latin typeface="+mn-lt"/>
                <a:ea typeface="+mn-ea"/>
                <a:cs typeface="+mn-cs"/>
              </a:rPr>
              <a:t>about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half</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Wow</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is </a:t>
            </a:r>
            <a:r>
              <a:rPr lang="da-DK" sz="1200" kern="1200" dirty="0" err="1" smtClean="0">
                <a:solidFill>
                  <a:schemeClr val="tx1"/>
                </a:solidFill>
                <a:effectLst/>
                <a:latin typeface="+mn-lt"/>
                <a:ea typeface="+mn-ea"/>
                <a:cs typeface="+mn-cs"/>
              </a:rPr>
              <a:t>everyone</a:t>
            </a:r>
            <a:r>
              <a:rPr lang="da-DK" sz="1200" kern="1200" dirty="0" smtClean="0">
                <a:solidFill>
                  <a:schemeClr val="tx1"/>
                </a:solidFill>
                <a:effectLst/>
                <a:latin typeface="+mn-lt"/>
                <a:ea typeface="+mn-ea"/>
                <a:cs typeface="+mn-cs"/>
              </a:rPr>
              <a:t>”). If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fail</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comment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might</a:t>
            </a:r>
            <a:r>
              <a:rPr lang="da-DK" sz="1200" kern="1200" dirty="0" smtClean="0">
                <a:solidFill>
                  <a:schemeClr val="tx1"/>
                </a:solidFill>
                <a:effectLst/>
                <a:latin typeface="+mn-lt"/>
                <a:ea typeface="+mn-ea"/>
                <a:cs typeface="+mn-cs"/>
              </a:rPr>
              <a:t> feel </a:t>
            </a:r>
            <a:r>
              <a:rPr lang="da-DK" sz="1200" kern="1200" dirty="0" err="1" smtClean="0">
                <a:solidFill>
                  <a:schemeClr val="tx1"/>
                </a:solidFill>
                <a:effectLst/>
                <a:latin typeface="+mn-lt"/>
                <a:ea typeface="+mn-ea"/>
                <a:cs typeface="+mn-cs"/>
              </a:rPr>
              <a:t>tricked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complying</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worse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did not </a:t>
            </a:r>
            <a:r>
              <a:rPr lang="da-DK" sz="1200" kern="1200" dirty="0" err="1" smtClean="0">
                <a:solidFill>
                  <a:schemeClr val="tx1"/>
                </a:solidFill>
                <a:effectLst/>
                <a:latin typeface="+mn-lt"/>
                <a:ea typeface="+mn-ea"/>
                <a:cs typeface="+mn-cs"/>
              </a:rPr>
              <a:t>care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about</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answer</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just </a:t>
            </a:r>
            <a:r>
              <a:rPr lang="da-DK" sz="1200" kern="1200" dirty="0" err="1" smtClean="0">
                <a:solidFill>
                  <a:schemeClr val="tx1"/>
                </a:solidFill>
                <a:effectLst/>
                <a:latin typeface="+mn-lt"/>
                <a:ea typeface="+mn-ea"/>
                <a:cs typeface="+mn-cs"/>
              </a:rPr>
              <a:t>using</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poll</a:t>
            </a:r>
            <a:r>
              <a:rPr lang="da-DK" sz="1200" kern="1200" dirty="0" smtClean="0">
                <a:solidFill>
                  <a:schemeClr val="tx1"/>
                </a:solidFill>
                <a:effectLst/>
                <a:latin typeface="+mn-lt"/>
                <a:ea typeface="+mn-ea"/>
                <a:cs typeface="+mn-cs"/>
              </a:rPr>
              <a:t> as a gimmick.”</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err="1" smtClean="0">
                <a:solidFill>
                  <a:schemeClr val="tx1"/>
                </a:solidFill>
                <a:effectLst/>
                <a:latin typeface="+mn-lt"/>
                <a:ea typeface="+mn-ea"/>
                <a:cs typeface="+mn-cs"/>
              </a:rPr>
              <a:t>Conveying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your</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message</a:t>
            </a:r>
            <a:r>
              <a:rPr lang="da-DK" sz="1200" b="1" kern="1200" dirty="0" smtClean="0">
                <a:solidFill>
                  <a:schemeClr val="tx1"/>
                </a:solidFill>
                <a:effectLst/>
                <a:latin typeface="+mn-lt"/>
                <a:ea typeface="+mn-ea"/>
                <a:cs typeface="+mn-cs"/>
              </a:rPr>
              <a:t> in the most </a:t>
            </a:r>
            <a:r>
              <a:rPr lang="da-DK" sz="1200" b="1" kern="1200" dirty="0" err="1" smtClean="0">
                <a:solidFill>
                  <a:schemeClr val="tx1"/>
                </a:solidFill>
                <a:effectLst/>
                <a:latin typeface="+mn-lt"/>
                <a:ea typeface="+mn-ea"/>
                <a:cs typeface="+mn-cs"/>
              </a:rPr>
              <a:t>compelling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way</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work</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important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training</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next</a:t>
            </a:r>
            <a:r>
              <a:rPr lang="da-DK" sz="1200" kern="1200" dirty="0" smtClean="0">
                <a:solidFill>
                  <a:schemeClr val="tx1"/>
                </a:solidFill>
                <a:effectLst/>
                <a:latin typeface="+mn-lt"/>
                <a:ea typeface="+mn-ea"/>
                <a:cs typeface="+mn-cs"/>
              </a:rPr>
              <a:t> generation of </a:t>
            </a:r>
            <a:r>
              <a:rPr lang="da-DK" sz="1200" kern="1200" dirty="0" err="1" smtClean="0">
                <a:solidFill>
                  <a:schemeClr val="tx1"/>
                </a:solidFill>
                <a:effectLst/>
                <a:latin typeface="+mn-lt"/>
                <a:ea typeface="+mn-ea"/>
                <a:cs typeface="+mn-cs"/>
              </a:rPr>
              <a:t>leaders</a:t>
            </a:r>
            <a:r>
              <a:rPr lang="da-DK" sz="1200" kern="1200" dirty="0" smtClean="0">
                <a:solidFill>
                  <a:schemeClr val="tx1"/>
                </a:solidFill>
                <a:effectLst/>
                <a:latin typeface="+mn-lt"/>
                <a:ea typeface="+mn-ea"/>
                <a:cs typeface="+mn-cs"/>
              </a:rPr>
              <a:t>. So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must </a:t>
            </a:r>
            <a:r>
              <a:rPr lang="da-DK" sz="1200" kern="1200" dirty="0" err="1" smtClean="0">
                <a:solidFill>
                  <a:schemeClr val="tx1"/>
                </a:solidFill>
                <a:effectLst/>
                <a:latin typeface="+mn-lt"/>
                <a:ea typeface="+mn-ea"/>
                <a:cs typeface="+mn-cs"/>
              </a:rPr>
              <a:t>make</a:t>
            </a:r>
            <a:r>
              <a:rPr lang="da-DK" sz="1200" kern="1200" dirty="0" smtClean="0">
                <a:solidFill>
                  <a:schemeClr val="tx1"/>
                </a:solidFill>
                <a:effectLst/>
                <a:latin typeface="+mn-lt"/>
                <a:ea typeface="+mn-ea"/>
                <a:cs typeface="+mn-cs"/>
              </a:rPr>
              <a:t> an </a:t>
            </a:r>
            <a:r>
              <a:rPr lang="da-DK" sz="1200" kern="1200" dirty="0" err="1" smtClean="0">
                <a:solidFill>
                  <a:schemeClr val="tx1"/>
                </a:solidFill>
                <a:effectLst/>
                <a:latin typeface="+mn-lt"/>
                <a:ea typeface="+mn-ea"/>
                <a:cs typeface="+mn-cs"/>
              </a:rPr>
              <a:t>effort</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ensure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teachings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not just </a:t>
            </a:r>
            <a:r>
              <a:rPr lang="da-DK" sz="1200" kern="1200" dirty="0" err="1" smtClean="0">
                <a:solidFill>
                  <a:schemeClr val="tx1"/>
                </a:solidFill>
                <a:effectLst/>
                <a:latin typeface="+mn-lt"/>
                <a:ea typeface="+mn-ea"/>
                <a:cs typeface="+mn-cs"/>
              </a:rPr>
              <a:t>heard</a:t>
            </a:r>
            <a:r>
              <a:rPr lang="da-DK" sz="1200" kern="1200" dirty="0" smtClean="0">
                <a:solidFill>
                  <a:schemeClr val="tx1"/>
                </a:solidFill>
                <a:effectLst/>
                <a:latin typeface="+mn-lt"/>
                <a:ea typeface="+mn-ea"/>
                <a:cs typeface="+mn-cs"/>
              </a:rPr>
              <a:t>, but </a:t>
            </a:r>
            <a:r>
              <a:rPr lang="da-DK" sz="1200" kern="1200" dirty="0" err="1" smtClean="0">
                <a:solidFill>
                  <a:schemeClr val="tx1"/>
                </a:solidFill>
                <a:effectLst/>
                <a:latin typeface="+mn-lt"/>
                <a:ea typeface="+mn-ea"/>
                <a:cs typeface="+mn-cs"/>
              </a:rPr>
              <a:t>also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resonate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physical</a:t>
            </a:r>
            <a:r>
              <a:rPr lang="da-DK" sz="1200" kern="1200" dirty="0" smtClean="0">
                <a:solidFill>
                  <a:schemeClr val="tx1"/>
                </a:solidFill>
                <a:effectLst/>
                <a:latin typeface="+mn-lt"/>
                <a:ea typeface="+mn-ea"/>
                <a:cs typeface="+mn-cs"/>
              </a:rPr>
              <a:t>, mental, and </a:t>
            </a:r>
            <a:r>
              <a:rPr lang="da-DK" sz="1200" kern="1200" dirty="0" err="1" smtClean="0">
                <a:solidFill>
                  <a:schemeClr val="tx1"/>
                </a:solidFill>
                <a:effectLst/>
                <a:latin typeface="+mn-lt"/>
                <a:ea typeface="+mn-ea"/>
                <a:cs typeface="+mn-cs"/>
              </a:rPr>
              <a:t>linguistic</a:t>
            </a:r>
            <a:r>
              <a:rPr lang="da-DK" sz="1200" kern="1200" dirty="0" smtClean="0">
                <a:solidFill>
                  <a:schemeClr val="tx1"/>
                </a:solidFill>
                <a:effectLst/>
                <a:latin typeface="+mn-lt"/>
                <a:ea typeface="+mn-ea"/>
                <a:cs typeface="+mn-cs"/>
              </a:rPr>
              <a:t> engagement </a:t>
            </a:r>
            <a:r>
              <a:rPr lang="da-DK" sz="1200" kern="1200" dirty="0" err="1" smtClean="0">
                <a:solidFill>
                  <a:schemeClr val="tx1"/>
                </a:solidFill>
                <a:effectLst/>
                <a:latin typeface="+mn-lt"/>
                <a:ea typeface="+mn-ea"/>
                <a:cs typeface="+mn-cs"/>
              </a:rPr>
              <a:t>techniques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help</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gain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attention</a:t>
            </a:r>
            <a:r>
              <a:rPr lang="da-DK" sz="1200" kern="1200" baseline="0" dirty="0" smtClean="0">
                <a:solidFill>
                  <a:schemeClr val="tx1"/>
                </a:solidFill>
                <a:effectLst/>
                <a:latin typeface="+mn-lt"/>
                <a:ea typeface="+mn-ea"/>
                <a:cs typeface="+mn-cs"/>
              </a:rPr>
              <a:t> - </a:t>
            </a:r>
            <a:r>
              <a:rPr lang="da-DK" sz="1200" kern="1200" dirty="0" smtClean="0">
                <a:solidFill>
                  <a:schemeClr val="tx1"/>
                </a:solidFill>
                <a:effectLst/>
                <a:latin typeface="+mn-lt"/>
                <a:ea typeface="+mn-ea"/>
                <a:cs typeface="+mn-cs"/>
              </a:rPr>
              <a:t>and </a:t>
            </a:r>
            <a:r>
              <a:rPr lang="da-DK" sz="1200" kern="1200" dirty="0" err="1" smtClean="0">
                <a:solidFill>
                  <a:schemeClr val="tx1"/>
                </a:solidFill>
                <a:effectLst/>
                <a:latin typeface="+mn-lt"/>
                <a:ea typeface="+mn-ea"/>
                <a:cs typeface="+mn-cs"/>
              </a:rPr>
              <a:t>sustain</a:t>
            </a:r>
            <a:r>
              <a:rPr lang="da-DK" sz="1200" kern="1200" dirty="0" smtClean="0">
                <a:solidFill>
                  <a:schemeClr val="tx1"/>
                </a:solidFill>
                <a:effectLst/>
                <a:latin typeface="+mn-lt"/>
                <a:ea typeface="+mn-ea"/>
                <a:cs typeface="+mn-cs"/>
              </a:rPr>
              <a:t> it.</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096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Egne</a:t>
            </a:r>
            <a:r>
              <a:rPr lang="da-DK" sz="1200" kern="1200" baseline="0" dirty="0" smtClean="0">
                <a:solidFill>
                  <a:schemeClr val="tx1"/>
                </a:solidFill>
                <a:effectLst/>
                <a:latin typeface="+mn-lt"/>
                <a:ea typeface="+mn-ea"/>
                <a:cs typeface="+mn-cs"/>
              </a:rPr>
              <a:t> erfaringer fra SC-spillet.</a:t>
            </a:r>
          </a:p>
          <a:p>
            <a:pPr marL="342900" indent="-342900">
              <a:buFont typeface="Arial" panose="020B0604020202020204" pitchFamily="34" charset="0"/>
              <a:buChar char="•"/>
            </a:pPr>
            <a:r>
              <a:rPr lang="da-DK" sz="1200" dirty="0" smtClean="0"/>
              <a:t>Nedbryde barrierer</a:t>
            </a:r>
          </a:p>
          <a:p>
            <a:pPr marL="342900" indent="-342900">
              <a:buFont typeface="Arial" panose="020B0604020202020204" pitchFamily="34" charset="0"/>
              <a:buChar char="•"/>
            </a:pPr>
            <a:r>
              <a:rPr lang="da-DK" sz="1200" dirty="0" smtClean="0"/>
              <a:t>Samler folk</a:t>
            </a:r>
          </a:p>
          <a:p>
            <a:pPr marL="342900" indent="-342900">
              <a:buFont typeface="Arial" panose="020B0604020202020204" pitchFamily="34" charset="0"/>
              <a:buChar char="•"/>
            </a:pPr>
            <a:r>
              <a:rPr lang="da-DK" sz="1200" dirty="0" smtClean="0"/>
              <a:t>Alvor</a:t>
            </a:r>
          </a:p>
          <a:p>
            <a:pPr marL="342900" indent="-342900">
              <a:buFont typeface="Arial" panose="020B0604020202020204" pitchFamily="34" charset="0"/>
              <a:buChar char="•"/>
            </a:pPr>
            <a:r>
              <a:rPr lang="da-DK" sz="1200" dirty="0" smtClean="0"/>
              <a:t>Grine sammen</a:t>
            </a:r>
          </a:p>
          <a:p>
            <a:pPr marL="342900" indent="-342900">
              <a:buFont typeface="Arial" panose="020B0604020202020204" pitchFamily="34" charset="0"/>
              <a:buChar char="•"/>
            </a:pPr>
            <a:endParaRPr lang="da-DK" sz="1200" dirty="0" smtClean="0"/>
          </a:p>
          <a:p>
            <a:pPr marL="0" indent="0">
              <a:buFont typeface="Arial" panose="020B0604020202020204" pitchFamily="34" charset="0"/>
              <a:buNone/>
            </a:pPr>
            <a:r>
              <a:rPr lang="da-DK" sz="1200" dirty="0" smtClean="0"/>
              <a:t>Best </a:t>
            </a:r>
            <a:r>
              <a:rPr lang="da-DK" sz="1200" dirty="0" err="1" smtClean="0"/>
              <a:t>practice</a:t>
            </a:r>
            <a:endParaRPr lang="da-DK" sz="1200" dirty="0" smtClean="0"/>
          </a:p>
          <a:p>
            <a:pPr marL="0" indent="0">
              <a:buFont typeface="Arial" panose="020B0604020202020204" pitchFamily="34" charset="0"/>
              <a:buNone/>
            </a:pPr>
            <a:endParaRPr lang="da-DK" sz="1200" dirty="0" smtClean="0"/>
          </a:p>
          <a:p>
            <a:endParaRPr lang="da-DK" sz="1200" kern="1200" dirty="0" smtClean="0">
              <a:solidFill>
                <a:schemeClr val="tx1"/>
              </a:solidFill>
              <a:effectLst/>
              <a:latin typeface="+mn-lt"/>
              <a:ea typeface="+mn-ea"/>
              <a:cs typeface="+mn-cs"/>
            </a:endParaRPr>
          </a:p>
          <a:p>
            <a:endParaRPr lang="da-DK" sz="1200" b="1" kern="1200" dirty="0" smtClean="0">
              <a:solidFill>
                <a:schemeClr val="tx1"/>
              </a:solidFill>
              <a:effectLst/>
              <a:latin typeface="+mn-lt"/>
              <a:ea typeface="+mn-ea"/>
              <a:cs typeface="+mn-cs"/>
            </a:endParaRPr>
          </a:p>
          <a:p>
            <a:r>
              <a:rPr lang="da-DK" sz="1200" b="1" kern="1200" dirty="0" smtClean="0">
                <a:solidFill>
                  <a:schemeClr val="tx1"/>
                </a:solidFill>
                <a:effectLst/>
                <a:latin typeface="+mn-lt"/>
                <a:ea typeface="+mn-ea"/>
                <a:cs typeface="+mn-cs"/>
              </a:rPr>
              <a:t>1. Find </a:t>
            </a:r>
            <a:r>
              <a:rPr lang="da-DK" sz="1200" b="1" kern="1200" dirty="0" err="1" smtClean="0">
                <a:solidFill>
                  <a:schemeClr val="tx1"/>
                </a:solidFill>
                <a:effectLst/>
                <a:latin typeface="+mn-lt"/>
                <a:ea typeface="+mn-ea"/>
                <a:cs typeface="+mn-cs"/>
              </a:rPr>
              <a:t>opportunities</a:t>
            </a:r>
            <a:r>
              <a:rPr lang="da-DK" sz="1200" b="1" kern="1200" dirty="0" smtClean="0">
                <a:solidFill>
                  <a:schemeClr val="tx1"/>
                </a:solidFill>
                <a:effectLst/>
                <a:latin typeface="+mn-lt"/>
                <a:ea typeface="+mn-ea"/>
                <a:cs typeface="+mn-cs"/>
              </a:rPr>
              <a:t> for </a:t>
            </a:r>
            <a:r>
              <a:rPr lang="da-DK" sz="1200" b="1" kern="1200" dirty="0" err="1" smtClean="0">
                <a:solidFill>
                  <a:schemeClr val="tx1"/>
                </a:solidFill>
                <a:effectLst/>
                <a:latin typeface="+mn-lt"/>
                <a:ea typeface="+mn-ea"/>
                <a:cs typeface="+mn-cs"/>
              </a:rPr>
              <a:t>physical</a:t>
            </a:r>
            <a:r>
              <a:rPr lang="da-DK" sz="1200" b="1" kern="1200" dirty="0" smtClean="0">
                <a:solidFill>
                  <a:schemeClr val="tx1"/>
                </a:solidFill>
                <a:effectLst/>
                <a:latin typeface="+mn-lt"/>
                <a:ea typeface="+mn-ea"/>
                <a:cs typeface="+mn-cs"/>
              </a:rPr>
              <a:t> engagement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t>
            </a:r>
            <a:r>
              <a:rPr lang="da-DK" sz="1200" kern="1200" dirty="0" err="1" smtClean="0">
                <a:solidFill>
                  <a:schemeClr val="tx1"/>
                </a:solidFill>
                <a:effectLst/>
                <a:latin typeface="+mn-lt"/>
                <a:ea typeface="+mn-ea"/>
                <a:cs typeface="+mn-cs"/>
              </a:rPr>
              <a:t>Where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body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goes</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brain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follow</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Anything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doing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something</a:t>
            </a:r>
            <a:r>
              <a:rPr lang="da-DK" sz="1200" kern="1200" dirty="0" smtClean="0">
                <a:solidFill>
                  <a:schemeClr val="tx1"/>
                </a:solidFill>
                <a:effectLst/>
                <a:latin typeface="+mn-lt"/>
                <a:ea typeface="+mn-ea"/>
                <a:cs typeface="+mn-cs"/>
              </a:rPr>
              <a:t> with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bodies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create</a:t>
            </a:r>
            <a:r>
              <a:rPr lang="da-DK" sz="1200" kern="1200" dirty="0" smtClean="0">
                <a:solidFill>
                  <a:schemeClr val="tx1"/>
                </a:solidFill>
                <a:effectLst/>
                <a:latin typeface="+mn-lt"/>
                <a:ea typeface="+mn-ea"/>
                <a:cs typeface="+mn-cs"/>
              </a:rPr>
              <a:t> engagement. So </a:t>
            </a:r>
            <a:r>
              <a:rPr lang="da-DK" sz="1200" kern="1200" dirty="0" err="1" smtClean="0">
                <a:solidFill>
                  <a:schemeClr val="tx1"/>
                </a:solidFill>
                <a:effectLst/>
                <a:latin typeface="+mn-lt"/>
                <a:ea typeface="+mn-ea"/>
                <a:cs typeface="+mn-cs"/>
              </a:rPr>
              <a:t>whether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teaching</a:t>
            </a:r>
            <a:r>
              <a:rPr lang="da-DK" sz="1200" kern="1200" dirty="0" smtClean="0">
                <a:solidFill>
                  <a:schemeClr val="tx1"/>
                </a:solidFill>
                <a:effectLst/>
                <a:latin typeface="+mn-lt"/>
                <a:ea typeface="+mn-ea"/>
                <a:cs typeface="+mn-cs"/>
              </a:rPr>
              <a:t> in person or </a:t>
            </a:r>
            <a:r>
              <a:rPr lang="da-DK" sz="1200" kern="1200" dirty="0" err="1" smtClean="0">
                <a:solidFill>
                  <a:schemeClr val="tx1"/>
                </a:solidFill>
                <a:effectLst/>
                <a:latin typeface="+mn-lt"/>
                <a:ea typeface="+mn-ea"/>
                <a:cs typeface="+mn-cs"/>
              </a:rPr>
              <a:t>virtually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about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how</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include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physical</a:t>
            </a:r>
            <a:r>
              <a:rPr lang="da-DK" sz="1200" kern="1200" dirty="0" smtClean="0">
                <a:solidFill>
                  <a:schemeClr val="tx1"/>
                </a:solidFill>
                <a:effectLst/>
                <a:latin typeface="+mn-lt"/>
                <a:ea typeface="+mn-ea"/>
                <a:cs typeface="+mn-cs"/>
              </a:rPr>
              <a:t> engagement in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—and, of </a:t>
            </a:r>
            <a:r>
              <a:rPr lang="da-DK" sz="1200" kern="1200" dirty="0" err="1" smtClean="0">
                <a:solidFill>
                  <a:schemeClr val="tx1"/>
                </a:solidFill>
                <a:effectLst/>
                <a:latin typeface="+mn-lt"/>
                <a:ea typeface="+mn-ea"/>
                <a:cs typeface="+mn-cs"/>
              </a:rPr>
              <a:t>course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always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consider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with </a:t>
            </a:r>
            <a:r>
              <a:rPr lang="da-DK" sz="1200" kern="1200" dirty="0" err="1" smtClean="0">
                <a:solidFill>
                  <a:schemeClr val="tx1"/>
                </a:solidFill>
                <a:effectLst/>
                <a:latin typeface="+mn-lt"/>
                <a:ea typeface="+mn-ea"/>
                <a:cs typeface="+mn-cs"/>
              </a:rPr>
              <a:t>limited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mobility</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For </a:t>
            </a:r>
            <a:r>
              <a:rPr lang="da-DK" sz="1200" kern="1200" dirty="0" err="1" smtClean="0">
                <a:solidFill>
                  <a:schemeClr val="tx1"/>
                </a:solidFill>
                <a:effectLst/>
                <a:latin typeface="+mn-lt"/>
                <a:ea typeface="+mn-ea"/>
                <a:cs typeface="+mn-cs"/>
              </a:rPr>
              <a:t>example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have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click</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something</a:t>
            </a:r>
            <a:r>
              <a:rPr lang="da-DK" sz="1200" kern="1200" dirty="0" smtClean="0">
                <a:solidFill>
                  <a:schemeClr val="tx1"/>
                </a:solidFill>
                <a:effectLst/>
                <a:latin typeface="+mn-lt"/>
                <a:ea typeface="+mn-ea"/>
                <a:cs typeface="+mn-cs"/>
              </a:rPr>
              <a:t> on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screens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raise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hands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virtual </a:t>
            </a:r>
            <a:r>
              <a:rPr lang="da-DK" sz="1200" kern="1200" dirty="0" err="1" smtClean="0">
                <a:solidFill>
                  <a:schemeClr val="tx1"/>
                </a:solidFill>
                <a:effectLst/>
                <a:latin typeface="+mn-lt"/>
                <a:ea typeface="+mn-ea"/>
                <a:cs typeface="+mn-cs"/>
              </a:rPr>
              <a:t>reactions</a:t>
            </a:r>
            <a:r>
              <a:rPr lang="da-DK" sz="1200" kern="1200" dirty="0" smtClean="0">
                <a:solidFill>
                  <a:schemeClr val="tx1"/>
                </a:solidFill>
                <a:effectLst/>
                <a:latin typeface="+mn-lt"/>
                <a:ea typeface="+mn-ea"/>
                <a:cs typeface="+mn-cs"/>
              </a:rPr>
              <a:t>. All of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require</a:t>
            </a:r>
            <a:r>
              <a:rPr lang="da-DK" sz="1200" kern="1200" dirty="0" smtClean="0">
                <a:solidFill>
                  <a:schemeClr val="tx1"/>
                </a:solidFill>
                <a:effectLst/>
                <a:latin typeface="+mn-lt"/>
                <a:ea typeface="+mn-ea"/>
                <a:cs typeface="+mn-cs"/>
              </a:rPr>
              <a:t> students to </a:t>
            </a:r>
            <a:r>
              <a:rPr lang="da-DK" sz="1200" kern="1200" dirty="0" err="1" smtClean="0">
                <a:solidFill>
                  <a:schemeClr val="tx1"/>
                </a:solidFill>
                <a:effectLst/>
                <a:latin typeface="+mn-lt"/>
                <a:ea typeface="+mn-ea"/>
                <a:cs typeface="+mn-cs"/>
              </a:rPr>
              <a:t>become</a:t>
            </a:r>
            <a:r>
              <a:rPr lang="da-DK" sz="1200" kern="1200" dirty="0" smtClean="0">
                <a:solidFill>
                  <a:schemeClr val="tx1"/>
                </a:solidFill>
                <a:effectLst/>
                <a:latin typeface="+mn-lt"/>
                <a:ea typeface="+mn-ea"/>
                <a:cs typeface="+mn-cs"/>
              </a:rPr>
              <a:t> participants in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communication</a:t>
            </a:r>
            <a:r>
              <a:rPr lang="da-DK" sz="1200" kern="1200" dirty="0" smtClean="0">
                <a:solidFill>
                  <a:schemeClr val="tx1"/>
                </a:solidFill>
                <a:effectLst/>
                <a:latin typeface="+mn-lt"/>
                <a:ea typeface="+mn-ea"/>
                <a:cs typeface="+mn-cs"/>
              </a:rPr>
              <a:t>, not just </a:t>
            </a:r>
            <a:r>
              <a:rPr lang="da-DK" sz="1200" kern="1200" dirty="0" err="1" smtClean="0">
                <a:solidFill>
                  <a:schemeClr val="tx1"/>
                </a:solidFill>
                <a:effectLst/>
                <a:latin typeface="+mn-lt"/>
                <a:ea typeface="+mn-ea"/>
                <a:cs typeface="+mn-cs"/>
              </a:rPr>
              <a:t>observers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 simple invitation to ‘</a:t>
            </a:r>
            <a:r>
              <a:rPr lang="da-DK" sz="1200" kern="1200" dirty="0" err="1" smtClean="0">
                <a:solidFill>
                  <a:schemeClr val="tx1"/>
                </a:solidFill>
                <a:effectLst/>
                <a:latin typeface="+mn-lt"/>
                <a:ea typeface="+mn-ea"/>
                <a:cs typeface="+mn-cs"/>
              </a:rPr>
              <a:t>Turn</a:t>
            </a:r>
            <a:r>
              <a:rPr lang="da-DK" sz="1200" kern="1200" dirty="0" smtClean="0">
                <a:solidFill>
                  <a:schemeClr val="tx1"/>
                </a:solidFill>
                <a:effectLst/>
                <a:latin typeface="+mn-lt"/>
                <a:ea typeface="+mn-ea"/>
                <a:cs typeface="+mn-cs"/>
              </a:rPr>
              <a:t> to the person </a:t>
            </a:r>
            <a:r>
              <a:rPr lang="da-DK" sz="1200" kern="1200" dirty="0" err="1" smtClean="0">
                <a:solidFill>
                  <a:schemeClr val="tx1"/>
                </a:solidFill>
                <a:effectLst/>
                <a:latin typeface="+mn-lt"/>
                <a:ea typeface="+mn-ea"/>
                <a:cs typeface="+mn-cs"/>
              </a:rPr>
              <a:t>next</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greet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or ‘Read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is on the slide and </a:t>
            </a:r>
            <a:r>
              <a:rPr lang="da-DK" sz="1200" kern="1200" dirty="0" err="1" smtClean="0">
                <a:solidFill>
                  <a:schemeClr val="tx1"/>
                </a:solidFill>
                <a:effectLst/>
                <a:latin typeface="+mn-lt"/>
                <a:ea typeface="+mn-ea"/>
                <a:cs typeface="+mn-cs"/>
              </a:rPr>
              <a:t>share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thoughts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To </a:t>
            </a:r>
            <a:r>
              <a:rPr lang="da-DK" sz="1200" i="1" kern="1200" dirty="0" err="1" smtClean="0">
                <a:solidFill>
                  <a:schemeClr val="tx1"/>
                </a:solidFill>
                <a:effectLst/>
                <a:latin typeface="+mn-lt"/>
                <a:ea typeface="+mn-ea"/>
                <a:cs typeface="+mn-cs"/>
              </a:rPr>
              <a:t>learn</a:t>
            </a:r>
            <a:r>
              <a:rPr lang="da-DK" sz="1200" i="1" kern="1200" dirty="0" smtClean="0">
                <a:solidFill>
                  <a:schemeClr val="tx1"/>
                </a:solidFill>
                <a:effectLst/>
                <a:latin typeface="+mn-lt"/>
                <a:ea typeface="+mn-ea"/>
                <a:cs typeface="+mn-cs"/>
              </a:rPr>
              <a:t> more </a:t>
            </a:r>
            <a:r>
              <a:rPr lang="da-DK" sz="1200" i="1" kern="1200" dirty="0" err="1" smtClean="0">
                <a:solidFill>
                  <a:schemeClr val="tx1"/>
                </a:solidFill>
                <a:effectLst/>
                <a:latin typeface="+mn-lt"/>
                <a:ea typeface="+mn-ea"/>
                <a:cs typeface="+mn-cs"/>
              </a:rPr>
              <a:t>about</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how</a:t>
            </a:r>
            <a:r>
              <a:rPr lang="da-DK" sz="1200" i="1" kern="1200" dirty="0" smtClean="0">
                <a:solidFill>
                  <a:schemeClr val="tx1"/>
                </a:solidFill>
                <a:effectLst/>
                <a:latin typeface="+mn-lt"/>
                <a:ea typeface="+mn-ea"/>
                <a:cs typeface="+mn-cs"/>
              </a:rPr>
              <a:t> to </a:t>
            </a:r>
            <a:r>
              <a:rPr lang="da-DK" sz="1200" i="1" kern="1200" dirty="0" err="1" smtClean="0">
                <a:solidFill>
                  <a:schemeClr val="tx1"/>
                </a:solidFill>
                <a:effectLst/>
                <a:latin typeface="+mn-lt"/>
                <a:ea typeface="+mn-ea"/>
                <a:cs typeface="+mn-cs"/>
              </a:rPr>
              <a:t>physically</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engage</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your</a:t>
            </a:r>
            <a:r>
              <a:rPr lang="da-DK" sz="1200" i="1" kern="1200" dirty="0" smtClean="0">
                <a:solidFill>
                  <a:schemeClr val="tx1"/>
                </a:solidFill>
                <a:effectLst/>
                <a:latin typeface="+mn-lt"/>
                <a:ea typeface="+mn-ea"/>
                <a:cs typeface="+mn-cs"/>
              </a:rPr>
              <a:t> students </a:t>
            </a:r>
            <a:r>
              <a:rPr lang="da-DK" sz="1200" i="1" kern="1200" dirty="0" err="1" smtClean="0">
                <a:solidFill>
                  <a:schemeClr val="tx1"/>
                </a:solidFill>
                <a:effectLst/>
                <a:latin typeface="+mn-lt"/>
                <a:ea typeface="+mn-ea"/>
                <a:cs typeface="+mn-cs"/>
              </a:rPr>
              <a:t>either</a:t>
            </a:r>
            <a:r>
              <a:rPr lang="da-DK" sz="1200" i="1" kern="1200" dirty="0" smtClean="0">
                <a:solidFill>
                  <a:schemeClr val="tx1"/>
                </a:solidFill>
                <a:effectLst/>
                <a:latin typeface="+mn-lt"/>
                <a:ea typeface="+mn-ea"/>
                <a:cs typeface="+mn-cs"/>
              </a:rPr>
              <a:t> in person or </a:t>
            </a:r>
            <a:r>
              <a:rPr lang="da-DK" sz="1200" i="1" kern="1200" dirty="0" err="1" smtClean="0">
                <a:solidFill>
                  <a:schemeClr val="tx1"/>
                </a:solidFill>
                <a:effectLst/>
                <a:latin typeface="+mn-lt"/>
                <a:ea typeface="+mn-ea"/>
                <a:cs typeface="+mn-cs"/>
              </a:rPr>
              <a:t>virtually</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read</a:t>
            </a:r>
            <a:r>
              <a:rPr lang="da-DK" sz="1200" i="1" kern="1200" dirty="0" smtClean="0">
                <a:solidFill>
                  <a:schemeClr val="tx1"/>
                </a:solidFill>
                <a:effectLst/>
                <a:latin typeface="+mn-lt"/>
                <a:ea typeface="+mn-ea"/>
                <a:cs typeface="+mn-cs"/>
              </a:rPr>
              <a:t> 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Inspiring</a:t>
            </a:r>
            <a:r>
              <a:rPr lang="da-DK" sz="1200" kern="1200" dirty="0" smtClean="0">
                <a:solidFill>
                  <a:schemeClr val="tx1"/>
                </a:solidFill>
                <a:effectLst/>
                <a:latin typeface="+mn-lt"/>
                <a:ea typeface="+mn-ea"/>
                <a:cs typeface="+mn-cs"/>
              </a:rPr>
              <a:t> Minds </a:t>
            </a:r>
            <a:r>
              <a:rPr lang="da-DK" sz="1200" i="1" kern="1200" dirty="0" err="1" smtClean="0">
                <a:solidFill>
                  <a:schemeClr val="tx1"/>
                </a:solidFill>
                <a:effectLst/>
                <a:latin typeface="+mn-lt"/>
                <a:ea typeface="+mn-ea"/>
                <a:cs typeface="+mn-cs"/>
              </a:rPr>
              <a:t>article</a:t>
            </a:r>
            <a:r>
              <a:rPr lang="da-DK" sz="1200" i="1" kern="1200" dirty="0" smtClean="0">
                <a:solidFill>
                  <a:schemeClr val="tx1"/>
                </a:solidFill>
                <a:effectLst/>
                <a:latin typeface="+mn-lt"/>
                <a:ea typeface="+mn-ea"/>
                <a:cs typeface="+mn-cs"/>
              </a:rPr>
              <a:t> “</a:t>
            </a:r>
            <a:r>
              <a:rPr lang="da-DK" sz="1200" i="1" u="none" strike="noStrike" kern="1200" dirty="0" smtClean="0">
                <a:solidFill>
                  <a:schemeClr val="tx1"/>
                </a:solidFill>
                <a:effectLst/>
                <a:latin typeface="+mn-lt"/>
                <a:ea typeface="+mn-ea"/>
                <a:cs typeface="+mn-cs"/>
                <a:hlinkClick r:id="rId3"/>
              </a:rPr>
              <a:t>10 Creative </a:t>
            </a:r>
            <a:r>
              <a:rPr lang="da-DK" sz="1200" i="1" u="none" strike="noStrike" kern="1200" dirty="0" err="1" smtClean="0">
                <a:solidFill>
                  <a:schemeClr val="tx1"/>
                </a:solidFill>
                <a:effectLst/>
                <a:latin typeface="+mn-lt"/>
                <a:ea typeface="+mn-ea"/>
                <a:cs typeface="+mn-cs"/>
                <a:hlinkClick r:id="rId3"/>
              </a:rPr>
              <a:t>Ways</a:t>
            </a:r>
            <a:r>
              <a:rPr lang="da-DK" sz="1200" i="1" u="none" strike="noStrike" kern="1200" dirty="0" smtClean="0">
                <a:solidFill>
                  <a:schemeClr val="tx1"/>
                </a:solidFill>
                <a:effectLst/>
                <a:latin typeface="+mn-lt"/>
                <a:ea typeface="+mn-ea"/>
                <a:cs typeface="+mn-cs"/>
                <a:hlinkClick r:id="rId3"/>
              </a:rPr>
              <a:t> to </a:t>
            </a:r>
            <a:r>
              <a:rPr lang="da-DK" sz="1200" i="1" u="none" strike="noStrike" kern="1200" dirty="0" err="1" smtClean="0">
                <a:solidFill>
                  <a:schemeClr val="tx1"/>
                </a:solidFill>
                <a:effectLst/>
                <a:latin typeface="+mn-lt"/>
                <a:ea typeface="+mn-ea"/>
                <a:cs typeface="+mn-cs"/>
                <a:hlinkClick r:id="rId3"/>
              </a:rPr>
              <a:t>Better</a:t>
            </a:r>
            <a:r>
              <a:rPr lang="da-DK" sz="1200" i="1" u="none" strike="noStrike" kern="1200" dirty="0" smtClean="0">
                <a:solidFill>
                  <a:schemeClr val="tx1"/>
                </a:solidFill>
                <a:effectLst/>
                <a:latin typeface="+mn-lt"/>
                <a:ea typeface="+mn-ea"/>
                <a:cs typeface="+mn-cs"/>
                <a:hlinkClick r:id="rId3"/>
              </a:rPr>
              <a:t> </a:t>
            </a:r>
            <a:r>
              <a:rPr lang="da-DK" sz="1200" i="1" u="none" strike="noStrike" kern="1200" dirty="0" err="1" smtClean="0">
                <a:solidFill>
                  <a:schemeClr val="tx1"/>
                </a:solidFill>
                <a:effectLst/>
                <a:latin typeface="+mn-lt"/>
                <a:ea typeface="+mn-ea"/>
                <a:cs typeface="+mn-cs"/>
                <a:hlinkClick r:id="rId3"/>
              </a:rPr>
              <a:t>Engage</a:t>
            </a:r>
            <a:r>
              <a:rPr lang="da-DK" sz="1200" i="1" u="none" strike="noStrike" kern="1200" dirty="0" smtClean="0">
                <a:solidFill>
                  <a:schemeClr val="tx1"/>
                </a:solidFill>
                <a:effectLst/>
                <a:latin typeface="+mn-lt"/>
                <a:ea typeface="+mn-ea"/>
                <a:cs typeface="+mn-cs"/>
                <a:hlinkClick r:id="rId3"/>
              </a:rPr>
              <a:t> </a:t>
            </a:r>
            <a:r>
              <a:rPr lang="da-DK" sz="1200" i="1" u="none" strike="noStrike" kern="1200" dirty="0" err="1" smtClean="0">
                <a:solidFill>
                  <a:schemeClr val="tx1"/>
                </a:solidFill>
                <a:effectLst/>
                <a:latin typeface="+mn-lt"/>
                <a:ea typeface="+mn-ea"/>
                <a:cs typeface="+mn-cs"/>
                <a:hlinkClick r:id="rId3"/>
              </a:rPr>
              <a:t>Your</a:t>
            </a:r>
            <a:r>
              <a:rPr lang="da-DK" sz="1200" i="1" u="none" strike="noStrike" kern="1200" dirty="0" smtClean="0">
                <a:solidFill>
                  <a:schemeClr val="tx1"/>
                </a:solidFill>
                <a:effectLst/>
                <a:latin typeface="+mn-lt"/>
                <a:ea typeface="+mn-ea"/>
                <a:cs typeface="+mn-cs"/>
                <a:hlinkClick r:id="rId3"/>
              </a:rPr>
              <a:t> Students</a:t>
            </a:r>
            <a:r>
              <a:rPr lang="da-DK" sz="1200" i="1" kern="1200" dirty="0" smtClean="0">
                <a:solidFill>
                  <a:schemeClr val="tx1"/>
                </a:solidFill>
                <a:effectLst/>
                <a:latin typeface="+mn-lt"/>
                <a:ea typeface="+mn-ea"/>
                <a:cs typeface="+mn-cs"/>
              </a:rPr>
              <a: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2. Foster </a:t>
            </a:r>
            <a:r>
              <a:rPr lang="da-DK" sz="1200" b="1" kern="1200" dirty="0" err="1" smtClean="0">
                <a:solidFill>
                  <a:schemeClr val="tx1"/>
                </a:solidFill>
                <a:effectLst/>
                <a:latin typeface="+mn-lt"/>
                <a:ea typeface="+mn-ea"/>
                <a:cs typeface="+mn-cs"/>
              </a:rPr>
              <a:t>consistent</a:t>
            </a:r>
            <a:r>
              <a:rPr lang="da-DK" sz="1200" b="1" kern="1200" dirty="0" smtClean="0">
                <a:solidFill>
                  <a:schemeClr val="tx1"/>
                </a:solidFill>
                <a:effectLst/>
                <a:latin typeface="+mn-lt"/>
                <a:ea typeface="+mn-ea"/>
                <a:cs typeface="+mn-cs"/>
              </a:rPr>
              <a:t> mental stimulation</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students have </a:t>
            </a:r>
            <a:r>
              <a:rPr lang="da-DK" sz="1200" u="none" strike="noStrike" kern="1200" dirty="0" smtClean="0">
                <a:solidFill>
                  <a:schemeClr val="tx1"/>
                </a:solidFill>
                <a:effectLst/>
                <a:latin typeface="+mn-lt"/>
                <a:ea typeface="+mn-ea"/>
                <a:cs typeface="+mn-cs"/>
                <a:hlinkClick r:id="rId4"/>
              </a:rPr>
              <a:t>a </a:t>
            </a:r>
            <a:r>
              <a:rPr lang="da-DK" sz="1200" u="none" strike="noStrike" kern="1200" dirty="0" err="1" smtClean="0">
                <a:solidFill>
                  <a:schemeClr val="tx1"/>
                </a:solidFill>
                <a:effectLst/>
                <a:latin typeface="+mn-lt"/>
                <a:ea typeface="+mn-ea"/>
                <a:cs typeface="+mn-cs"/>
                <a:hlinkClick r:id="rId4"/>
              </a:rPr>
              <a:t>lot</a:t>
            </a:r>
            <a:r>
              <a:rPr lang="da-DK" sz="1200" u="none" strike="noStrike" kern="1200" dirty="0" smtClean="0">
                <a:solidFill>
                  <a:schemeClr val="tx1"/>
                </a:solidFill>
                <a:effectLst/>
                <a:latin typeface="+mn-lt"/>
                <a:ea typeface="+mn-ea"/>
                <a:cs typeface="+mn-cs"/>
                <a:hlinkClick r:id="rId4"/>
              </a:rPr>
              <a:t> on </a:t>
            </a:r>
            <a:r>
              <a:rPr lang="da-DK" sz="1200" u="none" strike="noStrike" kern="1200" dirty="0" err="1" smtClean="0">
                <a:solidFill>
                  <a:schemeClr val="tx1"/>
                </a:solidFill>
                <a:effectLst/>
                <a:latin typeface="+mn-lt"/>
                <a:ea typeface="+mn-ea"/>
                <a:cs typeface="+mn-cs"/>
                <a:hlinkClick r:id="rId4"/>
              </a:rPr>
              <a:t>their</a:t>
            </a:r>
            <a:r>
              <a:rPr lang="da-DK" sz="1200" u="none" strike="noStrike" kern="1200" dirty="0" smtClean="0">
                <a:solidFill>
                  <a:schemeClr val="tx1"/>
                </a:solidFill>
                <a:effectLst/>
                <a:latin typeface="+mn-lt"/>
                <a:ea typeface="+mn-ea"/>
                <a:cs typeface="+mn-cs"/>
                <a:hlinkClick r:id="rId4"/>
              </a:rPr>
              <a:t> </a:t>
            </a:r>
            <a:r>
              <a:rPr lang="da-DK" sz="1200" u="none" strike="noStrike" kern="1200" dirty="0" err="1" smtClean="0">
                <a:solidFill>
                  <a:schemeClr val="tx1"/>
                </a:solidFill>
                <a:effectLst/>
                <a:latin typeface="+mn-lt"/>
                <a:ea typeface="+mn-ea"/>
                <a:cs typeface="+mn-cs"/>
                <a:hlinkClick r:id="rId4"/>
              </a:rPr>
              <a:t>minds</a:t>
            </a:r>
            <a:r>
              <a:rPr lang="da-DK" sz="1200" kern="1200" dirty="0" smtClean="0">
                <a:solidFill>
                  <a:schemeClr val="tx1"/>
                </a:solidFill>
                <a:effectLst/>
                <a:latin typeface="+mn-lt"/>
                <a:ea typeface="+mn-ea"/>
                <a:cs typeface="+mn-cs"/>
              </a:rPr>
              <a:t>, so </a:t>
            </a:r>
            <a:r>
              <a:rPr lang="da-DK" sz="1200" kern="1200" dirty="0" err="1" smtClean="0">
                <a:solidFill>
                  <a:schemeClr val="tx1"/>
                </a:solidFill>
                <a:effectLst/>
                <a:latin typeface="+mn-lt"/>
                <a:ea typeface="+mn-ea"/>
                <a:cs typeface="+mn-cs"/>
              </a:rPr>
              <a:t>it’s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easy</a:t>
            </a:r>
            <a:r>
              <a:rPr lang="da-DK" sz="1200" kern="1200" dirty="0" smtClean="0">
                <a:solidFill>
                  <a:schemeClr val="tx1"/>
                </a:solidFill>
                <a:effectLst/>
                <a:latin typeface="+mn-lt"/>
                <a:ea typeface="+mn-ea"/>
                <a:cs typeface="+mn-cs"/>
              </a:rPr>
              <a:t> for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to zone out or </a:t>
            </a:r>
            <a:r>
              <a:rPr lang="da-DK" sz="1200" kern="1200" dirty="0" err="1" smtClean="0">
                <a:solidFill>
                  <a:schemeClr val="tx1"/>
                </a:solidFill>
                <a:effectLst/>
                <a:latin typeface="+mn-lt"/>
                <a:ea typeface="+mn-ea"/>
                <a:cs typeface="+mn-cs"/>
              </a:rPr>
              <a:t>multitask</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during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time.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must foster </a:t>
            </a:r>
            <a:r>
              <a:rPr lang="da-DK" sz="1200" kern="1200" dirty="0" err="1" smtClean="0">
                <a:solidFill>
                  <a:schemeClr val="tx1"/>
                </a:solidFill>
                <a:effectLst/>
                <a:latin typeface="+mn-lt"/>
                <a:ea typeface="+mn-ea"/>
                <a:cs typeface="+mn-cs"/>
              </a:rPr>
              <a:t>cognitive</a:t>
            </a:r>
            <a:r>
              <a:rPr lang="da-DK" sz="1200" kern="1200" dirty="0" smtClean="0">
                <a:solidFill>
                  <a:schemeClr val="tx1"/>
                </a:solidFill>
                <a:effectLst/>
                <a:latin typeface="+mn-lt"/>
                <a:ea typeface="+mn-ea"/>
                <a:cs typeface="+mn-cs"/>
              </a:rPr>
              <a:t> engagement to </a:t>
            </a:r>
            <a:r>
              <a:rPr lang="da-DK" sz="1200" kern="1200" dirty="0" err="1" smtClean="0">
                <a:solidFill>
                  <a:schemeClr val="tx1"/>
                </a:solidFill>
                <a:effectLst/>
                <a:latin typeface="+mn-lt"/>
                <a:ea typeface="+mn-ea"/>
                <a:cs typeface="+mn-cs"/>
              </a:rPr>
              <a:t>overcome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recommends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simple </a:t>
            </a:r>
            <a:r>
              <a:rPr lang="da-DK" sz="1200" kern="1200" dirty="0" err="1" smtClean="0">
                <a:solidFill>
                  <a:schemeClr val="tx1"/>
                </a:solidFill>
                <a:effectLst/>
                <a:latin typeface="+mn-lt"/>
                <a:ea typeface="+mn-ea"/>
                <a:cs typeface="+mn-cs"/>
              </a:rPr>
              <a:t>approaches</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pPr lvl="0"/>
            <a:r>
              <a:rPr lang="da-DK" sz="1200" b="1" kern="1200" dirty="0" smtClean="0">
                <a:solidFill>
                  <a:schemeClr val="tx1"/>
                </a:solidFill>
                <a:effectLst/>
                <a:latin typeface="+mn-lt"/>
                <a:ea typeface="+mn-ea"/>
                <a:cs typeface="+mn-cs"/>
              </a:rPr>
              <a:t>Ask </a:t>
            </a:r>
            <a:r>
              <a:rPr lang="da-DK" sz="1200" b="1" kern="1200" dirty="0" err="1" smtClean="0">
                <a:solidFill>
                  <a:schemeClr val="tx1"/>
                </a:solidFill>
                <a:effectLst/>
                <a:latin typeface="+mn-lt"/>
                <a:ea typeface="+mn-ea"/>
                <a:cs typeface="+mn-cs"/>
              </a:rPr>
              <a:t>questions</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throughout</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class</a:t>
            </a:r>
            <a:r>
              <a:rPr lang="da-DK" sz="1200" b="1" kern="1200" dirty="0" smtClean="0">
                <a:solidFill>
                  <a:schemeClr val="tx1"/>
                </a:solidFill>
                <a:effectLst/>
                <a:latin typeface="+mn-lt"/>
                <a:ea typeface="+mn-ea"/>
                <a:cs typeface="+mn-cs"/>
              </a:rPr>
              <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ask a </a:t>
            </a:r>
            <a:r>
              <a:rPr lang="da-DK" sz="1200" kern="1200" dirty="0" err="1" smtClean="0">
                <a:solidFill>
                  <a:schemeClr val="tx1"/>
                </a:solidFill>
                <a:effectLst/>
                <a:latin typeface="+mn-lt"/>
                <a:ea typeface="+mn-ea"/>
                <a:cs typeface="+mn-cs"/>
              </a:rPr>
              <a:t>question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almost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automatically</a:t>
            </a:r>
            <a:r>
              <a:rPr lang="da-DK" sz="1200" kern="1200" dirty="0" smtClean="0">
                <a:solidFill>
                  <a:schemeClr val="tx1"/>
                </a:solidFill>
                <a:effectLst/>
                <a:latin typeface="+mn-lt"/>
                <a:ea typeface="+mn-ea"/>
                <a:cs typeface="+mn-cs"/>
              </a:rPr>
              <a:t> start to </a:t>
            </a:r>
            <a:r>
              <a:rPr lang="da-DK" sz="1200" kern="1200" dirty="0" err="1" smtClean="0">
                <a:solidFill>
                  <a:schemeClr val="tx1"/>
                </a:solidFill>
                <a:effectLst/>
                <a:latin typeface="+mn-lt"/>
                <a:ea typeface="+mn-ea"/>
                <a:cs typeface="+mn-cs"/>
              </a:rPr>
              <a:t>consider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answer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thereby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moving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them</a:t>
            </a:r>
            <a:r>
              <a:rPr lang="da-DK" sz="1200" kern="1200" dirty="0" smtClean="0">
                <a:solidFill>
                  <a:schemeClr val="tx1"/>
                </a:solidFill>
                <a:effectLst/>
                <a:latin typeface="+mn-lt"/>
                <a:ea typeface="+mn-ea"/>
                <a:cs typeface="+mn-cs"/>
              </a:rPr>
              <a:t> from passive </a:t>
            </a:r>
            <a:r>
              <a:rPr lang="da-DK" sz="1200" kern="1200" dirty="0" err="1" smtClean="0">
                <a:solidFill>
                  <a:schemeClr val="tx1"/>
                </a:solidFill>
                <a:effectLst/>
                <a:latin typeface="+mn-lt"/>
                <a:ea typeface="+mn-ea"/>
                <a:cs typeface="+mn-cs"/>
              </a:rPr>
              <a:t>listening</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active</a:t>
            </a:r>
            <a:r>
              <a:rPr lang="da-DK" sz="1200" kern="1200" dirty="0" smtClean="0">
                <a:solidFill>
                  <a:schemeClr val="tx1"/>
                </a:solidFill>
                <a:effectLst/>
                <a:latin typeface="+mn-lt"/>
                <a:ea typeface="+mn-ea"/>
                <a:cs typeface="+mn-cs"/>
              </a:rPr>
              <a:t> participation,”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a:t>
            </a:r>
          </a:p>
          <a:p>
            <a:pPr lvl="0"/>
            <a:r>
              <a:rPr lang="da-DK" sz="1200" b="1" kern="1200" dirty="0" err="1" smtClean="0">
                <a:solidFill>
                  <a:schemeClr val="tx1"/>
                </a:solidFill>
                <a:effectLst/>
                <a:latin typeface="+mn-lt"/>
                <a:ea typeface="+mn-ea"/>
                <a:cs typeface="+mn-cs"/>
              </a:rPr>
              <a:t>Incorporate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provocative</a:t>
            </a:r>
            <a:r>
              <a:rPr lang="da-DK" sz="1200" b="1" kern="1200" dirty="0" smtClean="0">
                <a:solidFill>
                  <a:schemeClr val="tx1"/>
                </a:solidFill>
                <a:effectLst/>
                <a:latin typeface="+mn-lt"/>
                <a:ea typeface="+mn-ea"/>
                <a:cs typeface="+mn-cs"/>
              </a:rPr>
              <a:t> statements and data.</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Provocative</a:t>
            </a:r>
            <a:r>
              <a:rPr lang="da-DK" sz="1200" kern="1200" dirty="0" smtClean="0">
                <a:solidFill>
                  <a:schemeClr val="tx1"/>
                </a:solidFill>
                <a:effectLst/>
                <a:latin typeface="+mn-lt"/>
                <a:ea typeface="+mn-ea"/>
                <a:cs typeface="+mn-cs"/>
              </a:rPr>
              <a:t> statements or </a:t>
            </a:r>
            <a:r>
              <a:rPr lang="da-DK" sz="1200" u="none" strike="noStrike" kern="1200" dirty="0" err="1" smtClean="0">
                <a:solidFill>
                  <a:schemeClr val="tx1"/>
                </a:solidFill>
                <a:effectLst/>
                <a:latin typeface="+mn-lt"/>
                <a:ea typeface="+mn-ea"/>
                <a:cs typeface="+mn-cs"/>
                <a:hlinkClick r:id="rId5"/>
              </a:rPr>
              <a:t>compelling</a:t>
            </a:r>
            <a:r>
              <a:rPr lang="da-DK" sz="1200" u="none" strike="noStrike" kern="1200" dirty="0" smtClean="0">
                <a:solidFill>
                  <a:schemeClr val="tx1"/>
                </a:solidFill>
                <a:effectLst/>
                <a:latin typeface="+mn-lt"/>
                <a:ea typeface="+mn-ea"/>
                <a:cs typeface="+mn-cs"/>
                <a:hlinkClick r:id="rId5"/>
              </a:rPr>
              <a:t> data</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ignite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curiosity</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encourage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audience</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internally</a:t>
            </a:r>
            <a:r>
              <a:rPr lang="da-DK" sz="1200" kern="1200" dirty="0" smtClean="0">
                <a:solidFill>
                  <a:schemeClr val="tx1"/>
                </a:solidFill>
                <a:effectLst/>
                <a:latin typeface="+mn-lt"/>
                <a:ea typeface="+mn-ea"/>
                <a:cs typeface="+mn-cs"/>
              </a:rPr>
              <a:t> ask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questions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introducing</a:t>
            </a:r>
            <a:r>
              <a:rPr lang="da-DK" sz="1200" kern="1200" dirty="0" smtClean="0">
                <a:solidFill>
                  <a:schemeClr val="tx1"/>
                </a:solidFill>
                <a:effectLst/>
                <a:latin typeface="+mn-lt"/>
                <a:ea typeface="+mn-ea"/>
                <a:cs typeface="+mn-cs"/>
              </a:rPr>
              <a:t> an </a:t>
            </a:r>
            <a:r>
              <a:rPr lang="da-DK" sz="1200" kern="1200" dirty="0" err="1" smtClean="0">
                <a:solidFill>
                  <a:schemeClr val="tx1"/>
                </a:solidFill>
                <a:effectLst/>
                <a:latin typeface="+mn-lt"/>
                <a:ea typeface="+mn-ea"/>
                <a:cs typeface="+mn-cs"/>
              </a:rPr>
              <a:t>idea</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try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leading</a:t>
            </a:r>
            <a:r>
              <a:rPr lang="da-DK" sz="1200" kern="1200" dirty="0" smtClean="0">
                <a:solidFill>
                  <a:schemeClr val="tx1"/>
                </a:solidFill>
                <a:effectLst/>
                <a:latin typeface="+mn-lt"/>
                <a:ea typeface="+mn-ea"/>
                <a:cs typeface="+mn-cs"/>
              </a:rPr>
              <a:t> with a story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is </a:t>
            </a:r>
            <a:r>
              <a:rPr lang="da-DK" sz="1200" kern="1200" dirty="0" err="1" smtClean="0">
                <a:solidFill>
                  <a:schemeClr val="tx1"/>
                </a:solidFill>
                <a:effectLst/>
                <a:latin typeface="+mn-lt"/>
                <a:ea typeface="+mn-ea"/>
                <a:cs typeface="+mn-cs"/>
              </a:rPr>
              <a:t>personal</a:t>
            </a:r>
            <a:r>
              <a:rPr lang="da-DK" sz="1200" kern="1200" dirty="0" smtClean="0">
                <a:solidFill>
                  <a:schemeClr val="tx1"/>
                </a:solidFill>
                <a:effectLst/>
                <a:latin typeface="+mn-lt"/>
                <a:ea typeface="+mn-ea"/>
                <a:cs typeface="+mn-cs"/>
              </a:rPr>
              <a:t> or has </a:t>
            </a:r>
            <a:r>
              <a:rPr lang="da-DK" sz="1200" kern="1200" dirty="0" err="1" smtClean="0">
                <a:solidFill>
                  <a:schemeClr val="tx1"/>
                </a:solidFill>
                <a:effectLst/>
                <a:latin typeface="+mn-lt"/>
                <a:ea typeface="+mn-ea"/>
                <a:cs typeface="+mn-cs"/>
              </a:rPr>
              <a:t>engrossing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details</a:t>
            </a:r>
            <a:r>
              <a:rPr lang="da-DK" sz="1200" kern="1200" dirty="0" smtClean="0">
                <a:solidFill>
                  <a:schemeClr val="tx1"/>
                </a:solidFill>
                <a:effectLst/>
                <a:latin typeface="+mn-lt"/>
                <a:ea typeface="+mn-ea"/>
                <a:cs typeface="+mn-cs"/>
              </a:rPr>
              <a:t>.</a:t>
            </a:r>
          </a:p>
          <a:p>
            <a:pPr lvl="0"/>
            <a:r>
              <a:rPr lang="da-DK" sz="1200" b="1" kern="1200" dirty="0" err="1" smtClean="0">
                <a:solidFill>
                  <a:schemeClr val="tx1"/>
                </a:solidFill>
                <a:effectLst/>
                <a:latin typeface="+mn-lt"/>
                <a:ea typeface="+mn-ea"/>
                <a:cs typeface="+mn-cs"/>
              </a:rPr>
              <a:t>Introduce</a:t>
            </a:r>
            <a:r>
              <a:rPr lang="da-DK" sz="1200" b="1" kern="1200" dirty="0" smtClean="0">
                <a:solidFill>
                  <a:schemeClr val="tx1"/>
                </a:solidFill>
                <a:effectLst/>
                <a:latin typeface="+mn-lt"/>
                <a:ea typeface="+mn-ea"/>
                <a:cs typeface="+mn-cs"/>
              </a:rPr>
              <a:t> smart </a:t>
            </a:r>
            <a:r>
              <a:rPr lang="da-DK" sz="1200" b="1" kern="1200" dirty="0" err="1" smtClean="0">
                <a:solidFill>
                  <a:schemeClr val="tx1"/>
                </a:solidFill>
                <a:effectLst/>
                <a:latin typeface="+mn-lt"/>
                <a:ea typeface="+mn-ea"/>
                <a:cs typeface="+mn-cs"/>
              </a:rPr>
              <a:t>analogies</a:t>
            </a:r>
            <a:r>
              <a:rPr lang="da-DK" sz="1200" b="1" kern="1200" dirty="0" smtClean="0">
                <a:solidFill>
                  <a:schemeClr val="tx1"/>
                </a:solidFill>
                <a:effectLst/>
                <a:latin typeface="+mn-lt"/>
                <a:ea typeface="+mn-ea"/>
                <a:cs typeface="+mn-cs"/>
              </a:rPr>
              <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Analogies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compare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know to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don’t</a:t>
            </a:r>
            <a:r>
              <a:rPr lang="da-DK" sz="1200" kern="1200" dirty="0" smtClean="0">
                <a:solidFill>
                  <a:schemeClr val="tx1"/>
                </a:solidFill>
                <a:effectLst/>
                <a:latin typeface="+mn-lt"/>
                <a:ea typeface="+mn-ea"/>
                <a:cs typeface="+mn-cs"/>
              </a:rPr>
              <a:t> know; in </a:t>
            </a:r>
            <a:r>
              <a:rPr lang="da-DK" sz="1200" kern="1200" dirty="0" err="1" smtClean="0">
                <a:solidFill>
                  <a:schemeClr val="tx1"/>
                </a:solidFill>
                <a:effectLst/>
                <a:latin typeface="+mn-lt"/>
                <a:ea typeface="+mn-ea"/>
                <a:cs typeface="+mn-cs"/>
              </a:rPr>
              <a:t>other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familiar</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explain</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unfamiliar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Invoking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analogies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invites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involvement</a:t>
            </a:r>
            <a:r>
              <a:rPr lang="da-DK" sz="1200" kern="1200" dirty="0" smtClean="0">
                <a:solidFill>
                  <a:schemeClr val="tx1"/>
                </a:solidFill>
                <a:effectLst/>
                <a:latin typeface="+mn-lt"/>
                <a:ea typeface="+mn-ea"/>
                <a:cs typeface="+mn-cs"/>
              </a:rPr>
              <a:t> by </a:t>
            </a:r>
            <a:r>
              <a:rPr lang="da-DK" sz="1200" kern="1200" dirty="0" err="1" smtClean="0">
                <a:solidFill>
                  <a:schemeClr val="tx1"/>
                </a:solidFill>
                <a:effectLst/>
                <a:latin typeface="+mn-lt"/>
                <a:ea typeface="+mn-ea"/>
                <a:cs typeface="+mn-cs"/>
              </a:rPr>
              <a:t>making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actively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Just </a:t>
            </a:r>
            <a:r>
              <a:rPr lang="da-DK" sz="1200" kern="1200" dirty="0" err="1" smtClean="0">
                <a:solidFill>
                  <a:schemeClr val="tx1"/>
                </a:solidFill>
                <a:effectLst/>
                <a:latin typeface="+mn-lt"/>
                <a:ea typeface="+mn-ea"/>
                <a:cs typeface="+mn-cs"/>
              </a:rPr>
              <a:t>make</a:t>
            </a:r>
            <a:r>
              <a:rPr lang="da-DK" sz="1200" kern="1200" dirty="0" smtClean="0">
                <a:solidFill>
                  <a:schemeClr val="tx1"/>
                </a:solidFill>
                <a:effectLst/>
                <a:latin typeface="+mn-lt"/>
                <a:ea typeface="+mn-ea"/>
                <a:cs typeface="+mn-cs"/>
              </a:rPr>
              <a:t> sure to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analogies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relate</a:t>
            </a:r>
            <a:r>
              <a:rPr lang="da-DK" sz="1200" kern="1200" dirty="0" smtClean="0">
                <a:solidFill>
                  <a:schemeClr val="tx1"/>
                </a:solidFill>
                <a:effectLst/>
                <a:latin typeface="+mn-lt"/>
                <a:ea typeface="+mn-ea"/>
                <a:cs typeface="+mn-cs"/>
              </a:rPr>
              <a:t> to or understand.</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To </a:t>
            </a:r>
            <a:r>
              <a:rPr lang="da-DK" sz="1200" i="1" kern="1200" dirty="0" err="1" smtClean="0">
                <a:solidFill>
                  <a:schemeClr val="tx1"/>
                </a:solidFill>
                <a:effectLst/>
                <a:latin typeface="+mn-lt"/>
                <a:ea typeface="+mn-ea"/>
                <a:cs typeface="+mn-cs"/>
              </a:rPr>
              <a:t>learn</a:t>
            </a:r>
            <a:r>
              <a:rPr lang="da-DK" sz="1200" i="1" kern="1200" dirty="0" smtClean="0">
                <a:solidFill>
                  <a:schemeClr val="tx1"/>
                </a:solidFill>
                <a:effectLst/>
                <a:latin typeface="+mn-lt"/>
                <a:ea typeface="+mn-ea"/>
                <a:cs typeface="+mn-cs"/>
              </a:rPr>
              <a:t> more </a:t>
            </a:r>
            <a:r>
              <a:rPr lang="da-DK" sz="1200" i="1" kern="1200" dirty="0" err="1" smtClean="0">
                <a:solidFill>
                  <a:schemeClr val="tx1"/>
                </a:solidFill>
                <a:effectLst/>
                <a:latin typeface="+mn-lt"/>
                <a:ea typeface="+mn-ea"/>
                <a:cs typeface="+mn-cs"/>
              </a:rPr>
              <a:t>about</a:t>
            </a:r>
            <a:r>
              <a:rPr lang="da-DK" sz="1200" i="1" kern="1200" dirty="0" smtClean="0">
                <a:solidFill>
                  <a:schemeClr val="tx1"/>
                </a:solidFill>
                <a:effectLst/>
                <a:latin typeface="+mn-lt"/>
                <a:ea typeface="+mn-ea"/>
                <a:cs typeface="+mn-cs"/>
              </a:rPr>
              <a:t> the power of </a:t>
            </a:r>
            <a:r>
              <a:rPr lang="da-DK" sz="1200" i="1" kern="1200" dirty="0" err="1" smtClean="0">
                <a:solidFill>
                  <a:schemeClr val="tx1"/>
                </a:solidFill>
                <a:effectLst/>
                <a:latin typeface="+mn-lt"/>
                <a:ea typeface="+mn-ea"/>
                <a:cs typeface="+mn-cs"/>
              </a:rPr>
              <a:t>good</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storytelling</a:t>
            </a:r>
            <a:r>
              <a:rPr lang="da-DK" sz="1200" i="1" kern="1200" dirty="0" smtClean="0">
                <a:solidFill>
                  <a:schemeClr val="tx1"/>
                </a:solidFill>
                <a:effectLst/>
                <a:latin typeface="+mn-lt"/>
                <a:ea typeface="+mn-ea"/>
                <a:cs typeface="+mn-cs"/>
              </a:rPr>
              <a:t> in the </a:t>
            </a:r>
            <a:r>
              <a:rPr lang="da-DK" sz="1200" i="1" kern="1200" dirty="0" err="1" smtClean="0">
                <a:solidFill>
                  <a:schemeClr val="tx1"/>
                </a:solidFill>
                <a:effectLst/>
                <a:latin typeface="+mn-lt"/>
                <a:ea typeface="+mn-ea"/>
                <a:cs typeface="+mn-cs"/>
              </a:rPr>
              <a:t>classroom</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read</a:t>
            </a:r>
            <a:r>
              <a:rPr lang="da-DK" sz="1200" i="1" kern="1200" dirty="0" smtClean="0">
                <a:solidFill>
                  <a:schemeClr val="tx1"/>
                </a:solidFill>
                <a:effectLst/>
                <a:latin typeface="+mn-lt"/>
                <a:ea typeface="+mn-ea"/>
                <a:cs typeface="+mn-cs"/>
              </a:rPr>
              <a:t> 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Inspiring</a:t>
            </a:r>
            <a:r>
              <a:rPr lang="da-DK" sz="1200" kern="1200" dirty="0" smtClean="0">
                <a:solidFill>
                  <a:schemeClr val="tx1"/>
                </a:solidFill>
                <a:effectLst/>
                <a:latin typeface="+mn-lt"/>
                <a:ea typeface="+mn-ea"/>
                <a:cs typeface="+mn-cs"/>
              </a:rPr>
              <a:t> Minds </a:t>
            </a:r>
            <a:r>
              <a:rPr lang="da-DK" sz="1200" i="1" kern="1200" dirty="0" err="1" smtClean="0">
                <a:solidFill>
                  <a:schemeClr val="tx1"/>
                </a:solidFill>
                <a:effectLst/>
                <a:latin typeface="+mn-lt"/>
                <a:ea typeface="+mn-ea"/>
                <a:cs typeface="+mn-cs"/>
              </a:rPr>
              <a:t>article</a:t>
            </a:r>
            <a:r>
              <a:rPr lang="da-DK" sz="1200" i="1" kern="1200" dirty="0" smtClean="0">
                <a:solidFill>
                  <a:schemeClr val="tx1"/>
                </a:solidFill>
                <a:effectLst/>
                <a:latin typeface="+mn-lt"/>
                <a:ea typeface="+mn-ea"/>
                <a:cs typeface="+mn-cs"/>
              </a:rPr>
              <a:t> “</a:t>
            </a:r>
            <a:r>
              <a:rPr lang="da-DK" sz="1200" i="1" u="none" strike="noStrike" kern="1200" dirty="0" err="1" smtClean="0">
                <a:solidFill>
                  <a:schemeClr val="tx1"/>
                </a:solidFill>
                <a:effectLst/>
                <a:latin typeface="+mn-lt"/>
                <a:ea typeface="+mn-ea"/>
                <a:cs typeface="+mn-cs"/>
                <a:hlinkClick r:id="rId6"/>
              </a:rPr>
              <a:t>Educators</a:t>
            </a:r>
            <a:r>
              <a:rPr lang="da-DK" sz="1200" i="1" u="none" strike="noStrike" kern="1200" dirty="0" smtClean="0">
                <a:solidFill>
                  <a:schemeClr val="tx1"/>
                </a:solidFill>
                <a:effectLst/>
                <a:latin typeface="+mn-lt"/>
                <a:ea typeface="+mn-ea"/>
                <a:cs typeface="+mn-cs"/>
                <a:hlinkClick r:id="rId6"/>
              </a:rPr>
              <a:t>’ Most </a:t>
            </a:r>
            <a:r>
              <a:rPr lang="da-DK" sz="1200" i="1" u="none" strike="noStrike" kern="1200" dirty="0" err="1" smtClean="0">
                <a:solidFill>
                  <a:schemeClr val="tx1"/>
                </a:solidFill>
                <a:effectLst/>
                <a:latin typeface="+mn-lt"/>
                <a:ea typeface="+mn-ea"/>
                <a:cs typeface="+mn-cs"/>
                <a:hlinkClick r:id="rId6"/>
              </a:rPr>
              <a:t>Effective</a:t>
            </a:r>
            <a:r>
              <a:rPr lang="da-DK" sz="1200" i="1" u="none" strike="noStrike" kern="1200" dirty="0" smtClean="0">
                <a:solidFill>
                  <a:schemeClr val="tx1"/>
                </a:solidFill>
                <a:effectLst/>
                <a:latin typeface="+mn-lt"/>
                <a:ea typeface="+mn-ea"/>
                <a:cs typeface="+mn-cs"/>
                <a:hlinkClick r:id="rId6"/>
              </a:rPr>
              <a:t> Attention-</a:t>
            </a:r>
            <a:r>
              <a:rPr lang="da-DK" sz="1200" i="1" u="none" strike="noStrike" kern="1200" dirty="0" err="1" smtClean="0">
                <a:solidFill>
                  <a:schemeClr val="tx1"/>
                </a:solidFill>
                <a:effectLst/>
                <a:latin typeface="+mn-lt"/>
                <a:ea typeface="+mn-ea"/>
                <a:cs typeface="+mn-cs"/>
                <a:hlinkClick r:id="rId6"/>
              </a:rPr>
              <a:t>Grabbing</a:t>
            </a:r>
            <a:r>
              <a:rPr lang="da-DK" sz="1200" i="1" u="none" strike="noStrike" kern="1200" dirty="0" smtClean="0">
                <a:solidFill>
                  <a:schemeClr val="tx1"/>
                </a:solidFill>
                <a:effectLst/>
                <a:latin typeface="+mn-lt"/>
                <a:ea typeface="+mn-ea"/>
                <a:cs typeface="+mn-cs"/>
                <a:hlinkClick r:id="rId6"/>
              </a:rPr>
              <a:t> </a:t>
            </a:r>
            <a:r>
              <a:rPr lang="da-DK" sz="1200" i="1" u="none" strike="noStrike" kern="1200" dirty="0" err="1" smtClean="0">
                <a:solidFill>
                  <a:schemeClr val="tx1"/>
                </a:solidFill>
                <a:effectLst/>
                <a:latin typeface="+mn-lt"/>
                <a:ea typeface="+mn-ea"/>
                <a:cs typeface="+mn-cs"/>
                <a:hlinkClick r:id="rId6"/>
              </a:rPr>
              <a:t>Techniques</a:t>
            </a:r>
            <a:r>
              <a:rPr lang="da-DK" sz="1200" i="1" kern="1200" dirty="0" smtClean="0">
                <a:solidFill>
                  <a:schemeClr val="tx1"/>
                </a:solidFill>
                <a:effectLst/>
                <a:latin typeface="+mn-lt"/>
                <a:ea typeface="+mn-ea"/>
                <a:cs typeface="+mn-cs"/>
              </a:rPr>
              <a: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smtClean="0">
                <a:solidFill>
                  <a:schemeClr val="tx1"/>
                </a:solidFill>
                <a:effectLst/>
                <a:latin typeface="+mn-lt"/>
                <a:ea typeface="+mn-ea"/>
                <a:cs typeface="+mn-cs"/>
              </a:rPr>
              <a:t>3. </a:t>
            </a:r>
            <a:r>
              <a:rPr lang="da-DK" sz="1200" b="1" kern="1200" dirty="0" err="1" smtClean="0">
                <a:solidFill>
                  <a:schemeClr val="tx1"/>
                </a:solidFill>
                <a:effectLst/>
                <a:latin typeface="+mn-lt"/>
                <a:ea typeface="+mn-ea"/>
                <a:cs typeface="+mn-cs"/>
              </a:rPr>
              <a:t>Use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compelling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language</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Linguistic</a:t>
            </a:r>
            <a:r>
              <a:rPr lang="da-DK" sz="1200" kern="1200" dirty="0" smtClean="0">
                <a:solidFill>
                  <a:schemeClr val="tx1"/>
                </a:solidFill>
                <a:effectLst/>
                <a:latin typeface="+mn-lt"/>
                <a:ea typeface="+mn-ea"/>
                <a:cs typeface="+mn-cs"/>
              </a:rPr>
              <a:t> engagement is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inclusive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language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conjures</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 or future, and references to </a:t>
            </a:r>
            <a:r>
              <a:rPr lang="da-DK" sz="1200" kern="1200" dirty="0" err="1" smtClean="0">
                <a:solidFill>
                  <a:schemeClr val="tx1"/>
                </a:solidFill>
                <a:effectLst/>
                <a:latin typeface="+mn-lt"/>
                <a:ea typeface="+mn-ea"/>
                <a:cs typeface="+mn-cs"/>
              </a:rPr>
              <a:t>shared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perspectives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experiences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Let’s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examine</a:t>
            </a:r>
            <a:r>
              <a:rPr lang="da-DK" sz="1200" kern="1200" dirty="0" smtClean="0">
                <a:solidFill>
                  <a:schemeClr val="tx1"/>
                </a:solidFill>
                <a:effectLst/>
                <a:latin typeface="+mn-lt"/>
                <a:ea typeface="+mn-ea"/>
                <a:cs typeface="+mn-cs"/>
              </a:rPr>
              <a:t> all </a:t>
            </a:r>
            <a:r>
              <a:rPr lang="da-DK" sz="1200" kern="1200" dirty="0" err="1" smtClean="0">
                <a:solidFill>
                  <a:schemeClr val="tx1"/>
                </a:solidFill>
                <a:effectLst/>
                <a:latin typeface="+mn-lt"/>
                <a:ea typeface="+mn-ea"/>
                <a:cs typeface="+mn-cs"/>
              </a:rPr>
              <a:t>three</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pPr lvl="0"/>
            <a:r>
              <a:rPr lang="da-DK" sz="1200" b="1" kern="1200" dirty="0" err="1" smtClean="0">
                <a:solidFill>
                  <a:schemeClr val="tx1"/>
                </a:solidFill>
                <a:effectLst/>
                <a:latin typeface="+mn-lt"/>
                <a:ea typeface="+mn-ea"/>
                <a:cs typeface="+mn-cs"/>
              </a:rPr>
              <a:t>Inclusive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wording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means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inviting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communication</a:t>
            </a:r>
            <a:r>
              <a:rPr lang="da-DK" sz="1200" kern="1200" dirty="0" smtClean="0">
                <a:solidFill>
                  <a:schemeClr val="tx1"/>
                </a:solidFill>
                <a:effectLst/>
                <a:latin typeface="+mn-lt"/>
                <a:ea typeface="+mn-ea"/>
                <a:cs typeface="+mn-cs"/>
              </a:rPr>
              <a:t>. “For </a:t>
            </a:r>
            <a:r>
              <a:rPr lang="da-DK" sz="1200" kern="1200" dirty="0" err="1" smtClean="0">
                <a:solidFill>
                  <a:schemeClr val="tx1"/>
                </a:solidFill>
                <a:effectLst/>
                <a:latin typeface="+mn-lt"/>
                <a:ea typeface="+mn-ea"/>
                <a:cs typeface="+mn-cs"/>
              </a:rPr>
              <a:t>instance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hardwired</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perk</a:t>
            </a:r>
            <a:r>
              <a:rPr lang="da-DK" sz="1200" kern="1200" dirty="0" smtClean="0">
                <a:solidFill>
                  <a:schemeClr val="tx1"/>
                </a:solidFill>
                <a:effectLst/>
                <a:latin typeface="+mn-lt"/>
                <a:ea typeface="+mn-ea"/>
                <a:cs typeface="+mn-cs"/>
              </a:rPr>
              <a:t> up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own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name</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well</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hear</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word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Mention</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names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phrases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like</a:t>
            </a:r>
            <a:r>
              <a:rPr lang="da-DK" sz="1200" kern="1200" dirty="0" smtClean="0">
                <a:solidFill>
                  <a:schemeClr val="tx1"/>
                </a:solidFill>
                <a:effectLst/>
                <a:latin typeface="+mn-lt"/>
                <a:ea typeface="+mn-ea"/>
                <a:cs typeface="+mn-cs"/>
              </a:rPr>
              <a:t> ‘As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know…’ or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may</a:t>
            </a:r>
            <a:r>
              <a:rPr lang="da-DK" sz="1200" kern="1200" dirty="0" smtClean="0">
                <a:solidFill>
                  <a:schemeClr val="tx1"/>
                </a:solidFill>
                <a:effectLst/>
                <a:latin typeface="+mn-lt"/>
                <a:ea typeface="+mn-ea"/>
                <a:cs typeface="+mn-cs"/>
              </a:rPr>
              <a:t> be </a:t>
            </a:r>
            <a:r>
              <a:rPr lang="da-DK" sz="1200" kern="1200" dirty="0" err="1" smtClean="0">
                <a:solidFill>
                  <a:schemeClr val="tx1"/>
                </a:solidFill>
                <a:effectLst/>
                <a:latin typeface="+mn-lt"/>
                <a:ea typeface="+mn-ea"/>
                <a:cs typeface="+mn-cs"/>
              </a:rPr>
              <a:t>wondering</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Today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learn</a:t>
            </a:r>
            <a:r>
              <a:rPr lang="da-DK" sz="1200" kern="1200" dirty="0" smtClean="0">
                <a:solidFill>
                  <a:schemeClr val="tx1"/>
                </a:solidFill>
                <a:effectLst/>
                <a:latin typeface="+mn-lt"/>
                <a:ea typeface="+mn-ea"/>
                <a:cs typeface="+mn-cs"/>
              </a:rPr>
              <a:t>…’”</a:t>
            </a:r>
          </a:p>
          <a:p>
            <a:pPr lvl="0"/>
            <a:r>
              <a:rPr lang="da-DK" sz="1200" b="1" kern="1200" dirty="0" smtClean="0">
                <a:solidFill>
                  <a:schemeClr val="tx1"/>
                </a:solidFill>
                <a:effectLst/>
                <a:latin typeface="+mn-lt"/>
                <a:ea typeface="+mn-ea"/>
                <a:cs typeface="+mn-cs"/>
              </a:rPr>
              <a:t>Time-</a:t>
            </a:r>
            <a:r>
              <a:rPr lang="da-DK" sz="1200" b="1" kern="1200" dirty="0" err="1" smtClean="0">
                <a:solidFill>
                  <a:schemeClr val="tx1"/>
                </a:solidFill>
                <a:effectLst/>
                <a:latin typeface="+mn-lt"/>
                <a:ea typeface="+mn-ea"/>
                <a:cs typeface="+mn-cs"/>
              </a:rPr>
              <a:t>traveling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language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takes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from the present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future or the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use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phrases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like</a:t>
            </a:r>
            <a:r>
              <a:rPr lang="da-DK" sz="1200" kern="1200" dirty="0" smtClean="0">
                <a:solidFill>
                  <a:schemeClr val="tx1"/>
                </a:solidFill>
                <a:effectLst/>
                <a:latin typeface="+mn-lt"/>
                <a:ea typeface="+mn-ea"/>
                <a:cs typeface="+mn-cs"/>
              </a:rPr>
              <a:t> ‘Imagine…’ or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if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could</a:t>
            </a:r>
            <a:r>
              <a:rPr lang="da-DK" sz="1200" kern="1200" dirty="0" smtClean="0">
                <a:solidFill>
                  <a:schemeClr val="tx1"/>
                </a:solidFill>
                <a:effectLst/>
                <a:latin typeface="+mn-lt"/>
                <a:ea typeface="+mn-ea"/>
                <a:cs typeface="+mn-cs"/>
              </a:rPr>
              <a:t>…’ or ‘Picture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take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future,”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Remember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Think</a:t>
            </a:r>
            <a:r>
              <a:rPr lang="da-DK" sz="1200" kern="1200" dirty="0" smtClean="0">
                <a:solidFill>
                  <a:schemeClr val="tx1"/>
                </a:solidFill>
                <a:effectLst/>
                <a:latin typeface="+mn-lt"/>
                <a:ea typeface="+mn-ea"/>
                <a:cs typeface="+mn-cs"/>
              </a:rPr>
              <a:t> back to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take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people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a:t>
            </a:r>
          </a:p>
          <a:p>
            <a:pPr lvl="0"/>
            <a:r>
              <a:rPr lang="da-DK" sz="1200" b="1" kern="1200" dirty="0" smtClean="0">
                <a:solidFill>
                  <a:schemeClr val="tx1"/>
                </a:solidFill>
                <a:effectLst/>
                <a:latin typeface="+mn-lt"/>
                <a:ea typeface="+mn-ea"/>
                <a:cs typeface="+mn-cs"/>
              </a:rPr>
              <a:t>Shared </a:t>
            </a:r>
            <a:r>
              <a:rPr lang="da-DK" sz="1200" b="1" kern="1200" dirty="0" err="1" smtClean="0">
                <a:solidFill>
                  <a:schemeClr val="tx1"/>
                </a:solidFill>
                <a:effectLst/>
                <a:latin typeface="+mn-lt"/>
                <a:ea typeface="+mn-ea"/>
                <a:cs typeface="+mn-cs"/>
              </a:rPr>
              <a:t>experiences</a:t>
            </a:r>
            <a:r>
              <a:rPr lang="da-DK" sz="1200" b="1" kern="1200" dirty="0" smtClean="0">
                <a:solidFill>
                  <a:schemeClr val="tx1"/>
                </a:solidFill>
                <a:effectLst/>
                <a:latin typeface="+mn-lt"/>
                <a:ea typeface="+mn-ea"/>
                <a:cs typeface="+mn-cs"/>
              </a:rPr>
              <a:t> or </a:t>
            </a:r>
            <a:r>
              <a:rPr lang="da-DK" sz="1200" b="1" kern="1200" dirty="0" err="1" smtClean="0">
                <a:solidFill>
                  <a:schemeClr val="tx1"/>
                </a:solidFill>
                <a:effectLst/>
                <a:latin typeface="+mn-lt"/>
                <a:ea typeface="+mn-ea"/>
                <a:cs typeface="+mn-cs"/>
              </a:rPr>
              <a:t>beliefs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create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common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ground</a:t>
            </a:r>
            <a:r>
              <a:rPr lang="da-DK" sz="1200" kern="1200" dirty="0" smtClean="0">
                <a:solidFill>
                  <a:schemeClr val="tx1"/>
                </a:solidFill>
                <a:effectLst/>
                <a:latin typeface="+mn-lt"/>
                <a:ea typeface="+mn-ea"/>
                <a:cs typeface="+mn-cs"/>
              </a:rPr>
              <a:t> with students. For </a:t>
            </a:r>
            <a:r>
              <a:rPr lang="da-DK" sz="1200" kern="1200" dirty="0" err="1" smtClean="0">
                <a:solidFill>
                  <a:schemeClr val="tx1"/>
                </a:solidFill>
                <a:effectLst/>
                <a:latin typeface="+mn-lt"/>
                <a:ea typeface="+mn-ea"/>
                <a:cs typeface="+mn-cs"/>
              </a:rPr>
              <a:t>instance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highlighting</a:t>
            </a:r>
            <a:r>
              <a:rPr lang="da-DK" sz="1200" kern="1200" dirty="0" smtClean="0">
                <a:solidFill>
                  <a:schemeClr val="tx1"/>
                </a:solidFill>
                <a:effectLst/>
                <a:latin typeface="+mn-lt"/>
                <a:ea typeface="+mn-ea"/>
                <a:cs typeface="+mn-cs"/>
              </a:rPr>
              <a:t> </a:t>
            </a:r>
            <a:r>
              <a:rPr lang="da-DK" sz="1200" u="none" strike="noStrike" kern="1200" dirty="0" err="1" smtClean="0">
                <a:solidFill>
                  <a:schemeClr val="tx1"/>
                </a:solidFill>
                <a:effectLst/>
                <a:latin typeface="+mn-lt"/>
                <a:ea typeface="+mn-ea"/>
                <a:cs typeface="+mn-cs"/>
                <a:hlinkClick r:id="rId7"/>
              </a:rPr>
              <a:t>your</a:t>
            </a:r>
            <a:r>
              <a:rPr lang="da-DK" sz="1200" u="none" strike="noStrike" kern="1200" dirty="0" smtClean="0">
                <a:solidFill>
                  <a:schemeClr val="tx1"/>
                </a:solidFill>
                <a:effectLst/>
                <a:latin typeface="+mn-lt"/>
                <a:ea typeface="+mn-ea"/>
                <a:cs typeface="+mn-cs"/>
                <a:hlinkClick r:id="rId7"/>
              </a:rPr>
              <a:t> </a:t>
            </a:r>
            <a:r>
              <a:rPr lang="da-DK" sz="1200" u="none" strike="noStrike" kern="1200" dirty="0" err="1" smtClean="0">
                <a:solidFill>
                  <a:schemeClr val="tx1"/>
                </a:solidFill>
                <a:effectLst/>
                <a:latin typeface="+mn-lt"/>
                <a:ea typeface="+mn-ea"/>
                <a:cs typeface="+mn-cs"/>
                <a:hlinkClick r:id="rId7"/>
              </a:rPr>
              <a:t>own</a:t>
            </a:r>
            <a:r>
              <a:rPr lang="da-DK" sz="1200" u="none" strike="noStrike" kern="1200" dirty="0" smtClean="0">
                <a:solidFill>
                  <a:schemeClr val="tx1"/>
                </a:solidFill>
                <a:effectLst/>
                <a:latin typeface="+mn-lt"/>
                <a:ea typeface="+mn-ea"/>
                <a:cs typeface="+mn-cs"/>
                <a:hlinkClick r:id="rId7"/>
              </a:rPr>
              <a:t> </a:t>
            </a:r>
            <a:r>
              <a:rPr lang="da-DK" sz="1200" u="none" strike="noStrike" kern="1200" dirty="0" err="1" smtClean="0">
                <a:solidFill>
                  <a:schemeClr val="tx1"/>
                </a:solidFill>
                <a:effectLst/>
                <a:latin typeface="+mn-lt"/>
                <a:ea typeface="+mn-ea"/>
                <a:cs typeface="+mn-cs"/>
                <a:hlinkClick r:id="rId7"/>
              </a:rPr>
              <a:t>personal</a:t>
            </a:r>
            <a:r>
              <a:rPr lang="da-DK" sz="1200" u="none" strike="noStrike" kern="1200" dirty="0" smtClean="0">
                <a:solidFill>
                  <a:schemeClr val="tx1"/>
                </a:solidFill>
                <a:effectLst/>
                <a:latin typeface="+mn-lt"/>
                <a:ea typeface="+mn-ea"/>
                <a:cs typeface="+mn-cs"/>
                <a:hlinkClick r:id="rId7"/>
              </a:rPr>
              <a:t> </a:t>
            </a:r>
            <a:r>
              <a:rPr lang="da-DK" sz="1200" u="none" strike="noStrike" kern="1200" dirty="0" err="1" smtClean="0">
                <a:solidFill>
                  <a:schemeClr val="tx1"/>
                </a:solidFill>
                <a:effectLst/>
                <a:latin typeface="+mn-lt"/>
                <a:ea typeface="+mn-ea"/>
                <a:cs typeface="+mn-cs"/>
                <a:hlinkClick r:id="rId7"/>
              </a:rPr>
              <a:t>values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referencing</a:t>
            </a:r>
            <a:r>
              <a:rPr lang="da-DK" sz="1200" kern="1200" dirty="0" smtClean="0">
                <a:solidFill>
                  <a:schemeClr val="tx1"/>
                </a:solidFill>
                <a:effectLst/>
                <a:latin typeface="+mn-lt"/>
                <a:ea typeface="+mn-ea"/>
                <a:cs typeface="+mn-cs"/>
              </a:rPr>
              <a:t> a </a:t>
            </a:r>
            <a:r>
              <a:rPr lang="da-DK" sz="1200" kern="1200" dirty="0" err="1" smtClean="0">
                <a:solidFill>
                  <a:schemeClr val="tx1"/>
                </a:solidFill>
                <a:effectLst/>
                <a:latin typeface="+mn-lt"/>
                <a:ea typeface="+mn-ea"/>
                <a:cs typeface="+mn-cs"/>
              </a:rPr>
              <a:t>past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shared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experience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can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draw</a:t>
            </a:r>
            <a:r>
              <a:rPr lang="da-DK" sz="1200" kern="1200" dirty="0" smtClean="0">
                <a:solidFill>
                  <a:schemeClr val="tx1"/>
                </a:solidFill>
                <a:effectLst/>
                <a:latin typeface="+mn-lt"/>
                <a:ea typeface="+mn-ea"/>
                <a:cs typeface="+mn-cs"/>
              </a:rPr>
              <a:t> students in, </a:t>
            </a:r>
            <a:r>
              <a:rPr lang="da-DK" sz="1200" kern="1200" dirty="0" err="1" smtClean="0">
                <a:solidFill>
                  <a:schemeClr val="tx1"/>
                </a:solidFill>
                <a:effectLst/>
                <a:latin typeface="+mn-lt"/>
                <a:ea typeface="+mn-ea"/>
                <a:cs typeface="+mn-cs"/>
              </a:rPr>
              <a:t>much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like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friends</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family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share</a:t>
            </a:r>
            <a:r>
              <a:rPr lang="da-DK" sz="1200" kern="1200" dirty="0" smtClean="0">
                <a:solidFill>
                  <a:schemeClr val="tx1"/>
                </a:solidFill>
                <a:effectLst/>
                <a:latin typeface="+mn-lt"/>
                <a:ea typeface="+mn-ea"/>
                <a:cs typeface="+mn-cs"/>
              </a:rPr>
              <a:t> old </a:t>
            </a:r>
            <a:r>
              <a:rPr lang="da-DK" sz="1200" kern="1200" dirty="0" err="1" smtClean="0">
                <a:solidFill>
                  <a:schemeClr val="tx1"/>
                </a:solidFill>
                <a:effectLst/>
                <a:latin typeface="+mn-lt"/>
                <a:ea typeface="+mn-ea"/>
                <a:cs typeface="+mn-cs"/>
              </a:rPr>
              <a:t>stories</a:t>
            </a:r>
            <a:r>
              <a:rPr lang="da-DK" sz="1200" kern="1200" dirty="0" smtClean="0">
                <a:solidFill>
                  <a:schemeClr val="tx1"/>
                </a:solidFill>
                <a:effectLst/>
                <a:latin typeface="+mn-lt"/>
                <a:ea typeface="+mn-ea"/>
                <a:cs typeface="+mn-cs"/>
              </a:rPr>
              <a:t> and jokes,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a:t>
            </a:r>
          </a:p>
          <a:p>
            <a:r>
              <a:rPr lang="da-DK" sz="1200" kern="1200" dirty="0" smtClean="0">
                <a:solidFill>
                  <a:schemeClr val="tx1"/>
                </a:solidFill>
                <a:effectLst/>
                <a:latin typeface="+mn-lt"/>
                <a:ea typeface="+mn-ea"/>
                <a:cs typeface="+mn-cs"/>
              </a:rPr>
              <a:t> </a:t>
            </a:r>
          </a:p>
          <a:p>
            <a:r>
              <a:rPr lang="da-DK" sz="1200" i="1" kern="1200" dirty="0" smtClean="0">
                <a:solidFill>
                  <a:schemeClr val="tx1"/>
                </a:solidFill>
                <a:effectLst/>
                <a:latin typeface="+mn-lt"/>
                <a:ea typeface="+mn-ea"/>
                <a:cs typeface="+mn-cs"/>
              </a:rPr>
              <a:t>To </a:t>
            </a:r>
            <a:r>
              <a:rPr lang="da-DK" sz="1200" i="1" kern="1200" dirty="0" err="1" smtClean="0">
                <a:solidFill>
                  <a:schemeClr val="tx1"/>
                </a:solidFill>
                <a:effectLst/>
                <a:latin typeface="+mn-lt"/>
                <a:ea typeface="+mn-ea"/>
                <a:cs typeface="+mn-cs"/>
              </a:rPr>
              <a:t>learn</a:t>
            </a:r>
            <a:r>
              <a:rPr lang="da-DK" sz="1200" i="1" kern="1200" dirty="0" smtClean="0">
                <a:solidFill>
                  <a:schemeClr val="tx1"/>
                </a:solidFill>
                <a:effectLst/>
                <a:latin typeface="+mn-lt"/>
                <a:ea typeface="+mn-ea"/>
                <a:cs typeface="+mn-cs"/>
              </a:rPr>
              <a:t> more </a:t>
            </a:r>
            <a:r>
              <a:rPr lang="da-DK" sz="1200" i="1" kern="1200" dirty="0" err="1" smtClean="0">
                <a:solidFill>
                  <a:schemeClr val="tx1"/>
                </a:solidFill>
                <a:effectLst/>
                <a:latin typeface="+mn-lt"/>
                <a:ea typeface="+mn-ea"/>
                <a:cs typeface="+mn-cs"/>
              </a:rPr>
              <a:t>about</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engaging</a:t>
            </a:r>
            <a:r>
              <a:rPr lang="da-DK" sz="1200" i="1" kern="1200" dirty="0" smtClean="0">
                <a:solidFill>
                  <a:schemeClr val="tx1"/>
                </a:solidFill>
                <a:effectLst/>
                <a:latin typeface="+mn-lt"/>
                <a:ea typeface="+mn-ea"/>
                <a:cs typeface="+mn-cs"/>
              </a:rPr>
              <a:t> students </a:t>
            </a:r>
            <a:r>
              <a:rPr lang="da-DK" sz="1200" i="1" kern="1200" dirty="0" err="1" smtClean="0">
                <a:solidFill>
                  <a:schemeClr val="tx1"/>
                </a:solidFill>
                <a:effectLst/>
                <a:latin typeface="+mn-lt"/>
                <a:ea typeface="+mn-ea"/>
                <a:cs typeface="+mn-cs"/>
              </a:rPr>
              <a:t>through</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language</a:t>
            </a:r>
            <a:r>
              <a:rPr lang="da-DK" sz="1200" i="1" kern="1200" dirty="0" smtClean="0">
                <a:solidFill>
                  <a:schemeClr val="tx1"/>
                </a:solidFill>
                <a:effectLst/>
                <a:latin typeface="+mn-lt"/>
                <a:ea typeface="+mn-ea"/>
                <a:cs typeface="+mn-cs"/>
              </a:rPr>
              <a:t>, </a:t>
            </a:r>
            <a:r>
              <a:rPr lang="da-DK" sz="1200" i="1" kern="1200" dirty="0" err="1" smtClean="0">
                <a:solidFill>
                  <a:schemeClr val="tx1"/>
                </a:solidFill>
                <a:effectLst/>
                <a:latin typeface="+mn-lt"/>
                <a:ea typeface="+mn-ea"/>
                <a:cs typeface="+mn-cs"/>
              </a:rPr>
              <a:t>read</a:t>
            </a:r>
            <a:r>
              <a:rPr lang="da-DK" sz="1200" i="1" kern="1200" dirty="0" smtClean="0">
                <a:solidFill>
                  <a:schemeClr val="tx1"/>
                </a:solidFill>
                <a:effectLst/>
                <a:latin typeface="+mn-lt"/>
                <a:ea typeface="+mn-ea"/>
                <a:cs typeface="+mn-cs"/>
              </a:rPr>
              <a:t> 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Inspiring</a:t>
            </a:r>
            <a:r>
              <a:rPr lang="da-DK" sz="1200" kern="1200" dirty="0" smtClean="0">
                <a:solidFill>
                  <a:schemeClr val="tx1"/>
                </a:solidFill>
                <a:effectLst/>
                <a:latin typeface="+mn-lt"/>
                <a:ea typeface="+mn-ea"/>
                <a:cs typeface="+mn-cs"/>
              </a:rPr>
              <a:t> Minds </a:t>
            </a:r>
            <a:r>
              <a:rPr lang="da-DK" sz="1200" i="1" kern="1200" dirty="0" err="1" smtClean="0">
                <a:solidFill>
                  <a:schemeClr val="tx1"/>
                </a:solidFill>
                <a:effectLst/>
                <a:latin typeface="+mn-lt"/>
                <a:ea typeface="+mn-ea"/>
                <a:cs typeface="+mn-cs"/>
              </a:rPr>
              <a:t>article</a:t>
            </a:r>
            <a:r>
              <a:rPr lang="da-DK" sz="1200" i="1" kern="1200" dirty="0" smtClean="0">
                <a:solidFill>
                  <a:schemeClr val="tx1"/>
                </a:solidFill>
                <a:effectLst/>
                <a:latin typeface="+mn-lt"/>
                <a:ea typeface="+mn-ea"/>
                <a:cs typeface="+mn-cs"/>
              </a:rPr>
              <a:t> “</a:t>
            </a:r>
            <a:r>
              <a:rPr lang="da-DK" sz="1200" i="1" u="none" strike="noStrike" kern="1200" dirty="0" err="1" smtClean="0">
                <a:solidFill>
                  <a:schemeClr val="tx1"/>
                </a:solidFill>
                <a:effectLst/>
                <a:latin typeface="+mn-lt"/>
                <a:ea typeface="+mn-ea"/>
                <a:cs typeface="+mn-cs"/>
                <a:hlinkClick r:id="rId8"/>
              </a:rPr>
              <a:t>What</a:t>
            </a:r>
            <a:r>
              <a:rPr lang="da-DK" sz="1200" i="1" u="none" strike="noStrike" kern="1200" dirty="0" smtClean="0">
                <a:solidFill>
                  <a:schemeClr val="tx1"/>
                </a:solidFill>
                <a:effectLst/>
                <a:latin typeface="+mn-lt"/>
                <a:ea typeface="+mn-ea"/>
                <a:cs typeface="+mn-cs"/>
                <a:hlinkClick r:id="rId8"/>
              </a:rPr>
              <a:t> </a:t>
            </a:r>
            <a:r>
              <a:rPr lang="da-DK" sz="1200" i="1" u="none" strike="noStrike" kern="1200" dirty="0" err="1" smtClean="0">
                <a:solidFill>
                  <a:schemeClr val="tx1"/>
                </a:solidFill>
                <a:effectLst/>
                <a:latin typeface="+mn-lt"/>
                <a:ea typeface="+mn-ea"/>
                <a:cs typeface="+mn-cs"/>
                <a:hlinkClick r:id="rId8"/>
              </a:rPr>
              <a:t>Educators</a:t>
            </a:r>
            <a:r>
              <a:rPr lang="da-DK" sz="1200" i="1" u="none" strike="noStrike" kern="1200" dirty="0" smtClean="0">
                <a:solidFill>
                  <a:schemeClr val="tx1"/>
                </a:solidFill>
                <a:effectLst/>
                <a:latin typeface="+mn-lt"/>
                <a:ea typeface="+mn-ea"/>
                <a:cs typeface="+mn-cs"/>
                <a:hlinkClick r:id="rId8"/>
              </a:rPr>
              <a:t> Can Learn from </a:t>
            </a:r>
            <a:r>
              <a:rPr lang="da-DK" sz="1200" i="1" u="none" strike="noStrike" kern="1200" dirty="0" err="1" smtClean="0">
                <a:solidFill>
                  <a:schemeClr val="tx1"/>
                </a:solidFill>
                <a:effectLst/>
                <a:latin typeface="+mn-lt"/>
                <a:ea typeface="+mn-ea"/>
                <a:cs typeface="+mn-cs"/>
                <a:hlinkClick r:id="rId8"/>
              </a:rPr>
              <a:t>Comedians</a:t>
            </a:r>
            <a:r>
              <a:rPr lang="da-DK" sz="1200" i="1" kern="1200" dirty="0" smtClean="0">
                <a:solidFill>
                  <a:schemeClr val="tx1"/>
                </a:solidFill>
                <a:effectLst/>
                <a:latin typeface="+mn-lt"/>
                <a:ea typeface="+mn-ea"/>
                <a:cs typeface="+mn-cs"/>
              </a:rPr>
              <a: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err="1" smtClean="0">
                <a:solidFill>
                  <a:schemeClr val="tx1"/>
                </a:solidFill>
                <a:effectLst/>
                <a:latin typeface="+mn-lt"/>
                <a:ea typeface="+mn-ea"/>
                <a:cs typeface="+mn-cs"/>
              </a:rPr>
              <a:t>Combine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these</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techniques</a:t>
            </a:r>
            <a:r>
              <a:rPr lang="da-DK" sz="1200" b="1" kern="1200" dirty="0" smtClean="0">
                <a:solidFill>
                  <a:schemeClr val="tx1"/>
                </a:solidFill>
                <a:effectLst/>
                <a:latin typeface="+mn-lt"/>
                <a:ea typeface="+mn-ea"/>
                <a:cs typeface="+mn-cs"/>
              </a:rPr>
              <a:t> for </a:t>
            </a:r>
            <a:r>
              <a:rPr lang="da-DK" sz="1200" b="1" kern="1200" dirty="0" err="1" smtClean="0">
                <a:solidFill>
                  <a:schemeClr val="tx1"/>
                </a:solidFill>
                <a:effectLst/>
                <a:latin typeface="+mn-lt"/>
                <a:ea typeface="+mn-ea"/>
                <a:cs typeface="+mn-cs"/>
              </a:rPr>
              <a:t>better</a:t>
            </a:r>
            <a:r>
              <a:rPr lang="da-DK" sz="1200" b="1" kern="1200" dirty="0" smtClean="0">
                <a:solidFill>
                  <a:schemeClr val="tx1"/>
                </a:solidFill>
                <a:effectLst/>
                <a:latin typeface="+mn-lt"/>
                <a:ea typeface="+mn-ea"/>
                <a:cs typeface="+mn-cs"/>
              </a:rPr>
              <a:t> engagement</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If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combine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three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techniques</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classroom</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it’ll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enhance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their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effect</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Using </a:t>
            </a:r>
            <a:r>
              <a:rPr lang="da-DK" sz="1200" u="none" strike="noStrike" kern="1200" dirty="0" err="1" smtClean="0">
                <a:solidFill>
                  <a:schemeClr val="tx1"/>
                </a:solidFill>
                <a:effectLst/>
                <a:latin typeface="+mn-lt"/>
                <a:ea typeface="+mn-ea"/>
                <a:cs typeface="+mn-cs"/>
                <a:hlinkClick r:id="rId9"/>
              </a:rPr>
              <a:t>polls</a:t>
            </a:r>
            <a:r>
              <a:rPr lang="da-DK" sz="1200" kern="1200" dirty="0" smtClean="0">
                <a:solidFill>
                  <a:schemeClr val="tx1"/>
                </a:solidFill>
                <a:effectLst/>
                <a:latin typeface="+mn-lt"/>
                <a:ea typeface="+mn-ea"/>
                <a:cs typeface="+mn-cs"/>
              </a:rPr>
              <a:t> is a prime </a:t>
            </a:r>
            <a:r>
              <a:rPr lang="da-DK" sz="1200" kern="1200" dirty="0" err="1" smtClean="0">
                <a:solidFill>
                  <a:schemeClr val="tx1"/>
                </a:solidFill>
                <a:effectLst/>
                <a:latin typeface="+mn-lt"/>
                <a:ea typeface="+mn-ea"/>
                <a:cs typeface="+mn-cs"/>
              </a:rPr>
              <a:t>example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Abrahams. “</a:t>
            </a:r>
            <a:r>
              <a:rPr lang="da-DK" sz="1200" kern="1200" dirty="0" err="1" smtClean="0">
                <a:solidFill>
                  <a:schemeClr val="tx1"/>
                </a:solidFill>
                <a:effectLst/>
                <a:latin typeface="+mn-lt"/>
                <a:ea typeface="+mn-ea"/>
                <a:cs typeface="+mn-cs"/>
              </a:rPr>
              <a:t>Polling</a:t>
            </a:r>
            <a:r>
              <a:rPr lang="da-DK" sz="1200" kern="1200" dirty="0" smtClean="0">
                <a:solidFill>
                  <a:schemeClr val="tx1"/>
                </a:solidFill>
                <a:effectLst/>
                <a:latin typeface="+mn-lt"/>
                <a:ea typeface="+mn-ea"/>
                <a:cs typeface="+mn-cs"/>
              </a:rPr>
              <a:t> is a </a:t>
            </a:r>
            <a:r>
              <a:rPr lang="da-DK" sz="1200" kern="1200" dirty="0" err="1" smtClean="0">
                <a:solidFill>
                  <a:schemeClr val="tx1"/>
                </a:solidFill>
                <a:effectLst/>
                <a:latin typeface="+mn-lt"/>
                <a:ea typeface="+mn-ea"/>
                <a:cs typeface="+mn-cs"/>
              </a:rPr>
              <a:t>great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way</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get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both</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brains</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bodies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involved</a:t>
            </a:r>
            <a:r>
              <a:rPr lang="da-DK" sz="1200" kern="1200" dirty="0" smtClean="0">
                <a:solidFill>
                  <a:schemeClr val="tx1"/>
                </a:solidFill>
                <a:effectLst/>
                <a:latin typeface="+mn-lt"/>
                <a:ea typeface="+mn-ea"/>
                <a:cs typeface="+mn-cs"/>
              </a:rPr>
              <a:t> with a </a:t>
            </a:r>
            <a:r>
              <a:rPr lang="da-DK" sz="1200" kern="1200" dirty="0" err="1" smtClean="0">
                <a:solidFill>
                  <a:schemeClr val="tx1"/>
                </a:solidFill>
                <a:effectLst/>
                <a:latin typeface="+mn-lt"/>
                <a:ea typeface="+mn-ea"/>
                <a:cs typeface="+mn-cs"/>
              </a:rPr>
              <a:t>triple-whammy</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activity</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says</a:t>
            </a:r>
            <a:r>
              <a:rPr lang="da-DK" sz="1200" kern="1200" dirty="0" smtClean="0">
                <a:solidFill>
                  <a:schemeClr val="tx1"/>
                </a:solidFill>
                <a:effectLst/>
                <a:latin typeface="+mn-lt"/>
                <a:ea typeface="+mn-ea"/>
                <a:cs typeface="+mn-cs"/>
              </a:rPr>
              <a:t>. “It </a:t>
            </a:r>
            <a:r>
              <a:rPr lang="da-DK" sz="1200" kern="1200" dirty="0" err="1" smtClean="0">
                <a:solidFill>
                  <a:schemeClr val="tx1"/>
                </a:solidFill>
                <a:effectLst/>
                <a:latin typeface="+mn-lt"/>
                <a:ea typeface="+mn-ea"/>
                <a:cs typeface="+mn-cs"/>
              </a:rPr>
              <a:t>works</a:t>
            </a:r>
            <a:r>
              <a:rPr lang="da-DK" sz="1200" kern="1200" dirty="0" smtClean="0">
                <a:solidFill>
                  <a:schemeClr val="tx1"/>
                </a:solidFill>
                <a:effectLst/>
                <a:latin typeface="+mn-lt"/>
                <a:ea typeface="+mn-ea"/>
                <a:cs typeface="+mn-cs"/>
              </a:rPr>
              <a:t> with a </a:t>
            </a:r>
            <a:r>
              <a:rPr lang="da-DK" sz="1200" kern="1200" dirty="0" err="1" smtClean="0">
                <a:solidFill>
                  <a:schemeClr val="tx1"/>
                </a:solidFill>
                <a:effectLst/>
                <a:latin typeface="+mn-lt"/>
                <a:ea typeface="+mn-ea"/>
                <a:cs typeface="+mn-cs"/>
              </a:rPr>
              <a:t>poll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question</a:t>
            </a:r>
            <a:r>
              <a:rPr lang="da-DK" sz="1200" kern="1200" dirty="0" smtClean="0">
                <a:solidFill>
                  <a:schemeClr val="tx1"/>
                </a:solidFill>
                <a:effectLst/>
                <a:latin typeface="+mn-lt"/>
                <a:ea typeface="+mn-ea"/>
                <a:cs typeface="+mn-cs"/>
              </a:rPr>
              <a:t> as simple as ‘By show of </a:t>
            </a:r>
            <a:r>
              <a:rPr lang="da-DK" sz="1200" kern="1200" dirty="0" err="1" smtClean="0">
                <a:solidFill>
                  <a:schemeClr val="tx1"/>
                </a:solidFill>
                <a:effectLst/>
                <a:latin typeface="+mn-lt"/>
                <a:ea typeface="+mn-ea"/>
                <a:cs typeface="+mn-cs"/>
              </a:rPr>
              <a:t>hands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which</a:t>
            </a:r>
            <a:r>
              <a:rPr lang="da-DK" sz="1200" kern="1200" dirty="0" smtClean="0">
                <a:solidFill>
                  <a:schemeClr val="tx1"/>
                </a:solidFill>
                <a:effectLst/>
                <a:latin typeface="+mn-lt"/>
                <a:ea typeface="+mn-ea"/>
                <a:cs typeface="+mn-cs"/>
              </a:rPr>
              <a:t> of the </a:t>
            </a:r>
            <a:r>
              <a:rPr lang="da-DK" sz="1200" kern="1200" dirty="0" err="1" smtClean="0">
                <a:solidFill>
                  <a:schemeClr val="tx1"/>
                </a:solidFill>
                <a:effectLst/>
                <a:latin typeface="+mn-lt"/>
                <a:ea typeface="+mn-ea"/>
                <a:cs typeface="+mn-cs"/>
              </a:rPr>
              <a:t>following</a:t>
            </a:r>
            <a:r>
              <a:rPr lang="da-DK" sz="1200" kern="1200" dirty="0" smtClean="0">
                <a:solidFill>
                  <a:schemeClr val="tx1"/>
                </a:solidFill>
                <a:effectLst/>
                <a:latin typeface="+mn-lt"/>
                <a:ea typeface="+mn-ea"/>
                <a:cs typeface="+mn-cs"/>
              </a:rPr>
              <a:t> do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believe</a:t>
            </a:r>
            <a:r>
              <a:rPr lang="da-DK" sz="1200" kern="1200" dirty="0" smtClean="0">
                <a:solidFill>
                  <a:schemeClr val="tx1"/>
                </a:solidFill>
                <a:effectLst/>
                <a:latin typeface="+mn-lt"/>
                <a:ea typeface="+mn-ea"/>
                <a:cs typeface="+mn-cs"/>
              </a:rPr>
              <a:t> is the most </a:t>
            </a:r>
            <a:r>
              <a:rPr lang="da-DK" sz="1200" kern="1200" dirty="0" err="1" smtClean="0">
                <a:solidFill>
                  <a:schemeClr val="tx1"/>
                </a:solidFill>
                <a:effectLst/>
                <a:latin typeface="+mn-lt"/>
                <a:ea typeface="+mn-ea"/>
                <a:cs typeface="+mn-cs"/>
              </a:rPr>
              <a:t>important</a:t>
            </a:r>
            <a:r>
              <a:rPr lang="da-DK" sz="1200" kern="1200" dirty="0" smtClean="0">
                <a:solidFill>
                  <a:schemeClr val="tx1"/>
                </a:solidFill>
                <a:effectLst/>
                <a:latin typeface="+mn-lt"/>
                <a:ea typeface="+mn-ea"/>
                <a:cs typeface="+mn-cs"/>
              </a:rPr>
              <a:t> element of XYZ?’ The </a:t>
            </a:r>
            <a:r>
              <a:rPr lang="da-DK" sz="1200" kern="1200" dirty="0" err="1" smtClean="0">
                <a:solidFill>
                  <a:schemeClr val="tx1"/>
                </a:solidFill>
                <a:effectLst/>
                <a:latin typeface="+mn-lt"/>
                <a:ea typeface="+mn-ea"/>
                <a:cs typeface="+mn-cs"/>
              </a:rPr>
              <a:t>synergy</a:t>
            </a:r>
            <a:r>
              <a:rPr lang="da-DK" sz="1200" kern="1200" dirty="0" smtClean="0">
                <a:solidFill>
                  <a:schemeClr val="tx1"/>
                </a:solidFill>
                <a:effectLst/>
                <a:latin typeface="+mn-lt"/>
                <a:ea typeface="+mn-ea"/>
                <a:cs typeface="+mn-cs"/>
              </a:rPr>
              <a:t> of the </a:t>
            </a:r>
            <a:r>
              <a:rPr lang="da-DK" sz="1200" kern="1200" dirty="0" err="1" smtClean="0">
                <a:solidFill>
                  <a:schemeClr val="tx1"/>
                </a:solidFill>
                <a:effectLst/>
                <a:latin typeface="+mn-lt"/>
                <a:ea typeface="+mn-ea"/>
                <a:cs typeface="+mn-cs"/>
              </a:rPr>
              <a:t>physical</a:t>
            </a:r>
            <a:r>
              <a:rPr lang="da-DK" sz="1200" kern="1200" dirty="0" smtClean="0">
                <a:solidFill>
                  <a:schemeClr val="tx1"/>
                </a:solidFill>
                <a:effectLst/>
                <a:latin typeface="+mn-lt"/>
                <a:ea typeface="+mn-ea"/>
                <a:cs typeface="+mn-cs"/>
              </a:rPr>
              <a:t>, mental, and </a:t>
            </a:r>
            <a:r>
              <a:rPr lang="da-DK" sz="1200" kern="1200" dirty="0" err="1" smtClean="0">
                <a:solidFill>
                  <a:schemeClr val="tx1"/>
                </a:solidFill>
                <a:effectLst/>
                <a:latin typeface="+mn-lt"/>
                <a:ea typeface="+mn-ea"/>
                <a:cs typeface="+mn-cs"/>
              </a:rPr>
              <a:t>linguistic</a:t>
            </a:r>
            <a:r>
              <a:rPr lang="da-DK" sz="1200" kern="1200" dirty="0" smtClean="0">
                <a:solidFill>
                  <a:schemeClr val="tx1"/>
                </a:solidFill>
                <a:effectLst/>
                <a:latin typeface="+mn-lt"/>
                <a:ea typeface="+mn-ea"/>
                <a:cs typeface="+mn-cs"/>
              </a:rPr>
              <a:t> engagement </a:t>
            </a:r>
            <a:r>
              <a:rPr lang="da-DK" sz="1200" kern="1200" dirty="0" err="1" smtClean="0">
                <a:solidFill>
                  <a:schemeClr val="tx1"/>
                </a:solidFill>
                <a:effectLst/>
                <a:latin typeface="+mn-lt"/>
                <a:ea typeface="+mn-ea"/>
                <a:cs typeface="+mn-cs"/>
              </a:rPr>
              <a:t>techniques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deployed</a:t>
            </a:r>
            <a:r>
              <a:rPr lang="da-DK" sz="1200" kern="1200" dirty="0" smtClean="0">
                <a:solidFill>
                  <a:schemeClr val="tx1"/>
                </a:solidFill>
                <a:effectLst/>
                <a:latin typeface="+mn-lt"/>
                <a:ea typeface="+mn-ea"/>
                <a:cs typeface="+mn-cs"/>
              </a:rPr>
              <a:t> in </a:t>
            </a:r>
            <a:r>
              <a:rPr lang="da-DK" sz="1200" kern="1200" dirty="0" err="1" smtClean="0">
                <a:solidFill>
                  <a:schemeClr val="tx1"/>
                </a:solidFill>
                <a:effectLst/>
                <a:latin typeface="+mn-lt"/>
                <a:ea typeface="+mn-ea"/>
                <a:cs typeface="+mn-cs"/>
              </a:rPr>
              <a:t>this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one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question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attendees</a:t>
            </a:r>
            <a:r>
              <a:rPr lang="da-DK" sz="1200" kern="1200" dirty="0" smtClean="0">
                <a:solidFill>
                  <a:schemeClr val="tx1"/>
                </a:solidFill>
                <a:effectLst/>
                <a:latin typeface="+mn-lt"/>
                <a:ea typeface="+mn-ea"/>
                <a:cs typeface="+mn-cs"/>
              </a:rPr>
              <a:t> out of neutral and in the flow with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Abrahams notes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when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polling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it’s</a:t>
            </a:r>
            <a:r>
              <a:rPr lang="da-DK" sz="1200" kern="1200" dirty="0" smtClean="0">
                <a:solidFill>
                  <a:schemeClr val="tx1"/>
                </a:solidFill>
                <a:effectLst/>
                <a:latin typeface="+mn-lt"/>
                <a:ea typeface="+mn-ea"/>
                <a:cs typeface="+mn-cs"/>
              </a:rPr>
              <a:t> imperative to do the </a:t>
            </a:r>
            <a:r>
              <a:rPr lang="da-DK" sz="1200" kern="1200" dirty="0" err="1" smtClean="0">
                <a:solidFill>
                  <a:schemeClr val="tx1"/>
                </a:solidFill>
                <a:effectLst/>
                <a:latin typeface="+mn-lt"/>
                <a:ea typeface="+mn-ea"/>
                <a:cs typeface="+mn-cs"/>
              </a:rPr>
              <a:t>following</a:t>
            </a:r>
            <a:r>
              <a:rPr lang="da-DK" sz="1200" kern="1200" dirty="0" smtClean="0">
                <a:solidFill>
                  <a:schemeClr val="tx1"/>
                </a:solidFill>
                <a:effectLst/>
                <a:latin typeface="+mn-lt"/>
                <a:ea typeface="+mn-ea"/>
                <a:cs typeface="+mn-cs"/>
              </a:rPr>
              <a:t>:</a:t>
            </a:r>
          </a:p>
          <a:p>
            <a:r>
              <a:rPr lang="da-DK" sz="1200" kern="1200" dirty="0" smtClean="0">
                <a:solidFill>
                  <a:schemeClr val="tx1"/>
                </a:solidFill>
                <a:effectLst/>
                <a:latin typeface="+mn-lt"/>
                <a:ea typeface="+mn-ea"/>
                <a:cs typeface="+mn-cs"/>
              </a:rPr>
              <a:t> </a:t>
            </a:r>
          </a:p>
          <a:p>
            <a:pPr lvl="0"/>
            <a:r>
              <a:rPr lang="da-DK" sz="1200" kern="1200" dirty="0" smtClean="0">
                <a:solidFill>
                  <a:schemeClr val="tx1"/>
                </a:solidFill>
                <a:effectLst/>
                <a:latin typeface="+mn-lt"/>
                <a:ea typeface="+mn-ea"/>
                <a:cs typeface="+mn-cs"/>
              </a:rPr>
              <a:t>Tell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
            </a:r>
            <a:r>
              <a:rPr lang="da-DK" sz="1200" kern="1200" dirty="0" err="1" smtClean="0">
                <a:solidFill>
                  <a:schemeClr val="tx1"/>
                </a:solidFill>
                <a:effectLst/>
                <a:latin typeface="+mn-lt"/>
                <a:ea typeface="+mn-ea"/>
                <a:cs typeface="+mn-cs"/>
              </a:rPr>
              <a:t>how</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respond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e.g</a:t>
            </a:r>
            <a:r>
              <a:rPr lang="da-DK" sz="1200" kern="1200" dirty="0" smtClean="0">
                <a:solidFill>
                  <a:schemeClr val="tx1"/>
                </a:solidFill>
                <a:effectLst/>
                <a:latin typeface="+mn-lt"/>
                <a:ea typeface="+mn-ea"/>
                <a:cs typeface="+mn-cs"/>
              </a:rPr>
              <a:t>., “By show of </a:t>
            </a:r>
            <a:r>
              <a:rPr lang="da-DK" sz="1200" kern="1200" dirty="0" err="1" smtClean="0">
                <a:solidFill>
                  <a:schemeClr val="tx1"/>
                </a:solidFill>
                <a:effectLst/>
                <a:latin typeface="+mn-lt"/>
                <a:ea typeface="+mn-ea"/>
                <a:cs typeface="+mn-cs"/>
              </a:rPr>
              <a:t>hands</a:t>
            </a:r>
            <a:r>
              <a:rPr lang="da-DK" sz="1200" kern="1200" dirty="0" smtClean="0">
                <a:solidFill>
                  <a:schemeClr val="tx1"/>
                </a:solidFill>
                <a:effectLst/>
                <a:latin typeface="+mn-lt"/>
                <a:ea typeface="+mn-ea"/>
                <a:cs typeface="+mn-cs"/>
              </a:rPr>
              <a:t>…” or “Type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the chat…”).</a:t>
            </a:r>
          </a:p>
          <a:p>
            <a:pPr lvl="0"/>
            <a:r>
              <a:rPr lang="da-DK" sz="1200" kern="1200" dirty="0" err="1" smtClean="0">
                <a:solidFill>
                  <a:schemeClr val="tx1"/>
                </a:solidFill>
                <a:effectLst/>
                <a:latin typeface="+mn-lt"/>
                <a:ea typeface="+mn-ea"/>
                <a:cs typeface="+mn-cs"/>
              </a:rPr>
              <a:t>Comment</a:t>
            </a:r>
            <a:r>
              <a:rPr lang="da-DK" sz="1200" kern="1200" dirty="0" smtClean="0">
                <a:solidFill>
                  <a:schemeClr val="tx1"/>
                </a:solidFill>
                <a:effectLst/>
                <a:latin typeface="+mn-lt"/>
                <a:ea typeface="+mn-ea"/>
                <a:cs typeface="+mn-cs"/>
              </a:rPr>
              <a:t> on the </a:t>
            </a:r>
            <a:r>
              <a:rPr lang="da-DK" sz="1200" kern="1200" dirty="0" err="1" smtClean="0">
                <a:solidFill>
                  <a:schemeClr val="tx1"/>
                </a:solidFill>
                <a:effectLst/>
                <a:latin typeface="+mn-lt"/>
                <a:ea typeface="+mn-ea"/>
                <a:cs typeface="+mn-cs"/>
              </a:rPr>
              <a:t>responses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get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e.g</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what</a:t>
            </a:r>
            <a:r>
              <a:rPr lang="da-DK" sz="1200" kern="1200" dirty="0" smtClean="0">
                <a:solidFill>
                  <a:schemeClr val="tx1"/>
                </a:solidFill>
                <a:effectLst/>
                <a:latin typeface="+mn-lt"/>
                <a:ea typeface="+mn-ea"/>
                <a:cs typeface="+mn-cs"/>
              </a:rPr>
              <a:t> I </a:t>
            </a:r>
            <a:r>
              <a:rPr lang="da-DK" sz="1200" kern="1200" dirty="0" err="1" smtClean="0">
                <a:solidFill>
                  <a:schemeClr val="tx1"/>
                </a:solidFill>
                <a:effectLst/>
                <a:latin typeface="+mn-lt"/>
                <a:ea typeface="+mn-ea"/>
                <a:cs typeface="+mn-cs"/>
              </a:rPr>
              <a:t>expected</a:t>
            </a:r>
            <a:r>
              <a:rPr lang="da-DK" sz="1200" kern="1200" dirty="0" smtClean="0">
                <a:solidFill>
                  <a:schemeClr val="tx1"/>
                </a:solidFill>
                <a:effectLst/>
                <a:latin typeface="+mn-lt"/>
                <a:ea typeface="+mn-ea"/>
                <a:cs typeface="+mn-cs"/>
              </a:rPr>
              <a:t> . . . </a:t>
            </a:r>
            <a:r>
              <a:rPr lang="da-DK" sz="1200" kern="1200" dirty="0" err="1" smtClean="0">
                <a:solidFill>
                  <a:schemeClr val="tx1"/>
                </a:solidFill>
                <a:effectLst/>
                <a:latin typeface="+mn-lt"/>
                <a:ea typeface="+mn-ea"/>
                <a:cs typeface="+mn-cs"/>
              </a:rPr>
              <a:t>about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half</a:t>
            </a:r>
            <a:r>
              <a:rPr lang="da-DK" sz="1200" kern="1200" dirty="0" smtClean="0">
                <a:solidFill>
                  <a:schemeClr val="tx1"/>
                </a:solidFill>
                <a:effectLst/>
                <a:latin typeface="+mn-lt"/>
                <a:ea typeface="+mn-ea"/>
                <a:cs typeface="+mn-cs"/>
              </a:rPr>
              <a:t> of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Wow</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is </a:t>
            </a:r>
            <a:r>
              <a:rPr lang="da-DK" sz="1200" kern="1200" dirty="0" err="1" smtClean="0">
                <a:solidFill>
                  <a:schemeClr val="tx1"/>
                </a:solidFill>
                <a:effectLst/>
                <a:latin typeface="+mn-lt"/>
                <a:ea typeface="+mn-ea"/>
                <a:cs typeface="+mn-cs"/>
              </a:rPr>
              <a:t>everyone</a:t>
            </a:r>
            <a:r>
              <a:rPr lang="da-DK" sz="1200" kern="1200" dirty="0" smtClean="0">
                <a:solidFill>
                  <a:schemeClr val="tx1"/>
                </a:solidFill>
                <a:effectLst/>
                <a:latin typeface="+mn-lt"/>
                <a:ea typeface="+mn-ea"/>
                <a:cs typeface="+mn-cs"/>
              </a:rPr>
              <a:t>”). If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fail</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comment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class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might</a:t>
            </a:r>
            <a:r>
              <a:rPr lang="da-DK" sz="1200" kern="1200" dirty="0" smtClean="0">
                <a:solidFill>
                  <a:schemeClr val="tx1"/>
                </a:solidFill>
                <a:effectLst/>
                <a:latin typeface="+mn-lt"/>
                <a:ea typeface="+mn-ea"/>
                <a:cs typeface="+mn-cs"/>
              </a:rPr>
              <a:t> feel </a:t>
            </a:r>
            <a:r>
              <a:rPr lang="da-DK" sz="1200" kern="1200" dirty="0" err="1" smtClean="0">
                <a:solidFill>
                  <a:schemeClr val="tx1"/>
                </a:solidFill>
                <a:effectLst/>
                <a:latin typeface="+mn-lt"/>
                <a:ea typeface="+mn-ea"/>
                <a:cs typeface="+mn-cs"/>
              </a:rPr>
              <a:t>tricked</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into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complying</a:t>
            </a:r>
            <a:r>
              <a:rPr lang="da-DK" sz="1200" kern="1200" dirty="0" smtClean="0">
                <a:solidFill>
                  <a:schemeClr val="tx1"/>
                </a:solidFill>
                <a:effectLst/>
                <a:latin typeface="+mn-lt"/>
                <a:ea typeface="+mn-ea"/>
                <a:cs typeface="+mn-cs"/>
              </a:rPr>
              <a:t>, or </a:t>
            </a:r>
            <a:r>
              <a:rPr lang="da-DK" sz="1200" kern="1200" dirty="0" err="1" smtClean="0">
                <a:solidFill>
                  <a:schemeClr val="tx1"/>
                </a:solidFill>
                <a:effectLst/>
                <a:latin typeface="+mn-lt"/>
                <a:ea typeface="+mn-ea"/>
                <a:cs typeface="+mn-cs"/>
              </a:rPr>
              <a:t>worse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did not </a:t>
            </a:r>
            <a:r>
              <a:rPr lang="da-DK" sz="1200" kern="1200" dirty="0" err="1" smtClean="0">
                <a:solidFill>
                  <a:schemeClr val="tx1"/>
                </a:solidFill>
                <a:effectLst/>
                <a:latin typeface="+mn-lt"/>
                <a:ea typeface="+mn-ea"/>
                <a:cs typeface="+mn-cs"/>
              </a:rPr>
              <a:t>care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about</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answer</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just </a:t>
            </a:r>
            <a:r>
              <a:rPr lang="da-DK" sz="1200" kern="1200" dirty="0" err="1" smtClean="0">
                <a:solidFill>
                  <a:schemeClr val="tx1"/>
                </a:solidFill>
                <a:effectLst/>
                <a:latin typeface="+mn-lt"/>
                <a:ea typeface="+mn-ea"/>
                <a:cs typeface="+mn-cs"/>
              </a:rPr>
              <a:t>using</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poll</a:t>
            </a:r>
            <a:r>
              <a:rPr lang="da-DK" sz="1200" kern="1200" dirty="0" smtClean="0">
                <a:solidFill>
                  <a:schemeClr val="tx1"/>
                </a:solidFill>
                <a:effectLst/>
                <a:latin typeface="+mn-lt"/>
                <a:ea typeface="+mn-ea"/>
                <a:cs typeface="+mn-cs"/>
              </a:rPr>
              <a:t> as a gimmick.”</a:t>
            </a:r>
          </a:p>
          <a:p>
            <a:r>
              <a:rPr lang="da-DK" sz="1200" kern="1200" dirty="0" smtClean="0">
                <a:solidFill>
                  <a:schemeClr val="tx1"/>
                </a:solidFill>
                <a:effectLst/>
                <a:latin typeface="+mn-lt"/>
                <a:ea typeface="+mn-ea"/>
                <a:cs typeface="+mn-cs"/>
              </a:rPr>
              <a:t> </a:t>
            </a:r>
          </a:p>
          <a:p>
            <a:r>
              <a:rPr lang="da-DK" sz="1200" kern="1200" dirty="0" smtClean="0">
                <a:solidFill>
                  <a:schemeClr val="tx1"/>
                </a:solidFill>
                <a:effectLst/>
                <a:latin typeface="+mn-lt"/>
                <a:ea typeface="+mn-ea"/>
                <a:cs typeface="+mn-cs"/>
              </a:rPr>
              <a:t> </a:t>
            </a:r>
          </a:p>
          <a:p>
            <a:r>
              <a:rPr lang="da-DK" sz="1200" b="1" kern="1200" dirty="0" err="1" smtClean="0">
                <a:solidFill>
                  <a:schemeClr val="tx1"/>
                </a:solidFill>
                <a:effectLst/>
                <a:latin typeface="+mn-lt"/>
                <a:ea typeface="+mn-ea"/>
                <a:cs typeface="+mn-cs"/>
              </a:rPr>
              <a:t>Conveying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your</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message</a:t>
            </a:r>
            <a:r>
              <a:rPr lang="da-DK" sz="1200" b="1" kern="1200" dirty="0" smtClean="0">
                <a:solidFill>
                  <a:schemeClr val="tx1"/>
                </a:solidFill>
                <a:effectLst/>
                <a:latin typeface="+mn-lt"/>
                <a:ea typeface="+mn-ea"/>
                <a:cs typeface="+mn-cs"/>
              </a:rPr>
              <a:t> in the most </a:t>
            </a:r>
            <a:r>
              <a:rPr lang="da-DK" sz="1200" b="1" kern="1200" dirty="0" err="1" smtClean="0">
                <a:solidFill>
                  <a:schemeClr val="tx1"/>
                </a:solidFill>
                <a:effectLst/>
                <a:latin typeface="+mn-lt"/>
                <a:ea typeface="+mn-ea"/>
                <a:cs typeface="+mn-cs"/>
              </a:rPr>
              <a:t>compelling</a:t>
            </a:r>
            <a:r>
              <a:rPr lang="da-DK" sz="1200" b="1" kern="1200" dirty="0" smtClean="0">
                <a:solidFill>
                  <a:schemeClr val="tx1"/>
                </a:solidFill>
                <a:effectLst/>
                <a:latin typeface="+mn-lt"/>
                <a:ea typeface="+mn-ea"/>
                <a:cs typeface="+mn-cs"/>
              </a:rPr>
              <a:t> </a:t>
            </a:r>
            <a:r>
              <a:rPr lang="da-DK" sz="1200" b="1" kern="1200" dirty="0" err="1" smtClean="0">
                <a:solidFill>
                  <a:schemeClr val="tx1"/>
                </a:solidFill>
                <a:effectLst/>
                <a:latin typeface="+mn-lt"/>
                <a:ea typeface="+mn-ea"/>
                <a:cs typeface="+mn-cs"/>
              </a:rPr>
              <a:t>way</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work</a:t>
            </a:r>
            <a:r>
              <a:rPr lang="da-DK" sz="1200" kern="1200" dirty="0" smtClean="0">
                <a:solidFill>
                  <a:schemeClr val="tx1"/>
                </a:solidFill>
                <a:effectLst/>
                <a:latin typeface="+mn-lt"/>
                <a:ea typeface="+mn-ea"/>
                <a:cs typeface="+mn-cs"/>
              </a:rPr>
              <a:t> and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words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important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we’re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training</a:t>
            </a:r>
            <a:r>
              <a:rPr lang="da-DK" sz="1200" kern="1200" dirty="0" smtClean="0">
                <a:solidFill>
                  <a:schemeClr val="tx1"/>
                </a:solidFill>
                <a:effectLst/>
                <a:latin typeface="+mn-lt"/>
                <a:ea typeface="+mn-ea"/>
                <a:cs typeface="+mn-cs"/>
              </a:rPr>
              <a:t> the </a:t>
            </a:r>
            <a:r>
              <a:rPr lang="da-DK" sz="1200" kern="1200" dirty="0" err="1" smtClean="0">
                <a:solidFill>
                  <a:schemeClr val="tx1"/>
                </a:solidFill>
                <a:effectLst/>
                <a:latin typeface="+mn-lt"/>
                <a:ea typeface="+mn-ea"/>
                <a:cs typeface="+mn-cs"/>
              </a:rPr>
              <a:t>next</a:t>
            </a:r>
            <a:r>
              <a:rPr lang="da-DK" sz="1200" kern="1200" dirty="0" smtClean="0">
                <a:solidFill>
                  <a:schemeClr val="tx1"/>
                </a:solidFill>
                <a:effectLst/>
                <a:latin typeface="+mn-lt"/>
                <a:ea typeface="+mn-ea"/>
                <a:cs typeface="+mn-cs"/>
              </a:rPr>
              <a:t> generation of </a:t>
            </a:r>
            <a:r>
              <a:rPr lang="da-DK" sz="1200" kern="1200" dirty="0" err="1" smtClean="0">
                <a:solidFill>
                  <a:schemeClr val="tx1"/>
                </a:solidFill>
                <a:effectLst/>
                <a:latin typeface="+mn-lt"/>
                <a:ea typeface="+mn-ea"/>
                <a:cs typeface="+mn-cs"/>
              </a:rPr>
              <a:t>leaders</a:t>
            </a:r>
            <a:r>
              <a:rPr lang="da-DK" sz="1200" kern="1200" dirty="0" smtClean="0">
                <a:solidFill>
                  <a:schemeClr val="tx1"/>
                </a:solidFill>
                <a:effectLst/>
                <a:latin typeface="+mn-lt"/>
                <a:ea typeface="+mn-ea"/>
                <a:cs typeface="+mn-cs"/>
              </a:rPr>
              <a:t>. So </a:t>
            </a:r>
            <a:r>
              <a:rPr lang="da-DK" sz="1200" kern="1200" dirty="0" err="1" smtClean="0">
                <a:solidFill>
                  <a:schemeClr val="tx1"/>
                </a:solidFill>
                <a:effectLst/>
                <a:latin typeface="+mn-lt"/>
                <a:ea typeface="+mn-ea"/>
                <a:cs typeface="+mn-cs"/>
              </a:rPr>
              <a:t>we</a:t>
            </a:r>
            <a:r>
              <a:rPr lang="da-DK" sz="1200" kern="1200" dirty="0" smtClean="0">
                <a:solidFill>
                  <a:schemeClr val="tx1"/>
                </a:solidFill>
                <a:effectLst/>
                <a:latin typeface="+mn-lt"/>
                <a:ea typeface="+mn-ea"/>
                <a:cs typeface="+mn-cs"/>
              </a:rPr>
              <a:t> must </a:t>
            </a:r>
            <a:r>
              <a:rPr lang="da-DK" sz="1200" kern="1200" dirty="0" err="1" smtClean="0">
                <a:solidFill>
                  <a:schemeClr val="tx1"/>
                </a:solidFill>
                <a:effectLst/>
                <a:latin typeface="+mn-lt"/>
                <a:ea typeface="+mn-ea"/>
                <a:cs typeface="+mn-cs"/>
              </a:rPr>
              <a:t>make</a:t>
            </a:r>
            <a:r>
              <a:rPr lang="da-DK" sz="1200" kern="1200" dirty="0" smtClean="0">
                <a:solidFill>
                  <a:schemeClr val="tx1"/>
                </a:solidFill>
                <a:effectLst/>
                <a:latin typeface="+mn-lt"/>
                <a:ea typeface="+mn-ea"/>
                <a:cs typeface="+mn-cs"/>
              </a:rPr>
              <a:t> an </a:t>
            </a:r>
            <a:r>
              <a:rPr lang="da-DK" sz="1200" kern="1200" dirty="0" err="1" smtClean="0">
                <a:solidFill>
                  <a:schemeClr val="tx1"/>
                </a:solidFill>
                <a:effectLst/>
                <a:latin typeface="+mn-lt"/>
                <a:ea typeface="+mn-ea"/>
                <a:cs typeface="+mn-cs"/>
              </a:rPr>
              <a:t>effort</a:t>
            </a:r>
            <a:r>
              <a:rPr lang="da-DK" sz="1200" kern="1200" dirty="0" smtClean="0">
                <a:solidFill>
                  <a:schemeClr val="tx1"/>
                </a:solidFill>
                <a:effectLst/>
                <a:latin typeface="+mn-lt"/>
                <a:ea typeface="+mn-ea"/>
                <a:cs typeface="+mn-cs"/>
              </a:rPr>
              <a:t> to </a:t>
            </a:r>
            <a:r>
              <a:rPr lang="da-DK" sz="1200" kern="1200" dirty="0" err="1" smtClean="0">
                <a:solidFill>
                  <a:schemeClr val="tx1"/>
                </a:solidFill>
                <a:effectLst/>
                <a:latin typeface="+mn-lt"/>
                <a:ea typeface="+mn-ea"/>
                <a:cs typeface="+mn-cs"/>
              </a:rPr>
              <a:t>ensure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that</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our</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teachings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are</a:t>
            </a:r>
            <a:r>
              <a:rPr lang="da-DK" sz="1200" kern="1200" dirty="0" smtClean="0">
                <a:solidFill>
                  <a:schemeClr val="tx1"/>
                </a:solidFill>
                <a:effectLst/>
                <a:latin typeface="+mn-lt"/>
                <a:ea typeface="+mn-ea"/>
                <a:cs typeface="+mn-cs"/>
              </a:rPr>
              <a:t> not just </a:t>
            </a:r>
            <a:r>
              <a:rPr lang="da-DK" sz="1200" kern="1200" dirty="0" err="1" smtClean="0">
                <a:solidFill>
                  <a:schemeClr val="tx1"/>
                </a:solidFill>
                <a:effectLst/>
                <a:latin typeface="+mn-lt"/>
                <a:ea typeface="+mn-ea"/>
                <a:cs typeface="+mn-cs"/>
              </a:rPr>
              <a:t>heard</a:t>
            </a:r>
            <a:r>
              <a:rPr lang="da-DK" sz="1200" kern="1200" dirty="0" smtClean="0">
                <a:solidFill>
                  <a:schemeClr val="tx1"/>
                </a:solidFill>
                <a:effectLst/>
                <a:latin typeface="+mn-lt"/>
                <a:ea typeface="+mn-ea"/>
                <a:cs typeface="+mn-cs"/>
              </a:rPr>
              <a:t>, but </a:t>
            </a:r>
            <a:r>
              <a:rPr lang="da-DK" sz="1200" kern="1200" dirty="0" err="1" smtClean="0">
                <a:solidFill>
                  <a:schemeClr val="tx1"/>
                </a:solidFill>
                <a:effectLst/>
                <a:latin typeface="+mn-lt"/>
                <a:ea typeface="+mn-ea"/>
                <a:cs typeface="+mn-cs"/>
              </a:rPr>
              <a:t>also</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resonate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These</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physical</a:t>
            </a:r>
            <a:r>
              <a:rPr lang="da-DK" sz="1200" kern="1200" dirty="0" smtClean="0">
                <a:solidFill>
                  <a:schemeClr val="tx1"/>
                </a:solidFill>
                <a:effectLst/>
                <a:latin typeface="+mn-lt"/>
                <a:ea typeface="+mn-ea"/>
                <a:cs typeface="+mn-cs"/>
              </a:rPr>
              <a:t>, mental, and </a:t>
            </a:r>
            <a:r>
              <a:rPr lang="da-DK" sz="1200" kern="1200" dirty="0" err="1" smtClean="0">
                <a:solidFill>
                  <a:schemeClr val="tx1"/>
                </a:solidFill>
                <a:effectLst/>
                <a:latin typeface="+mn-lt"/>
                <a:ea typeface="+mn-ea"/>
                <a:cs typeface="+mn-cs"/>
              </a:rPr>
              <a:t>linguistic</a:t>
            </a:r>
            <a:r>
              <a:rPr lang="da-DK" sz="1200" kern="1200" dirty="0" smtClean="0">
                <a:solidFill>
                  <a:schemeClr val="tx1"/>
                </a:solidFill>
                <a:effectLst/>
                <a:latin typeface="+mn-lt"/>
                <a:ea typeface="+mn-ea"/>
                <a:cs typeface="+mn-cs"/>
              </a:rPr>
              <a:t> engagement </a:t>
            </a:r>
            <a:r>
              <a:rPr lang="da-DK" sz="1200" kern="1200" dirty="0" err="1" smtClean="0">
                <a:solidFill>
                  <a:schemeClr val="tx1"/>
                </a:solidFill>
                <a:effectLst/>
                <a:latin typeface="+mn-lt"/>
                <a:ea typeface="+mn-ea"/>
                <a:cs typeface="+mn-cs"/>
              </a:rPr>
              <a:t>techniques</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will</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help</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gain</a:t>
            </a:r>
            <a:r>
              <a:rPr lang="da-DK" sz="1200" kern="1200" dirty="0" smtClean="0">
                <a:solidFill>
                  <a:schemeClr val="tx1"/>
                </a:solidFill>
                <a:effectLst/>
                <a:latin typeface="+mn-lt"/>
                <a:ea typeface="+mn-ea"/>
                <a:cs typeface="+mn-cs"/>
              </a:rPr>
              <a:t> </a:t>
            </a:r>
            <a:r>
              <a:rPr lang="da-DK" sz="1200" kern="1200" dirty="0" err="1" smtClean="0">
                <a:solidFill>
                  <a:schemeClr val="tx1"/>
                </a:solidFill>
                <a:effectLst/>
                <a:latin typeface="+mn-lt"/>
                <a:ea typeface="+mn-ea"/>
                <a:cs typeface="+mn-cs"/>
              </a:rPr>
              <a:t>your</a:t>
            </a:r>
            <a:r>
              <a:rPr lang="da-DK" sz="1200" kern="1200" dirty="0" smtClean="0">
                <a:solidFill>
                  <a:schemeClr val="tx1"/>
                </a:solidFill>
                <a:effectLst/>
                <a:latin typeface="+mn-lt"/>
                <a:ea typeface="+mn-ea"/>
                <a:cs typeface="+mn-cs"/>
              </a:rPr>
              <a:t> students’ attention</a:t>
            </a:r>
            <a:r>
              <a:rPr lang="da-DK" sz="1200" kern="1200" baseline="0" dirty="0" smtClean="0">
                <a:solidFill>
                  <a:schemeClr val="tx1"/>
                </a:solidFill>
                <a:effectLst/>
                <a:latin typeface="+mn-lt"/>
                <a:ea typeface="+mn-ea"/>
                <a:cs typeface="+mn-cs"/>
              </a:rPr>
              <a:t> - </a:t>
            </a:r>
            <a:r>
              <a:rPr lang="da-DK" sz="1200" kern="1200" dirty="0" smtClean="0">
                <a:solidFill>
                  <a:schemeClr val="tx1"/>
                </a:solidFill>
                <a:effectLst/>
                <a:latin typeface="+mn-lt"/>
                <a:ea typeface="+mn-ea"/>
                <a:cs typeface="+mn-cs"/>
              </a:rPr>
              <a:t>and </a:t>
            </a:r>
            <a:r>
              <a:rPr lang="da-DK" sz="1200" kern="1200" dirty="0" err="1" smtClean="0">
                <a:solidFill>
                  <a:schemeClr val="tx1"/>
                </a:solidFill>
                <a:effectLst/>
                <a:latin typeface="+mn-lt"/>
                <a:ea typeface="+mn-ea"/>
                <a:cs typeface="+mn-cs"/>
              </a:rPr>
              <a:t>sustain</a:t>
            </a:r>
            <a:r>
              <a:rPr lang="da-DK" sz="1200" kern="1200" dirty="0" smtClean="0">
                <a:solidFill>
                  <a:schemeClr val="tx1"/>
                </a:solidFill>
                <a:effectLst/>
                <a:latin typeface="+mn-lt"/>
                <a:ea typeface="+mn-ea"/>
                <a:cs typeface="+mn-cs"/>
              </a:rPr>
              <a:t> it.</a:t>
            </a:r>
          </a:p>
          <a:p>
            <a:r>
              <a:rPr lang="da-DK" sz="1200" kern="1200" dirty="0" smtClean="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5721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A16CFAD1-D197-4A88-B173-A6412E995EE5}" type="slidenum">
              <a:rPr lang="en-GB" smtClean="0"/>
              <a:pPr/>
              <a:t>6</a:t>
            </a:fld>
            <a:endParaRPr lang="en-GB" dirty="0"/>
          </a:p>
        </p:txBody>
      </p:sp>
    </p:spTree>
    <p:extLst>
      <p:ext uri="{BB962C8B-B14F-4D97-AF65-F5344CB8AC3E}">
        <p14:creationId xmlns:p14="http://schemas.microsoft.com/office/powerpoint/2010/main" val="251426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2284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434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Mellem 3 og 5 er</a:t>
            </a:r>
            <a:r>
              <a:rPr lang="da-DK" baseline="0" dirty="0" smtClean="0"/>
              <a:t> der tale om iterationer, og man skal hellere komme hurtigt i test, end at blive ved med at forfine spillet.</a:t>
            </a:r>
          </a:p>
          <a:p>
            <a:r>
              <a:rPr lang="da-DK" baseline="0" dirty="0" smtClean="0"/>
              <a:t>Sidstnævnte kan man altid gøre.</a:t>
            </a:r>
          </a:p>
          <a:p>
            <a:endParaRPr lang="da-DK" baseline="0" dirty="0" smtClean="0"/>
          </a:p>
          <a:p>
            <a:r>
              <a:rPr lang="da-DK" baseline="0" dirty="0" smtClean="0"/>
              <a:t>Vores spil er fortsat i udvikling – og derfor ikke lavet med hardtop spilleplade, spillekort etc.</a:t>
            </a: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352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2" y="1736204"/>
            <a:ext cx="8029575" cy="4267722"/>
          </a:xfrm>
        </p:spPr>
        <p:txBody>
          <a:bodyPr/>
          <a:lstStyle>
            <a:lvl1pPr marL="288000" indent="-288000" algn="l" defTabSz="685800" rtl="0" eaLnBrk="1" latinLnBrk="0" hangingPunct="1">
              <a:lnSpc>
                <a:spcPct val="100000"/>
              </a:lnSpc>
              <a:spcBef>
                <a:spcPts val="600"/>
              </a:spcBef>
              <a:buFont typeface="Verdana" panose="020B0604030504040204" pitchFamily="34" charset="0"/>
              <a:buChar char="●"/>
              <a:defRPr lang="da-DK" sz="1800" kern="1200" dirty="0" smtClean="0">
                <a:solidFill>
                  <a:schemeClr val="tx1"/>
                </a:solidFill>
                <a:latin typeface="+mn-lt"/>
                <a:ea typeface="+mn-ea"/>
                <a:cs typeface="+mn-cs"/>
              </a:defRPr>
            </a:lvl1pPr>
            <a:lvl2pPr marL="576000" indent="-288000" algn="l" defTabSz="685800" rtl="0" eaLnBrk="1" latinLnBrk="0" hangingPunct="1">
              <a:lnSpc>
                <a:spcPct val="100000"/>
              </a:lnSpc>
              <a:spcBef>
                <a:spcPts val="600"/>
              </a:spcBef>
              <a:buFont typeface="Verdana" panose="020B0604030504040204" pitchFamily="34" charset="0"/>
              <a:buChar char="●"/>
              <a:defRPr lang="da-DK" sz="1600" kern="1200" dirty="0" smtClean="0">
                <a:solidFill>
                  <a:schemeClr val="tx1"/>
                </a:solidFill>
                <a:latin typeface="+mn-lt"/>
                <a:ea typeface="+mn-ea"/>
                <a:cs typeface="+mn-cs"/>
              </a:defRPr>
            </a:lvl2pPr>
            <a:lvl3pPr marL="864000" indent="-288000" algn="l" defTabSz="685800" rtl="0" eaLnBrk="1" latinLnBrk="0" hangingPunct="1">
              <a:lnSpc>
                <a:spcPct val="100000"/>
              </a:lnSpc>
              <a:spcBef>
                <a:spcPts val="600"/>
              </a:spcBef>
              <a:buFont typeface="Verdana" panose="020B0604030504040204" pitchFamily="34" charset="0"/>
              <a:buChar char="●"/>
              <a:defRPr lang="da-DK" sz="1400" kern="1200" dirty="0" smtClean="0">
                <a:solidFill>
                  <a:schemeClr val="tx1"/>
                </a:solidFill>
                <a:latin typeface="+mn-lt"/>
                <a:ea typeface="+mn-ea"/>
                <a:cs typeface="+mn-cs"/>
              </a:defRPr>
            </a:lvl3pPr>
            <a:lvl4pPr marL="1168400" indent="-277813" algn="l" defTabSz="685800" rtl="0" eaLnBrk="1" latinLnBrk="0" hangingPunct="1">
              <a:lnSpc>
                <a:spcPct val="100000"/>
              </a:lnSpc>
              <a:spcBef>
                <a:spcPts val="600"/>
              </a:spcBef>
              <a:buFont typeface="Verdana" panose="020B0604030504040204" pitchFamily="34" charset="0"/>
              <a:buChar char="●"/>
              <a:defRPr lang="da-DK" sz="1200" kern="1200" dirty="0" smtClean="0">
                <a:solidFill>
                  <a:schemeClr val="tx1"/>
                </a:solidFill>
                <a:latin typeface="+mn-lt"/>
                <a:ea typeface="+mn-ea"/>
                <a:cs typeface="+mn-cs"/>
              </a:defRPr>
            </a:lvl4pPr>
            <a:lvl9pPr marL="1527175" indent="-358775" algn="l" defTabSz="685800" rtl="0" eaLnBrk="1" latinLnBrk="0" hangingPunct="1">
              <a:lnSpc>
                <a:spcPct val="100000"/>
              </a:lnSpc>
              <a:spcBef>
                <a:spcPts val="600"/>
              </a:spcBef>
              <a:buFont typeface="Verdana" panose="020B0604030504040204" pitchFamily="34" charset="0"/>
              <a:buChar char="●"/>
              <a:defRPr lang="da-DK" sz="1000" kern="1200" dirty="0">
                <a:solidFill>
                  <a:schemeClr val="tx1"/>
                </a:solidFill>
                <a:latin typeface="+mn-lt"/>
                <a:ea typeface="+mn-ea"/>
                <a:cs typeface="+mn-cs"/>
              </a:defRPr>
            </a:lvl9pPr>
          </a:lstStyle>
          <a:p>
            <a:pPr lvl="0"/>
            <a:r>
              <a:rPr lang="da-DK" dirty="0" smtClean="0"/>
              <a:t>Klik her for at tilføje tekst</a:t>
            </a:r>
          </a:p>
          <a:p>
            <a:pPr lvl="1"/>
            <a:r>
              <a:rPr lang="da-DK" dirty="0" smtClean="0"/>
              <a:t>Andet niveau</a:t>
            </a:r>
          </a:p>
          <a:p>
            <a:pPr lvl="2"/>
            <a:r>
              <a:rPr lang="da-DK" dirty="0" smtClean="0"/>
              <a:t>Tredje niveau</a:t>
            </a:r>
          </a:p>
          <a:p>
            <a:pPr lvl="3"/>
            <a:r>
              <a:rPr lang="da-DK" dirty="0" smtClean="0"/>
              <a:t>Fjerde niveau</a:t>
            </a:r>
          </a:p>
          <a:p>
            <a:pPr lvl="8"/>
            <a:r>
              <a:rPr lang="da-DK" dirty="0" smtClean="0"/>
              <a:t>Femte niveau</a:t>
            </a:r>
            <a:endParaRPr lang="da-DK" dirty="0"/>
          </a:p>
        </p:txBody>
      </p:sp>
      <p:sp>
        <p:nvSpPr>
          <p:cNvPr id="8" name="Tjenestebrug">
            <a:extLst>
              <a:ext uri="{FF2B5EF4-FFF2-40B4-BE49-F238E27FC236}">
                <a16:creationId xmlns:a16="http://schemas.microsoft.com/office/drawing/2014/main" id="{4FA4E295-C991-4C85-A430-8E77C6856DD0}"/>
              </a:ext>
            </a:extLst>
          </p:cNvPr>
          <p:cNvSpPr>
            <a:spLocks noGrp="1"/>
          </p:cNvSpPr>
          <p:nvPr>
            <p:ph type="body" sz="quarter" idx="16" hasCustomPrompt="1"/>
          </p:nvPr>
        </p:nvSpPr>
        <p:spPr>
          <a:xfrm>
            <a:off x="3129801" y="113147"/>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9" name="Afklassificeret">
            <a:extLst>
              <a:ext uri="{FF2B5EF4-FFF2-40B4-BE49-F238E27FC236}">
                <a16:creationId xmlns:a16="http://schemas.microsoft.com/office/drawing/2014/main" id="{F6BF7C7E-D6F4-4FD7-9D13-A7183A63FBA0}"/>
              </a:ext>
            </a:extLst>
          </p:cNvPr>
          <p:cNvSpPr>
            <a:spLocks noGrp="1"/>
          </p:cNvSpPr>
          <p:nvPr>
            <p:ph type="body" sz="quarter" idx="17" hasCustomPrompt="1"/>
          </p:nvPr>
        </p:nvSpPr>
        <p:spPr>
          <a:xfrm>
            <a:off x="3129802" y="275691"/>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Brug">
            <a:extLst>
              <a:ext uri="{FF2B5EF4-FFF2-40B4-BE49-F238E27FC236}">
                <a16:creationId xmlns:a16="http://schemas.microsoft.com/office/drawing/2014/main" id="{48088BE7-A6B0-4C44-BAE5-68CC9E06B952}"/>
              </a:ext>
            </a:extLst>
          </p:cNvPr>
          <p:cNvSpPr>
            <a:spLocks noGrp="1"/>
          </p:cNvSpPr>
          <p:nvPr>
            <p:ph type="body" sz="quarter" idx="18" hasCustomPrompt="1"/>
          </p:nvPr>
        </p:nvSpPr>
        <p:spPr>
          <a:xfrm>
            <a:off x="3129802"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pic>
        <p:nvPicPr>
          <p:cNvPr id="15" name="Billede 14"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2"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pPr/>
              <a:t>‹nr.›</a:t>
            </a:fld>
            <a:endParaRPr lang="en-GB" dirty="0"/>
          </a:p>
        </p:txBody>
      </p:sp>
      <p:sp>
        <p:nvSpPr>
          <p:cNvPr id="14"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3" y="1150630"/>
            <a:ext cx="8029573" cy="458252"/>
          </a:xfrm>
          <a:prstGeom prst="rect">
            <a:avLst/>
          </a:prstGeom>
        </p:spPr>
        <p:txBody>
          <a:bodyPr vert="horz" lIns="0" tIns="0" rIns="0" bIns="0" rtlCol="0" anchor="t" anchorCtr="0">
            <a:noAutofit/>
          </a:bodyPr>
          <a:lstStyle/>
          <a:p>
            <a:r>
              <a:rPr lang="da-DK" dirty="0"/>
              <a:t>Klik for at redigere i master</a:t>
            </a:r>
            <a:endParaRPr lang="en-GB" dirty="0"/>
          </a:p>
        </p:txBody>
      </p:sp>
    </p:spTree>
    <p:extLst>
      <p:ext uri="{BB962C8B-B14F-4D97-AF65-F5344CB8AC3E}">
        <p14:creationId xmlns:p14="http://schemas.microsoft.com/office/powerpoint/2010/main" val="11422039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55651" y="1150630"/>
            <a:ext cx="3600449" cy="720000"/>
          </a:xfrm>
        </p:spPr>
        <p:txBody>
          <a:bodyPr>
            <a:normAutofit/>
          </a:bodyPr>
          <a:lstStyle>
            <a:lvl1pPr>
              <a:lnSpc>
                <a:spcPct val="108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55652" y="2075381"/>
            <a:ext cx="3600449"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4572001" y="1150632"/>
            <a:ext cx="4213225" cy="4853295"/>
          </a:xfrm>
        </p:spPr>
        <p:txBody>
          <a:bodyPr tIns="720000" anchor="ctr" anchorCtr="0"/>
          <a:lstStyle>
            <a:lvl1pPr marL="0" indent="0" algn="ctr">
              <a:buNone/>
              <a:defRPr/>
            </a:lvl1pPr>
          </a:lstStyle>
          <a:p>
            <a:r>
              <a:rPr lang="da-DK" dirty="0"/>
              <a:t>Klik på ikonet for at tilføje et billede</a:t>
            </a:r>
          </a:p>
        </p:txBody>
      </p:sp>
      <p:sp>
        <p:nvSpPr>
          <p:cNvPr id="16" name="Tjenestebrug">
            <a:extLst>
              <a:ext uri="{FF2B5EF4-FFF2-40B4-BE49-F238E27FC236}">
                <a16:creationId xmlns:a16="http://schemas.microsoft.com/office/drawing/2014/main" id="{87545A53-235D-45E4-A38E-B37C80AD2CE8}"/>
              </a:ext>
            </a:extLst>
          </p:cNvPr>
          <p:cNvSpPr>
            <a:spLocks noGrp="1"/>
          </p:cNvSpPr>
          <p:nvPr>
            <p:ph type="body" sz="quarter" idx="16" hasCustomPrompt="1"/>
          </p:nvPr>
        </p:nvSpPr>
        <p:spPr>
          <a:xfrm>
            <a:off x="3129801" y="113146"/>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7" name="Afklassificeret">
            <a:extLst>
              <a:ext uri="{FF2B5EF4-FFF2-40B4-BE49-F238E27FC236}">
                <a16:creationId xmlns:a16="http://schemas.microsoft.com/office/drawing/2014/main" id="{0CF71E1F-29C5-4F41-B05F-62C49644D2F5}"/>
              </a:ext>
            </a:extLst>
          </p:cNvPr>
          <p:cNvSpPr>
            <a:spLocks noGrp="1"/>
          </p:cNvSpPr>
          <p:nvPr>
            <p:ph type="body" sz="quarter" idx="17" hasCustomPrompt="1"/>
          </p:nvPr>
        </p:nvSpPr>
        <p:spPr>
          <a:xfrm>
            <a:off x="3129801"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8" name="Brug">
            <a:extLst>
              <a:ext uri="{FF2B5EF4-FFF2-40B4-BE49-F238E27FC236}">
                <a16:creationId xmlns:a16="http://schemas.microsoft.com/office/drawing/2014/main" id="{B68ACB80-1BF7-4ACB-A423-24B4268924D9}"/>
              </a:ext>
            </a:extLst>
          </p:cNvPr>
          <p:cNvSpPr>
            <a:spLocks noGrp="1"/>
          </p:cNvSpPr>
          <p:nvPr>
            <p:ph type="body" sz="quarter" idx="18" hasCustomPrompt="1"/>
          </p:nvPr>
        </p:nvSpPr>
        <p:spPr>
          <a:xfrm>
            <a:off x="3129801"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19" name="Tjenestebrug">
            <a:extLst>
              <a:ext uri="{FF2B5EF4-FFF2-40B4-BE49-F238E27FC236}">
                <a16:creationId xmlns:a16="http://schemas.microsoft.com/office/drawing/2014/main" id="{BADCC9D5-A7F8-41D0-B642-3BD0CA97D726}"/>
              </a:ext>
            </a:extLst>
          </p:cNvPr>
          <p:cNvSpPr>
            <a:spLocks noGrp="1"/>
          </p:cNvSpPr>
          <p:nvPr>
            <p:ph type="body" sz="quarter" idx="19" hasCustomPrompt="1"/>
          </p:nvPr>
        </p:nvSpPr>
        <p:spPr>
          <a:xfrm>
            <a:off x="3129799" y="6282641"/>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0" name="Afklassificeret">
            <a:extLst>
              <a:ext uri="{FF2B5EF4-FFF2-40B4-BE49-F238E27FC236}">
                <a16:creationId xmlns:a16="http://schemas.microsoft.com/office/drawing/2014/main" id="{A206DF68-45AF-4E08-BA36-E0B6D0CF5386}"/>
              </a:ext>
            </a:extLst>
          </p:cNvPr>
          <p:cNvSpPr>
            <a:spLocks noGrp="1"/>
          </p:cNvSpPr>
          <p:nvPr>
            <p:ph type="body" sz="quarter" idx="20" hasCustomPrompt="1"/>
          </p:nvPr>
        </p:nvSpPr>
        <p:spPr>
          <a:xfrm>
            <a:off x="3129801" y="64404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1" name="Brug">
            <a:extLst>
              <a:ext uri="{FF2B5EF4-FFF2-40B4-BE49-F238E27FC236}">
                <a16:creationId xmlns:a16="http://schemas.microsoft.com/office/drawing/2014/main" id="{03C42FC4-9315-444C-B13F-5147374BC30C}"/>
              </a:ext>
            </a:extLst>
          </p:cNvPr>
          <p:cNvSpPr>
            <a:spLocks noGrp="1"/>
          </p:cNvSpPr>
          <p:nvPr>
            <p:ph type="body" sz="quarter" idx="21" hasCustomPrompt="1"/>
          </p:nvPr>
        </p:nvSpPr>
        <p:spPr>
          <a:xfrm>
            <a:off x="3129800" y="6552000"/>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3" name="Date Placeholder 2">
            <a:extLst>
              <a:ext uri="{FF2B5EF4-FFF2-40B4-BE49-F238E27FC236}">
                <a16:creationId xmlns:a16="http://schemas.microsoft.com/office/drawing/2014/main" id="{B4F24AF0-1E21-4EF6-952B-F70288FB5041}"/>
              </a:ext>
            </a:extLst>
          </p:cNvPr>
          <p:cNvSpPr>
            <a:spLocks noGrp="1"/>
          </p:cNvSpPr>
          <p:nvPr>
            <p:ph type="dt" sz="half" idx="10"/>
          </p:nvPr>
        </p:nvSpPr>
        <p:spPr/>
        <p:txBody>
          <a:bodyPr/>
          <a:lstStyle/>
          <a:p>
            <a:fld id="{0BE3C7EA-8120-4703-A962-B4F76EBE8E22}" type="datetime2">
              <a:rPr lang="da-DK" smtClean="0">
                <a:solidFill>
                  <a:srgbClr val="000000"/>
                </a:solidFill>
              </a:rPr>
              <a:pPr/>
              <a:t>28. november 2023</a:t>
            </a:fld>
            <a:endParaRPr lang="da-DK" dirty="0">
              <a:solidFill>
                <a:srgbClr val="000000"/>
              </a:solidFill>
            </a:endParaRPr>
          </a:p>
        </p:txBody>
      </p:sp>
      <p:sp>
        <p:nvSpPr>
          <p:cNvPr id="5" name="Slide Number Placeholder 4">
            <a:extLst>
              <a:ext uri="{FF2B5EF4-FFF2-40B4-BE49-F238E27FC236}">
                <a16:creationId xmlns:a16="http://schemas.microsoft.com/office/drawing/2014/main" id="{FF2C9C36-93D2-4A10-A86A-EF5C42FFDEB5}"/>
              </a:ext>
            </a:extLst>
          </p:cNvPr>
          <p:cNvSpPr>
            <a:spLocks noGrp="1"/>
          </p:cNvSpPr>
          <p:nvPr>
            <p:ph type="sldNum" sz="quarter" idx="12"/>
          </p:nvPr>
        </p:nvSpPr>
        <p:spPr/>
        <p:txBody>
          <a:bodyPr/>
          <a:lstStyle/>
          <a:p>
            <a:fld id="{24C8C45C-947F-4981-8B3F-4F32E973C901}" type="slidenum">
              <a:rPr lang="da-DK" smtClean="0">
                <a:solidFill>
                  <a:srgbClr val="000000"/>
                </a:solidFill>
              </a:rPr>
              <a:pPr/>
              <a:t>‹nr.›</a:t>
            </a:fld>
            <a:endParaRPr lang="da-DK" dirty="0">
              <a:solidFill>
                <a:srgbClr val="000000"/>
              </a:solidFill>
            </a:endParaRPr>
          </a:p>
        </p:txBody>
      </p:sp>
      <p:sp>
        <p:nvSpPr>
          <p:cNvPr id="15" name="Picture Placeholder 12">
            <a:extLst>
              <a:ext uri="{FF2B5EF4-FFF2-40B4-BE49-F238E27FC236}">
                <a16:creationId xmlns:a16="http://schemas.microsoft.com/office/drawing/2014/main" id="{23DD7D38-3109-4162-A27E-A4BF2992B5E2}"/>
              </a:ext>
            </a:extLst>
          </p:cNvPr>
          <p:cNvSpPr>
            <a:spLocks noGrp="1"/>
          </p:cNvSpPr>
          <p:nvPr>
            <p:ph type="pic" sz="quarter" idx="23" hasCustomPrompt="1"/>
          </p:nvPr>
        </p:nvSpPr>
        <p:spPr>
          <a:xfrm>
            <a:off x="360000" y="140400"/>
            <a:ext cx="1807200" cy="392400"/>
          </a:xfrm>
        </p:spPr>
        <p:txBody>
          <a:bodyPr/>
          <a:lstStyle>
            <a:lvl1pPr marL="0" indent="0">
              <a:buNone/>
              <a:defRPr sz="1000"/>
            </a:lvl1pPr>
          </a:lstStyle>
          <a:p>
            <a:r>
              <a:rPr lang="da-DK" noProof="0"/>
              <a:t>Indsæt logo: Klik på ikonet eller pladsholderen, find logo, klik indsæt</a:t>
            </a:r>
          </a:p>
        </p:txBody>
      </p:sp>
    </p:spTree>
    <p:extLst>
      <p:ext uri="{BB962C8B-B14F-4D97-AF65-F5344CB8AC3E}">
        <p14:creationId xmlns:p14="http://schemas.microsoft.com/office/powerpoint/2010/main" val="40600422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880">
          <p15:clr>
            <a:srgbClr val="000000"/>
          </p15:clr>
        </p15:guide>
        <p15:guide id="2" pos="2743">
          <p15:clr>
            <a:srgbClr val="0000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651374" y="1871663"/>
            <a:ext cx="8133851"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91585" y="3896284"/>
            <a:ext cx="4876296"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28. november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8" name="Pladsholder til billede 22" descr="FMI_Graa_RGB.png"/>
          <p:cNvPicPr>
            <a:picLocks noChangeAspect="1"/>
          </p:cNvPicPr>
          <p:nvPr userDrawn="1"/>
        </p:nvPicPr>
        <p:blipFill>
          <a:blip r:embed="rId2" cstate="print"/>
          <a:stretch>
            <a:fillRect/>
          </a:stretch>
        </p:blipFill>
        <p:spPr>
          <a:xfrm>
            <a:off x="215548" y="372494"/>
            <a:ext cx="3627290" cy="863160"/>
          </a:xfrm>
          <a:prstGeom prst="rect">
            <a:avLst/>
          </a:prstGeom>
        </p:spPr>
      </p:pic>
      <p:sp>
        <p:nvSpPr>
          <p:cNvPr id="19" name="Rektangel 18"/>
          <p:cNvSpPr/>
          <p:nvPr userDrawn="1"/>
        </p:nvSpPr>
        <p:spPr>
          <a:xfrm>
            <a:off x="666750" y="6141600"/>
            <a:ext cx="8210550" cy="7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endParaRPr>
          </a:p>
        </p:txBody>
      </p:sp>
      <p:sp>
        <p:nvSpPr>
          <p:cNvPr id="13" name="Footer Placeholder 3">
            <a:extLst>
              <a:ext uri="{FF2B5EF4-FFF2-40B4-BE49-F238E27FC236}">
                <a16:creationId xmlns:a16="http://schemas.microsoft.com/office/drawing/2014/main" id="{4AAB33EC-4EA5-4B1C-AF27-EC2B76F2D853}"/>
              </a:ext>
            </a:extLst>
          </p:cNvPr>
          <p:cNvSpPr txBox="1">
            <a:spLocks/>
          </p:cNvSpPr>
          <p:nvPr userDrawn="1"/>
        </p:nvSpPr>
        <p:spPr>
          <a:xfrm>
            <a:off x="670308" y="6179400"/>
            <a:ext cx="3892731" cy="242564"/>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400" dirty="0" smtClean="0">
                <a:solidFill>
                  <a:srgbClr val="3F5C59"/>
                </a:solidFill>
              </a:rPr>
              <a:t>SUPPLY CHAIN DIVISIONEN</a:t>
            </a:r>
            <a:endParaRPr lang="da-DK" sz="1400" dirty="0">
              <a:solidFill>
                <a:srgbClr val="3F5C59"/>
              </a:solidFill>
            </a:endParaRPr>
          </a:p>
        </p:txBody>
      </p:sp>
      <p:sp>
        <p:nvSpPr>
          <p:cNvPr id="14" name="Footer Placeholder 3">
            <a:extLst>
              <a:ext uri="{FF2B5EF4-FFF2-40B4-BE49-F238E27FC236}">
                <a16:creationId xmlns:a16="http://schemas.microsoft.com/office/drawing/2014/main" id="{4AAB33EC-4EA5-4B1C-AF27-EC2B76F2D853}"/>
              </a:ext>
            </a:extLst>
          </p:cNvPr>
          <p:cNvSpPr txBox="1">
            <a:spLocks/>
          </p:cNvSpPr>
          <p:nvPr userDrawn="1"/>
        </p:nvSpPr>
        <p:spPr>
          <a:xfrm>
            <a:off x="665498" y="6404358"/>
            <a:ext cx="6666866" cy="152993"/>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100" b="0" dirty="0" smtClean="0">
                <a:solidFill>
                  <a:srgbClr val="3F5C59"/>
                </a:solidFill>
              </a:rPr>
              <a:t>CENTER FOR STYRING – SUPPLY CHAIN UDVIKLING</a:t>
            </a:r>
            <a:endParaRPr lang="da-DK" sz="1100" b="0" dirty="0">
              <a:solidFill>
                <a:srgbClr val="3F5C59"/>
              </a:solidFill>
            </a:endParaRPr>
          </a:p>
        </p:txBody>
      </p:sp>
    </p:spTree>
    <p:extLst>
      <p:ext uri="{BB962C8B-B14F-4D97-AF65-F5344CB8AC3E}">
        <p14:creationId xmlns:p14="http://schemas.microsoft.com/office/powerpoint/2010/main" val="23974427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solidFill>
                  <a:srgbClr val="000000"/>
                </a:solidFill>
              </a:rPr>
              <a:pPr/>
              <a:t>‹nr.›</a:t>
            </a:fld>
            <a:endParaRPr lang="da-DK" dirty="0">
              <a:solidFill>
                <a:srgbClr val="000000"/>
              </a:solidFill>
            </a:endParaRPr>
          </a:p>
        </p:txBody>
      </p:sp>
      <p:pic>
        <p:nvPicPr>
          <p:cNvPr id="17" name="Billede 16"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800651"/>
            <a:ext cx="8029574" cy="4451750"/>
          </a:xfrm>
        </p:spPr>
        <p:txBody>
          <a:bodyPr/>
          <a:lstStyle>
            <a:lvl1pPr>
              <a:spcBef>
                <a:spcPts val="600"/>
              </a:spcBef>
              <a:defRPr/>
            </a:lvl1pPr>
            <a:lvl2pPr>
              <a:spcBef>
                <a:spcPts val="600"/>
              </a:spcBef>
              <a:defRPr/>
            </a:lvl2pPr>
            <a:lvl3pPr>
              <a:spcBef>
                <a:spcPts val="600"/>
              </a:spcBef>
              <a:defRPr/>
            </a:lvl3pPr>
            <a:lvl4pPr marL="1168400" indent="-301625">
              <a:spcBef>
                <a:spcPts val="600"/>
              </a:spcBef>
              <a:defRPr/>
            </a:lvl4pPr>
            <a:lvl5pPr>
              <a:spcBef>
                <a:spcPts val="600"/>
              </a:spcBef>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itel 8"/>
          <p:cNvSpPr>
            <a:spLocks noGrp="1"/>
          </p:cNvSpPr>
          <p:nvPr>
            <p:ph type="title" hasCustomPrompt="1"/>
          </p:nvPr>
        </p:nvSpPr>
        <p:spPr>
          <a:xfrm>
            <a:off x="755651" y="748146"/>
            <a:ext cx="8029573" cy="419827"/>
          </a:xfrm>
        </p:spPr>
        <p:txBody>
          <a:bodyPr/>
          <a:lstStyle/>
          <a:p>
            <a:r>
              <a:rPr lang="da-DK" dirty="0" smtClean="0"/>
              <a:t>Overskrift</a:t>
            </a:r>
            <a:endParaRPr lang="da-DK" sz="1600" dirty="0"/>
          </a:p>
        </p:txBody>
      </p:sp>
      <p:sp>
        <p:nvSpPr>
          <p:cNvPr id="18" name="Pladsholder til indhold 13"/>
          <p:cNvSpPr>
            <a:spLocks noGrp="1"/>
          </p:cNvSpPr>
          <p:nvPr>
            <p:ph sz="quarter" idx="16" hasCustomPrompt="1"/>
          </p:nvPr>
        </p:nvSpPr>
        <p:spPr>
          <a:xfrm>
            <a:off x="763825"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9" name="Footer Placeholder 3">
            <a:extLst>
              <a:ext uri="{FF2B5EF4-FFF2-40B4-BE49-F238E27FC236}">
                <a16:creationId xmlns:a16="http://schemas.microsoft.com/office/drawing/2014/main" id="{4AAB33EC-4EA5-4B1C-AF27-EC2B76F2D853}"/>
              </a:ext>
            </a:extLst>
          </p:cNvPr>
          <p:cNvSpPr txBox="1">
            <a:spLocks/>
          </p:cNvSpPr>
          <p:nvPr userDrawn="1"/>
        </p:nvSpPr>
        <p:spPr>
          <a:xfrm>
            <a:off x="6813538" y="6462423"/>
            <a:ext cx="1593114" cy="121282"/>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smtClean="0">
                <a:solidFill>
                  <a:srgbClr val="000000"/>
                </a:solidFill>
              </a:rPr>
              <a:t>Supply Chain Udvikling</a:t>
            </a:r>
            <a:endParaRPr lang="da-DK" dirty="0">
              <a:solidFill>
                <a:srgbClr val="000000"/>
              </a:solidFill>
            </a:endParaRPr>
          </a:p>
        </p:txBody>
      </p:sp>
    </p:spTree>
    <p:extLst>
      <p:ext uri="{BB962C8B-B14F-4D97-AF65-F5344CB8AC3E}">
        <p14:creationId xmlns:p14="http://schemas.microsoft.com/office/powerpoint/2010/main" val="234024294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verskrift og tekst">
    <p:spTree>
      <p:nvGrpSpPr>
        <p:cNvPr id="1" name=""/>
        <p:cNvGrpSpPr/>
        <p:nvPr/>
      </p:nvGrpSpPr>
      <p:grpSpPr>
        <a:xfrm>
          <a:off x="0" y="0"/>
          <a:ext cx="0" cy="0"/>
          <a:chOff x="0" y="0"/>
          <a:chExt cx="0" cy="0"/>
        </a:xfrm>
      </p:grpSpPr>
      <p:sp>
        <p:nvSpPr>
          <p:cNvPr id="15" name="Rektangel 14"/>
          <p:cNvSpPr/>
          <p:nvPr userDrawn="1"/>
        </p:nvSpPr>
        <p:spPr>
          <a:xfrm>
            <a:off x="0" y="0"/>
            <a:ext cx="9144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endParaRPr>
          </a:p>
        </p:txBody>
      </p:sp>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p:txBody>
          <a:bodyPr/>
          <a:lstStyle>
            <a:lvl1pPr>
              <a:defRPr>
                <a:solidFill>
                  <a:schemeClr val="bg1"/>
                </a:solidFill>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2330450"/>
            <a:ext cx="8029574" cy="3673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Footer Placeholder 3">
            <a:extLst>
              <a:ext uri="{FF2B5EF4-FFF2-40B4-BE49-F238E27FC236}">
                <a16:creationId xmlns:a16="http://schemas.microsoft.com/office/drawing/2014/main" id="{4AAB33EC-4EA5-4B1C-AF27-EC2B76F2D853}"/>
              </a:ext>
            </a:extLst>
          </p:cNvPr>
          <p:cNvSpPr>
            <a:spLocks noGrp="1"/>
          </p:cNvSpPr>
          <p:nvPr>
            <p:ph type="ftr" sz="quarter" idx="11"/>
          </p:nvPr>
        </p:nvSpPr>
        <p:spPr>
          <a:xfrm>
            <a:off x="6165669" y="6419492"/>
            <a:ext cx="2241483" cy="167552"/>
          </a:xfrm>
        </p:spPr>
        <p:txBody>
          <a:bodyPr/>
          <a:lstStyle>
            <a:lvl1pPr>
              <a:defRPr>
                <a:solidFill>
                  <a:schemeClr val="bg1"/>
                </a:solidFill>
              </a:defRPr>
            </a:lvl1pPr>
          </a:lstStyle>
          <a:p>
            <a:r>
              <a:rPr lang="da-DK" dirty="0" smtClean="0">
                <a:solidFill>
                  <a:prstClr val="white"/>
                </a:solidFill>
              </a:rPr>
              <a:t>Supply Chain Udvikling</a:t>
            </a:r>
            <a:endParaRPr lang="da-DK" dirty="0">
              <a:solidFill>
                <a:prstClr val="white"/>
              </a:solidFill>
            </a:endParaRPr>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a:ln>
            <a:solidFill>
              <a:schemeClr val="bg1"/>
            </a:solidFill>
          </a:ln>
        </p:spPr>
        <p:txBody>
          <a:bodyPr/>
          <a:lstStyle>
            <a:lvl1pPr>
              <a:defRPr>
                <a:solidFill>
                  <a:schemeClr val="bg1"/>
                </a:solidFill>
              </a:defRPr>
            </a:lvl1pPr>
          </a:lstStyle>
          <a:p>
            <a:fld id="{24C8C45C-947F-4981-8B3F-4F32E973C901}" type="slidenum">
              <a:rPr lang="da-DK" smtClean="0">
                <a:solidFill>
                  <a:prstClr val="white"/>
                </a:solidFill>
              </a:rPr>
              <a:pPr/>
              <a:t>‹nr.›</a:t>
            </a:fld>
            <a:endParaRPr lang="da-DK" dirty="0">
              <a:solidFill>
                <a:prstClr val="white"/>
              </a:solidFill>
            </a:endParaRPr>
          </a:p>
        </p:txBody>
      </p:sp>
      <p:pic>
        <p:nvPicPr>
          <p:cNvPr id="17" name="Billede 16" descr="FMI_Graa_RGB.png"/>
          <p:cNvPicPr>
            <a:picLocks noChangeAspect="1"/>
          </p:cNvPicPr>
          <p:nvPr userDrawn="1"/>
        </p:nvPicPr>
        <p:blipFill>
          <a:blip r:embed="rId2" cstate="print"/>
          <a:stretch>
            <a:fillRect/>
          </a:stretch>
        </p:blipFill>
        <p:spPr>
          <a:xfrm>
            <a:off x="70993" y="51536"/>
            <a:ext cx="2325668" cy="553423"/>
          </a:xfrm>
          <a:prstGeom prst="rect">
            <a:avLst/>
          </a:prstGeom>
        </p:spPr>
      </p:pic>
    </p:spTree>
    <p:extLst>
      <p:ext uri="{BB962C8B-B14F-4D97-AF65-F5344CB8AC3E}">
        <p14:creationId xmlns:p14="http://schemas.microsoft.com/office/powerpoint/2010/main" val="262988238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4"/>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1" y="1150629"/>
            <a:ext cx="8029573"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1" y="1871663"/>
            <a:ext cx="568884"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3" y="1871664"/>
            <a:ext cx="4589844"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1" y="2330449"/>
            <a:ext cx="5195206"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Footer Placeholder 3">
            <a:extLst>
              <a:ext uri="{FF2B5EF4-FFF2-40B4-BE49-F238E27FC236}">
                <a16:creationId xmlns:a16="http://schemas.microsoft.com/office/drawing/2014/main" id="{06616742-48B4-4C0F-BB50-5832BEFA5C71}"/>
              </a:ext>
            </a:extLst>
          </p:cNvPr>
          <p:cNvSpPr>
            <a:spLocks noGrp="1"/>
          </p:cNvSpPr>
          <p:nvPr>
            <p:ph type="ftr" sz="quarter" idx="11"/>
          </p:nvPr>
        </p:nvSpPr>
        <p:spPr/>
        <p:txBody>
          <a:bodyPr/>
          <a:lstStyle/>
          <a:p>
            <a:r>
              <a:rPr lang="da-DK" dirty="0" smtClean="0">
                <a:solidFill>
                  <a:srgbClr val="000000"/>
                </a:solidFill>
              </a:rPr>
              <a:t>Supply Chain Udvikling</a:t>
            </a:r>
            <a:endParaRPr lang="da-DK" dirty="0">
              <a:solidFill>
                <a:srgbClr val="000000"/>
              </a:solidFill>
            </a:endParaRPr>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5" name="Slide Number Placeholder 4">
            <a:extLst>
              <a:ext uri="{FF2B5EF4-FFF2-40B4-BE49-F238E27FC236}">
                <a16:creationId xmlns:a16="http://schemas.microsoft.com/office/drawing/2014/main" id="{AA2487C5-46EC-4A79-8D39-EF34AFB844E8}"/>
              </a:ext>
            </a:extLst>
          </p:cNvPr>
          <p:cNvSpPr>
            <a:spLocks noGrp="1"/>
          </p:cNvSpPr>
          <p:nvPr>
            <p:ph type="sldNum" sz="quarter" idx="12"/>
          </p:nvPr>
        </p:nvSpPr>
        <p:spPr/>
        <p:txBody>
          <a:bodyPr/>
          <a:lstStyle/>
          <a:p>
            <a:fld id="{24C8C45C-947F-4981-8B3F-4F32E973C901}" type="slidenum">
              <a:rPr lang="da-DK" smtClean="0">
                <a:solidFill>
                  <a:srgbClr val="000000"/>
                </a:solidFill>
              </a:rPr>
              <a:pPr/>
              <a:t>‹nr.›</a:t>
            </a:fld>
            <a:endParaRPr lang="da-DK" dirty="0">
              <a:solidFill>
                <a:srgbClr val="000000"/>
              </a:solidFill>
            </a:endParaRPr>
          </a:p>
        </p:txBody>
      </p:sp>
    </p:spTree>
    <p:extLst>
      <p:ext uri="{BB962C8B-B14F-4D97-AF65-F5344CB8AC3E}">
        <p14:creationId xmlns:p14="http://schemas.microsoft.com/office/powerpoint/2010/main" val="9115968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solidFill>
                  <a:schemeClr val="tx1"/>
                </a:solidFill>
              </a:defRPr>
            </a:lvl1pPr>
          </a:lstStyle>
          <a:p>
            <a:fld id="{CDDADBF2-AF97-44F7-AB18-97D454ABE463}" type="datetime2">
              <a:rPr lang="da-DK" smtClean="0">
                <a:solidFill>
                  <a:srgbClr val="000000"/>
                </a:solidFill>
              </a:rPr>
              <a:pPr/>
              <a:t>28. november 2023</a:t>
            </a:fld>
            <a:endParaRPr lang="da-DK" dirty="0">
              <a:solidFill>
                <a:srgbClr val="000000"/>
              </a:solidFill>
            </a:endParaRPr>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solidFill>
                  <a:schemeClr val="tx1"/>
                </a:solidFill>
              </a:defRPr>
            </a:lvl1pPr>
          </a:lstStyle>
          <a:p>
            <a:endParaRPr lang="da-DK" dirty="0">
              <a:solidFill>
                <a:srgbClr val="000000"/>
              </a:solidFill>
            </a:endParaRPr>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p:spPr>
        <p:txBody>
          <a:bodyPr/>
          <a:lstStyle>
            <a:lvl1pPr>
              <a:defRPr sz="100">
                <a:solidFill>
                  <a:schemeClr val="tx1"/>
                </a:solidFill>
              </a:defRPr>
            </a:lvl1pPr>
          </a:lstStyle>
          <a:p>
            <a:fld id="{24C8C45C-947F-4981-8B3F-4F32E973C901}" type="slidenum">
              <a:rPr lang="da-DK" smtClean="0">
                <a:solidFill>
                  <a:srgbClr val="000000"/>
                </a:solidFill>
              </a:rPr>
              <a:pPr/>
              <a:t>‹nr.›</a:t>
            </a:fld>
            <a:endParaRPr lang="da-DK" dirty="0">
              <a:solidFill>
                <a:srgbClr val="000000"/>
              </a:solidFill>
            </a:endParaRPr>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545134" y="5597414"/>
            <a:ext cx="216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gadeadresse</a:t>
            </a:r>
            <a:endParaRPr lang="da-DK" dirty="0"/>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545132" y="5709741"/>
            <a:ext cx="2160002"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postnummer og by</a:t>
            </a:r>
            <a:endParaRPr lang="da-DK" dirty="0"/>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545132" y="6024425"/>
            <a:ext cx="2160002"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545131" y="6135614"/>
            <a:ext cx="2160003"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e-mail adresse</a:t>
            </a:r>
            <a:endParaRPr lang="da-DK" dirty="0"/>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545131" y="6243275"/>
            <a:ext cx="216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Indæt www-adresse</a:t>
            </a:r>
            <a:endParaRPr lang="da-DK" dirty="0"/>
          </a:p>
        </p:txBody>
      </p:sp>
      <p:pic>
        <p:nvPicPr>
          <p:cNvPr id="19" name="Billede 18" descr="FMI_Graa_RGB.png"/>
          <p:cNvPicPr>
            <a:picLocks noChangeAspect="1"/>
          </p:cNvPicPr>
          <p:nvPr userDrawn="1"/>
        </p:nvPicPr>
        <p:blipFill>
          <a:blip r:embed="rId2" cstate="print"/>
          <a:stretch>
            <a:fillRect/>
          </a:stretch>
        </p:blipFill>
        <p:spPr>
          <a:xfrm>
            <a:off x="270649" y="5068183"/>
            <a:ext cx="2331840" cy="554892"/>
          </a:xfrm>
          <a:prstGeom prst="rect">
            <a:avLst/>
          </a:prstGeom>
        </p:spPr>
      </p:pic>
    </p:spTree>
    <p:extLst>
      <p:ext uri="{BB962C8B-B14F-4D97-AF65-F5344CB8AC3E}">
        <p14:creationId xmlns:p14="http://schemas.microsoft.com/office/powerpoint/2010/main" val="30718263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85" noProof="0" dirty="0" err="1"/>
          </a:p>
        </p:txBody>
      </p:sp>
      <p:sp>
        <p:nvSpPr>
          <p:cNvPr id="2" name="Title 1"/>
          <p:cNvSpPr>
            <a:spLocks noGrp="1"/>
          </p:cNvSpPr>
          <p:nvPr>
            <p:ph type="ctrTitle" hasCustomPrompt="1"/>
          </p:nvPr>
        </p:nvSpPr>
        <p:spPr>
          <a:xfrm>
            <a:off x="651375" y="1871665"/>
            <a:ext cx="8133851" cy="1933617"/>
          </a:xfrm>
        </p:spPr>
        <p:txBody>
          <a:bodyPr wrap="square" anchor="b">
            <a:noAutofit/>
          </a:bodyPr>
          <a:lstStyle>
            <a:lvl1pPr algn="l">
              <a:defRPr sz="3415">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91585" y="3896286"/>
            <a:ext cx="4876296" cy="1519743"/>
          </a:xfrm>
        </p:spPr>
        <p:txBody>
          <a:bodyPr wrap="square">
            <a:noAutofit/>
          </a:bodyPr>
          <a:lstStyle>
            <a:lvl1pPr marL="0" indent="0" algn="l">
              <a:lnSpc>
                <a:spcPct val="110000"/>
              </a:lnSpc>
              <a:spcBef>
                <a:spcPts val="0"/>
              </a:spcBef>
              <a:buFont typeface="Arial" panose="020B0604020202020204" pitchFamily="34" charset="0"/>
              <a:buChar char="​"/>
              <a:defRPr sz="1385"/>
            </a:lvl1pPr>
            <a:lvl2pPr marL="0" indent="0" algn="l">
              <a:lnSpc>
                <a:spcPct val="110000"/>
              </a:lnSpc>
              <a:buFont typeface="Arial" panose="020B0604020202020204" pitchFamily="34" charset="0"/>
              <a:buNone/>
              <a:defRPr sz="1385"/>
            </a:lvl2pPr>
            <a:lvl3pPr marL="0" indent="0" algn="l">
              <a:lnSpc>
                <a:spcPct val="110000"/>
              </a:lnSpc>
              <a:buFont typeface="Arial" panose="020B0604020202020204" pitchFamily="34" charset="0"/>
              <a:buChar char="​"/>
              <a:defRPr sz="1385"/>
            </a:lvl3pPr>
            <a:lvl4pPr marL="0" indent="0" algn="l">
              <a:lnSpc>
                <a:spcPct val="110000"/>
              </a:lnSpc>
              <a:buFont typeface="Arial" panose="020B0604020202020204" pitchFamily="34" charset="0"/>
              <a:buChar char="​"/>
              <a:defRPr sz="1385"/>
            </a:lvl4pPr>
            <a:lvl5pPr marL="0" indent="0" algn="l">
              <a:lnSpc>
                <a:spcPct val="110000"/>
              </a:lnSpc>
              <a:buFont typeface="Arial" panose="020B0604020202020204" pitchFamily="34" charset="0"/>
              <a:buChar char="​"/>
              <a:defRPr sz="1385"/>
            </a:lvl5pPr>
            <a:lvl6pPr marL="0" indent="0" algn="l">
              <a:lnSpc>
                <a:spcPct val="110000"/>
              </a:lnSpc>
              <a:buFont typeface="Arial" panose="020B0604020202020204" pitchFamily="34" charset="0"/>
              <a:buChar char="​"/>
              <a:defRPr sz="1385"/>
            </a:lvl6pPr>
            <a:lvl7pPr marL="0" indent="0" algn="l">
              <a:lnSpc>
                <a:spcPct val="110000"/>
              </a:lnSpc>
              <a:buFont typeface="Arial" panose="020B0604020202020204" pitchFamily="34" charset="0"/>
              <a:buChar char="​"/>
              <a:defRPr sz="1385"/>
            </a:lvl7pPr>
            <a:lvl8pPr marL="0" indent="0" algn="l">
              <a:lnSpc>
                <a:spcPct val="110000"/>
              </a:lnSpc>
              <a:buFont typeface="Arial" panose="020B0604020202020204" pitchFamily="34" charset="0"/>
              <a:buChar char="​"/>
              <a:defRPr sz="1385"/>
            </a:lvl8pPr>
            <a:lvl9pPr marL="0" indent="0" algn="l">
              <a:lnSpc>
                <a:spcPct val="110000"/>
              </a:lnSpc>
              <a:buFont typeface="Arial" panose="020B0604020202020204" pitchFamily="34" charset="0"/>
              <a:buChar char="​"/>
              <a:defRPr sz="1385"/>
            </a:lvl9pPr>
          </a:lstStyle>
          <a:p>
            <a:r>
              <a:rPr lang="da-DK" dirty="0"/>
              <a:t>Klik, og tilføj undertitel</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28. november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8" name="Pladsholder til billede 22" descr="FMI_Graa_RGB.png"/>
          <p:cNvPicPr>
            <a:picLocks noChangeAspect="1"/>
          </p:cNvPicPr>
          <p:nvPr userDrawn="1"/>
        </p:nvPicPr>
        <p:blipFill>
          <a:blip r:embed="rId2" cstate="print"/>
          <a:stretch>
            <a:fillRect/>
          </a:stretch>
        </p:blipFill>
        <p:spPr>
          <a:xfrm>
            <a:off x="215548" y="372494"/>
            <a:ext cx="3627290" cy="863160"/>
          </a:xfrm>
          <a:prstGeom prst="rect">
            <a:avLst/>
          </a:prstGeom>
        </p:spPr>
      </p:pic>
      <p:sp>
        <p:nvSpPr>
          <p:cNvPr id="19" name="Rektangel 18"/>
          <p:cNvSpPr/>
          <p:nvPr userDrawn="1"/>
        </p:nvSpPr>
        <p:spPr>
          <a:xfrm>
            <a:off x="666750" y="6141600"/>
            <a:ext cx="8210550" cy="7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108" noProof="0" dirty="0" err="1"/>
          </a:p>
        </p:txBody>
      </p:sp>
      <p:sp>
        <p:nvSpPr>
          <p:cNvPr id="13" name="Footer Placeholder 3">
            <a:extLst>
              <a:ext uri="{FF2B5EF4-FFF2-40B4-BE49-F238E27FC236}">
                <a16:creationId xmlns:a16="http://schemas.microsoft.com/office/drawing/2014/main" id="{4AAB33EC-4EA5-4B1C-AF27-EC2B76F2D853}"/>
              </a:ext>
            </a:extLst>
          </p:cNvPr>
          <p:cNvSpPr txBox="1">
            <a:spLocks/>
          </p:cNvSpPr>
          <p:nvPr userDrawn="1"/>
        </p:nvSpPr>
        <p:spPr>
          <a:xfrm>
            <a:off x="670309" y="6179400"/>
            <a:ext cx="3892731" cy="242564"/>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292" dirty="0" smtClean="0">
                <a:solidFill>
                  <a:schemeClr val="accent1"/>
                </a:solidFill>
              </a:rPr>
              <a:t>SUPPLY CHAIN DIVISIONEN</a:t>
            </a:r>
            <a:endParaRPr lang="da-DK" sz="1292" dirty="0">
              <a:solidFill>
                <a:schemeClr val="accent1"/>
              </a:solidFill>
            </a:endParaRPr>
          </a:p>
        </p:txBody>
      </p:sp>
      <p:sp>
        <p:nvSpPr>
          <p:cNvPr id="14" name="Footer Placeholder 3">
            <a:extLst>
              <a:ext uri="{FF2B5EF4-FFF2-40B4-BE49-F238E27FC236}">
                <a16:creationId xmlns:a16="http://schemas.microsoft.com/office/drawing/2014/main" id="{4AAB33EC-4EA5-4B1C-AF27-EC2B76F2D853}"/>
              </a:ext>
            </a:extLst>
          </p:cNvPr>
          <p:cNvSpPr txBox="1">
            <a:spLocks/>
          </p:cNvSpPr>
          <p:nvPr userDrawn="1"/>
        </p:nvSpPr>
        <p:spPr>
          <a:xfrm>
            <a:off x="665498" y="6404360"/>
            <a:ext cx="6666866" cy="152993"/>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015" b="0" dirty="0" smtClean="0">
                <a:solidFill>
                  <a:schemeClr val="accent1"/>
                </a:solidFill>
              </a:rPr>
              <a:t>SUPPLY CHAIN MÅLSTYRING</a:t>
            </a:r>
            <a:endParaRPr lang="da-DK" sz="1015" b="0" dirty="0">
              <a:solidFill>
                <a:schemeClr val="accent1"/>
              </a:solidFill>
            </a:endParaRPr>
          </a:p>
        </p:txBody>
      </p:sp>
    </p:spTree>
    <p:extLst>
      <p:ext uri="{BB962C8B-B14F-4D97-AF65-F5344CB8AC3E}">
        <p14:creationId xmlns:p14="http://schemas.microsoft.com/office/powerpoint/2010/main" val="3127282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800651"/>
            <a:ext cx="8029574" cy="4451750"/>
          </a:xfrm>
        </p:spPr>
        <p:txBody>
          <a:bodyPr/>
          <a:lstStyle>
            <a:lvl1pPr>
              <a:spcBef>
                <a:spcPts val="554"/>
              </a:spcBef>
              <a:defRPr/>
            </a:lvl1pPr>
            <a:lvl2pPr>
              <a:spcBef>
                <a:spcPts val="554"/>
              </a:spcBef>
              <a:defRPr/>
            </a:lvl2pPr>
            <a:lvl3pPr>
              <a:spcBef>
                <a:spcPts val="554"/>
              </a:spcBef>
              <a:defRPr/>
            </a:lvl3pPr>
            <a:lvl4pPr marL="1078550" indent="-278430">
              <a:spcBef>
                <a:spcPts val="554"/>
              </a:spcBef>
              <a:defRPr/>
            </a:lvl4pPr>
            <a:lvl5pPr>
              <a:spcBef>
                <a:spcPts val="554"/>
              </a:spcBef>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itel 8"/>
          <p:cNvSpPr>
            <a:spLocks noGrp="1"/>
          </p:cNvSpPr>
          <p:nvPr>
            <p:ph type="title" hasCustomPrompt="1"/>
          </p:nvPr>
        </p:nvSpPr>
        <p:spPr>
          <a:xfrm>
            <a:off x="755652" y="748147"/>
            <a:ext cx="8029573" cy="419827"/>
          </a:xfrm>
        </p:spPr>
        <p:txBody>
          <a:bodyPr/>
          <a:lstStyle/>
          <a:p>
            <a:r>
              <a:rPr lang="da-DK" dirty="0" smtClean="0"/>
              <a:t>Overskrift</a:t>
            </a:r>
            <a:endParaRPr lang="da-DK" sz="1477" dirty="0"/>
          </a:p>
        </p:txBody>
      </p:sp>
      <p:sp>
        <p:nvSpPr>
          <p:cNvPr id="18" name="Pladsholder til indhold 13"/>
          <p:cNvSpPr>
            <a:spLocks noGrp="1"/>
          </p:cNvSpPr>
          <p:nvPr>
            <p:ph sz="quarter" idx="16" hasCustomPrompt="1"/>
          </p:nvPr>
        </p:nvSpPr>
        <p:spPr>
          <a:xfrm>
            <a:off x="763826" y="1157950"/>
            <a:ext cx="8021399" cy="393700"/>
          </a:xfrm>
        </p:spPr>
        <p:txBody>
          <a:bodyPr/>
          <a:lstStyle>
            <a:lvl1pPr>
              <a:buNone/>
              <a:defRPr sz="1662"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9" name="Footer Placeholder 3">
            <a:extLst>
              <a:ext uri="{FF2B5EF4-FFF2-40B4-BE49-F238E27FC236}">
                <a16:creationId xmlns:a16="http://schemas.microsoft.com/office/drawing/2014/main" id="{4AAB33EC-4EA5-4B1C-AF27-EC2B76F2D853}"/>
              </a:ext>
            </a:extLst>
          </p:cNvPr>
          <p:cNvSpPr txBox="1">
            <a:spLocks/>
          </p:cNvSpPr>
          <p:nvPr userDrawn="1"/>
        </p:nvSpPr>
        <p:spPr>
          <a:xfrm>
            <a:off x="6813538" y="6462423"/>
            <a:ext cx="1593114" cy="121282"/>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646" dirty="0" smtClean="0">
                <a:solidFill>
                  <a:schemeClr val="tx1"/>
                </a:solidFill>
              </a:rPr>
              <a:t>Supply Chain Udvikling</a:t>
            </a:r>
            <a:endParaRPr lang="da-DK" sz="646" dirty="0">
              <a:solidFill>
                <a:schemeClr val="tx1"/>
              </a:solidFill>
            </a:endParaRPr>
          </a:p>
        </p:txBody>
      </p:sp>
    </p:spTree>
    <p:extLst>
      <p:ext uri="{BB962C8B-B14F-4D97-AF65-F5344CB8AC3E}">
        <p14:creationId xmlns:p14="http://schemas.microsoft.com/office/powerpoint/2010/main" val="982989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Overskrift og tekst">
    <p:spTree>
      <p:nvGrpSpPr>
        <p:cNvPr id="1" name=""/>
        <p:cNvGrpSpPr/>
        <p:nvPr/>
      </p:nvGrpSpPr>
      <p:grpSpPr>
        <a:xfrm>
          <a:off x="0" y="0"/>
          <a:ext cx="0" cy="0"/>
          <a:chOff x="0" y="0"/>
          <a:chExt cx="0" cy="0"/>
        </a:xfrm>
      </p:grpSpPr>
      <p:sp>
        <p:nvSpPr>
          <p:cNvPr id="15" name="Rektangel 14"/>
          <p:cNvSpPr/>
          <p:nvPr userDrawn="1"/>
        </p:nvSpPr>
        <p:spPr>
          <a:xfrm>
            <a:off x="0" y="0"/>
            <a:ext cx="9144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108" noProof="0" dirty="0" err="1"/>
          </a:p>
        </p:txBody>
      </p:sp>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p:txBody>
          <a:bodyPr/>
          <a:lstStyle>
            <a:lvl1pPr>
              <a:defRPr>
                <a:solidFill>
                  <a:schemeClr val="bg1"/>
                </a:solidFill>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2330450"/>
            <a:ext cx="8029574" cy="3673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Footer Placeholder 3">
            <a:extLst>
              <a:ext uri="{FF2B5EF4-FFF2-40B4-BE49-F238E27FC236}">
                <a16:creationId xmlns:a16="http://schemas.microsoft.com/office/drawing/2014/main" id="{4AAB33EC-4EA5-4B1C-AF27-EC2B76F2D853}"/>
              </a:ext>
            </a:extLst>
          </p:cNvPr>
          <p:cNvSpPr>
            <a:spLocks noGrp="1"/>
          </p:cNvSpPr>
          <p:nvPr>
            <p:ph type="ftr" sz="quarter" idx="11"/>
          </p:nvPr>
        </p:nvSpPr>
        <p:spPr>
          <a:xfrm>
            <a:off x="6165670" y="6419492"/>
            <a:ext cx="2241483" cy="167552"/>
          </a:xfrm>
        </p:spPr>
        <p:txBody>
          <a:bodyPr/>
          <a:lstStyle>
            <a:lvl1pPr>
              <a:defRPr>
                <a:solidFill>
                  <a:schemeClr val="bg1"/>
                </a:solidFill>
              </a:defRPr>
            </a:lvl1pPr>
          </a:lstStyle>
          <a:p>
            <a:r>
              <a:rPr lang="da-DK" dirty="0" smtClean="0"/>
              <a:t>Supply Chain Målstyring</a:t>
            </a:r>
            <a:endParaRPr lang="da-DK" dirty="0"/>
          </a:p>
        </p:txBody>
      </p:sp>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lvl1pPr>
              <a:defRPr>
                <a:solidFill>
                  <a:schemeClr val="bg1"/>
                </a:solidFill>
              </a:defRPr>
            </a:lvl1p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a:ln>
            <a:solidFill>
              <a:schemeClr val="bg1"/>
            </a:solidFill>
          </a:ln>
        </p:spPr>
        <p:txBody>
          <a:bodyPr/>
          <a:lstStyle>
            <a:lvl1pPr>
              <a:defRPr>
                <a:solidFill>
                  <a:schemeClr val="bg1"/>
                </a:solidFill>
              </a:defRPr>
            </a:lvl1p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70993" y="51538"/>
            <a:ext cx="2325668" cy="553423"/>
          </a:xfrm>
          <a:prstGeom prst="rect">
            <a:avLst/>
          </a:prstGeom>
        </p:spPr>
      </p:pic>
    </p:spTree>
    <p:extLst>
      <p:ext uri="{BB962C8B-B14F-4D97-AF65-F5344CB8AC3E}">
        <p14:creationId xmlns:p14="http://schemas.microsoft.com/office/powerpoint/2010/main" val="3053035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6"/>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85" noProof="0" dirty="0" err="1"/>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2" y="1150631"/>
            <a:ext cx="8029573" cy="528045"/>
          </a:xfrm>
        </p:spPr>
        <p:txBody>
          <a:bodyPr/>
          <a:lstStyle>
            <a:lvl1pPr>
              <a:defRPr sz="1846"/>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2" y="1871663"/>
            <a:ext cx="568884" cy="218236"/>
          </a:xfrm>
        </p:spPr>
        <p:txBody>
          <a:bodyPr/>
          <a:lstStyle>
            <a:lvl1pPr marL="0" indent="0">
              <a:lnSpc>
                <a:spcPct val="100000"/>
              </a:lnSpc>
              <a:spcBef>
                <a:spcPts val="0"/>
              </a:spcBef>
              <a:buNone/>
              <a:defRPr sz="831" b="1" cap="all" baseline="0"/>
            </a:lvl1pPr>
            <a:lvl2pPr marL="265853" indent="0">
              <a:buNone/>
              <a:defRPr sz="831" b="1" cap="all" baseline="0"/>
            </a:lvl2pPr>
            <a:lvl3pPr marL="531706" indent="0">
              <a:buNone/>
              <a:defRPr sz="831" b="1" cap="all" baseline="0"/>
            </a:lvl3pPr>
            <a:lvl4pPr marL="531706" indent="0">
              <a:buNone/>
              <a:defRPr sz="831" b="1" cap="all" baseline="0"/>
            </a:lvl4pPr>
            <a:lvl5pPr marL="531706" indent="0">
              <a:buNone/>
              <a:defRPr sz="831"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4" y="1871664"/>
            <a:ext cx="4589844" cy="218236"/>
          </a:xfrm>
        </p:spPr>
        <p:txBody>
          <a:bodyPr/>
          <a:lstStyle>
            <a:lvl1pPr marL="83079" indent="-83079">
              <a:lnSpc>
                <a:spcPct val="100000"/>
              </a:lnSpc>
              <a:spcBef>
                <a:spcPts val="0"/>
              </a:spcBef>
              <a:buClr>
                <a:schemeClr val="accent2"/>
              </a:buClr>
              <a:buSzPct val="105000"/>
              <a:buFont typeface="Verdana" panose="020B0604030504040204" pitchFamily="34" charset="0"/>
              <a:buChar char="/"/>
              <a:defRPr sz="831"/>
            </a:lvl1pPr>
            <a:lvl2pPr marL="149542" indent="-83079">
              <a:lnSpc>
                <a:spcPct val="100000"/>
              </a:lnSpc>
              <a:spcBef>
                <a:spcPts val="0"/>
              </a:spcBef>
              <a:buClr>
                <a:schemeClr val="accent2"/>
              </a:buClr>
              <a:buSzPct val="105000"/>
              <a:buFont typeface="Verdana" panose="020B0604030504040204" pitchFamily="34" charset="0"/>
              <a:buChar char="/"/>
              <a:defRPr sz="831"/>
            </a:lvl2pPr>
            <a:lvl3pPr marL="149542" indent="-83079">
              <a:lnSpc>
                <a:spcPct val="100000"/>
              </a:lnSpc>
              <a:spcBef>
                <a:spcPts val="0"/>
              </a:spcBef>
              <a:buClr>
                <a:schemeClr val="accent2"/>
              </a:buClr>
              <a:buSzPct val="105000"/>
              <a:buFont typeface="Verdana" panose="020B0604030504040204" pitchFamily="34" charset="0"/>
              <a:buChar char="/"/>
              <a:defRPr sz="831"/>
            </a:lvl3pPr>
            <a:lvl4pPr marL="149542" indent="-83079">
              <a:lnSpc>
                <a:spcPct val="100000"/>
              </a:lnSpc>
              <a:spcBef>
                <a:spcPts val="0"/>
              </a:spcBef>
              <a:buClr>
                <a:schemeClr val="accent2"/>
              </a:buClr>
              <a:buSzPct val="105000"/>
              <a:buFont typeface="Verdana" panose="020B0604030504040204" pitchFamily="34" charset="0"/>
              <a:buChar char="/"/>
              <a:defRPr sz="831"/>
            </a:lvl4pPr>
            <a:lvl5pPr marL="149542" indent="-83079">
              <a:lnSpc>
                <a:spcPct val="100000"/>
              </a:lnSpc>
              <a:spcBef>
                <a:spcPts val="0"/>
              </a:spcBef>
              <a:buClr>
                <a:schemeClr val="accent2"/>
              </a:buClr>
              <a:buSzPct val="105000"/>
              <a:buFont typeface="Verdana" panose="020B0604030504040204" pitchFamily="34" charset="0"/>
              <a:buChar char="/"/>
              <a:defRPr sz="831"/>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1" y="2330450"/>
            <a:ext cx="5195206"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Footer Placeholder 3">
            <a:extLst>
              <a:ext uri="{FF2B5EF4-FFF2-40B4-BE49-F238E27FC236}">
                <a16:creationId xmlns:a16="http://schemas.microsoft.com/office/drawing/2014/main" id="{06616742-48B4-4C0F-BB50-5832BEFA5C71}"/>
              </a:ext>
            </a:extLst>
          </p:cNvPr>
          <p:cNvSpPr>
            <a:spLocks noGrp="1"/>
          </p:cNvSpPr>
          <p:nvPr>
            <p:ph type="ftr" sz="quarter" idx="11"/>
          </p:nvPr>
        </p:nvSpPr>
        <p:spPr/>
        <p:txBody>
          <a:bodyPr/>
          <a:lstStyle/>
          <a:p>
            <a:r>
              <a:rPr lang="da-DK" dirty="0" smtClean="0"/>
              <a:t>Supply Chain Målstyring</a:t>
            </a:r>
            <a:endParaRPr lang="da-DK" dirty="0"/>
          </a:p>
        </p:txBody>
      </p:sp>
      <p:sp>
        <p:nvSpPr>
          <p:cNvPr id="3" name="Date Placeholder 2">
            <a:extLst>
              <a:ext uri="{FF2B5EF4-FFF2-40B4-BE49-F238E27FC236}">
                <a16:creationId xmlns:a16="http://schemas.microsoft.com/office/drawing/2014/main" id="{E57C1D4D-39D4-4D36-AD2D-583A0AFFCCB9}"/>
              </a:ext>
            </a:extLst>
          </p:cNvPr>
          <p:cNvSpPr>
            <a:spLocks noGrp="1"/>
          </p:cNvSpPr>
          <p:nvPr>
            <p:ph type="dt" sz="half" idx="10"/>
          </p:nvPr>
        </p:nvSpPr>
        <p:spPr/>
        <p:txBody>
          <a:bodyPr/>
          <a:lstStyle/>
          <a:p>
            <a:fld id="{DF2E3B4B-6FDA-4085-B50C-61CDBD086991}" type="datetime2">
              <a:rPr lang="da-DK" smtClean="0"/>
              <a:pPr/>
              <a:t>28. november 2023</a:t>
            </a:fld>
            <a:endParaRPr lang="da-DK" dirty="0"/>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5" name="Slide Number Placeholder 4">
            <a:extLst>
              <a:ext uri="{FF2B5EF4-FFF2-40B4-BE49-F238E27FC236}">
                <a16:creationId xmlns:a16="http://schemas.microsoft.com/office/drawing/2014/main" id="{AA2487C5-46EC-4A79-8D39-EF34AFB844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3574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7"/>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3" y="1150632"/>
            <a:ext cx="8029573"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2" y="1871663"/>
            <a:ext cx="568884"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5" y="1871664"/>
            <a:ext cx="4589844"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2" y="2330450"/>
            <a:ext cx="5195207"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5" name="Tjenestebrug">
            <a:extLst>
              <a:ext uri="{FF2B5EF4-FFF2-40B4-BE49-F238E27FC236}">
                <a16:creationId xmlns:a16="http://schemas.microsoft.com/office/drawing/2014/main" id="{5AEDA4AC-E820-4FF9-9D29-6D30F4ECA4D4}"/>
              </a:ext>
            </a:extLst>
          </p:cNvPr>
          <p:cNvSpPr>
            <a:spLocks noGrp="1"/>
          </p:cNvSpPr>
          <p:nvPr>
            <p:ph type="body" sz="quarter" idx="16" hasCustomPrompt="1"/>
          </p:nvPr>
        </p:nvSpPr>
        <p:spPr>
          <a:xfrm>
            <a:off x="3129801" y="113147"/>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C581D602-335D-4AD1-9321-84B3E8EACD65}"/>
              </a:ext>
            </a:extLst>
          </p:cNvPr>
          <p:cNvSpPr>
            <a:spLocks noGrp="1"/>
          </p:cNvSpPr>
          <p:nvPr>
            <p:ph type="body" sz="quarter" idx="17" hasCustomPrompt="1"/>
          </p:nvPr>
        </p:nvSpPr>
        <p:spPr>
          <a:xfrm>
            <a:off x="3129802"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7" name="Brug">
            <a:extLst>
              <a:ext uri="{FF2B5EF4-FFF2-40B4-BE49-F238E27FC236}">
                <a16:creationId xmlns:a16="http://schemas.microsoft.com/office/drawing/2014/main" id="{52314151-B3B4-43E7-99BB-8468DC766D17}"/>
              </a:ext>
            </a:extLst>
          </p:cNvPr>
          <p:cNvSpPr>
            <a:spLocks noGrp="1"/>
          </p:cNvSpPr>
          <p:nvPr>
            <p:ph type="body" sz="quarter" idx="18" hasCustomPrompt="1"/>
          </p:nvPr>
        </p:nvSpPr>
        <p:spPr>
          <a:xfrm>
            <a:off x="3129802"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23" name="Picture Placeholder 12">
            <a:extLst>
              <a:ext uri="{FF2B5EF4-FFF2-40B4-BE49-F238E27FC236}">
                <a16:creationId xmlns:a16="http://schemas.microsoft.com/office/drawing/2014/main" id="{E78D5CDA-2970-4ABE-A996-C3289CFEB97C}"/>
              </a:ext>
            </a:extLst>
          </p:cNvPr>
          <p:cNvSpPr>
            <a:spLocks noGrp="1"/>
          </p:cNvSpPr>
          <p:nvPr>
            <p:ph type="pic" sz="quarter" idx="23" hasCustomPrompt="1"/>
          </p:nvPr>
        </p:nvSpPr>
        <p:spPr>
          <a:xfrm>
            <a:off x="360000" y="140400"/>
            <a:ext cx="1807200" cy="392400"/>
          </a:xfrm>
        </p:spPr>
        <p:txBody>
          <a:bodyPr/>
          <a:lstStyle>
            <a:lvl1pPr marL="0" indent="0">
              <a:buNone/>
              <a:defRPr sz="1000"/>
            </a:lvl1pPr>
          </a:lstStyle>
          <a:p>
            <a:r>
              <a:rPr lang="da-DK" noProof="0" dirty="0"/>
              <a:t>Indsæt logo: Klik på ikonet eller pladsholderen, find logo, klik indsæt</a:t>
            </a:r>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22"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24425958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85" noProof="0" dirty="0" err="1"/>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solidFill>
                  <a:schemeClr val="tx1"/>
                </a:solidFill>
              </a:defRPr>
            </a:lvl1pPr>
          </a:lstStyle>
          <a:p>
            <a:fld id="{CDDADBF2-AF97-44F7-AB18-97D454ABE463}" type="datetime2">
              <a:rPr lang="da-DK" smtClean="0"/>
              <a:pPr/>
              <a:t>28. november 2023</a:t>
            </a:fld>
            <a:endParaRPr lang="da-DK" dirty="0"/>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solidFill>
                  <a:schemeClr val="tx1"/>
                </a:solidFill>
              </a:defRPr>
            </a:lvl1pPr>
          </a:lstStyle>
          <a:p>
            <a:endParaRPr lang="da-DK" dirty="0"/>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p:spPr>
        <p:txBody>
          <a:bodyPr/>
          <a:lstStyle>
            <a:lvl1pPr>
              <a:defRPr sz="100">
                <a:solidFill>
                  <a:schemeClr val="tx1"/>
                </a:solidFill>
              </a:defRPr>
            </a:lvl1pPr>
          </a:lstStyle>
          <a:p>
            <a:fld id="{24C8C45C-947F-4981-8B3F-4F32E973C901}" type="slidenum">
              <a:rPr lang="da-DK" smtClean="0"/>
              <a:pPr/>
              <a:t>‹nr.›</a:t>
            </a:fld>
            <a:endParaRPr lang="da-DK" dirty="0"/>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545134" y="5597414"/>
            <a:ext cx="2160000" cy="108000"/>
          </a:xfrm>
        </p:spPr>
        <p:txBody>
          <a:bodyPr anchor="ctr" anchorCtr="0"/>
          <a:lstStyle>
            <a:lvl1pPr marL="0" indent="0">
              <a:lnSpc>
                <a:spcPct val="100000"/>
              </a:lnSpc>
              <a:spcBef>
                <a:spcPts val="0"/>
              </a:spcBef>
              <a:buNone/>
              <a:defRPr sz="646">
                <a:solidFill>
                  <a:schemeClr val="tx1"/>
                </a:solidFill>
              </a:defRPr>
            </a:lvl1pPr>
            <a:lvl2pPr marL="0" indent="0">
              <a:lnSpc>
                <a:spcPct val="100000"/>
              </a:lnSpc>
              <a:spcBef>
                <a:spcPts val="0"/>
              </a:spcBef>
              <a:buNone/>
              <a:defRPr sz="646"/>
            </a:lvl2pPr>
            <a:lvl3pPr marL="0" indent="0">
              <a:lnSpc>
                <a:spcPct val="100000"/>
              </a:lnSpc>
              <a:spcBef>
                <a:spcPts val="0"/>
              </a:spcBef>
              <a:buNone/>
              <a:defRPr sz="646"/>
            </a:lvl3pPr>
            <a:lvl4pPr marL="0" indent="0">
              <a:lnSpc>
                <a:spcPct val="100000"/>
              </a:lnSpc>
              <a:spcBef>
                <a:spcPts val="0"/>
              </a:spcBef>
              <a:buNone/>
              <a:defRPr sz="646"/>
            </a:lvl4pPr>
            <a:lvl5pPr marL="0" indent="0">
              <a:lnSpc>
                <a:spcPct val="100000"/>
              </a:lnSpc>
              <a:spcBef>
                <a:spcPts val="0"/>
              </a:spcBef>
              <a:buNone/>
              <a:defRPr sz="646"/>
            </a:lvl5pPr>
          </a:lstStyle>
          <a:p>
            <a:pPr lvl="0"/>
            <a:r>
              <a:rPr lang="da-DK"/>
              <a:t>Indsæt gadeadresse</a:t>
            </a:r>
            <a:endParaRPr lang="da-DK" dirty="0"/>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545132" y="5709741"/>
            <a:ext cx="2160002" cy="108000"/>
          </a:xfrm>
        </p:spPr>
        <p:txBody>
          <a:bodyPr anchor="ctr" anchorCtr="0"/>
          <a:lstStyle>
            <a:lvl1pPr marL="0" indent="0">
              <a:lnSpc>
                <a:spcPct val="100000"/>
              </a:lnSpc>
              <a:spcBef>
                <a:spcPts val="0"/>
              </a:spcBef>
              <a:buNone/>
              <a:defRPr sz="646">
                <a:solidFill>
                  <a:schemeClr val="tx1"/>
                </a:solidFill>
              </a:defRPr>
            </a:lvl1pPr>
            <a:lvl2pPr marL="0" indent="0">
              <a:lnSpc>
                <a:spcPct val="100000"/>
              </a:lnSpc>
              <a:spcBef>
                <a:spcPts val="0"/>
              </a:spcBef>
              <a:buNone/>
              <a:defRPr sz="646"/>
            </a:lvl2pPr>
            <a:lvl3pPr marL="0" indent="0">
              <a:lnSpc>
                <a:spcPct val="100000"/>
              </a:lnSpc>
              <a:spcBef>
                <a:spcPts val="0"/>
              </a:spcBef>
              <a:buNone/>
              <a:defRPr sz="646"/>
            </a:lvl3pPr>
            <a:lvl4pPr marL="0" indent="0">
              <a:lnSpc>
                <a:spcPct val="100000"/>
              </a:lnSpc>
              <a:spcBef>
                <a:spcPts val="0"/>
              </a:spcBef>
              <a:buNone/>
              <a:defRPr sz="646"/>
            </a:lvl4pPr>
            <a:lvl5pPr marL="0" indent="0">
              <a:lnSpc>
                <a:spcPct val="100000"/>
              </a:lnSpc>
              <a:spcBef>
                <a:spcPts val="0"/>
              </a:spcBef>
              <a:buNone/>
              <a:defRPr sz="646"/>
            </a:lvl5pPr>
          </a:lstStyle>
          <a:p>
            <a:pPr lvl="0"/>
            <a:r>
              <a:rPr lang="da-DK"/>
              <a:t>Indsæt postnummer og by</a:t>
            </a:r>
            <a:endParaRPr lang="da-DK" dirty="0"/>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545132" y="6024425"/>
            <a:ext cx="2160002" cy="108000"/>
          </a:xfrm>
        </p:spPr>
        <p:txBody>
          <a:bodyPr anchor="ctr" anchorCtr="0"/>
          <a:lstStyle>
            <a:lvl1pPr marL="0" indent="0">
              <a:lnSpc>
                <a:spcPct val="100000"/>
              </a:lnSpc>
              <a:spcBef>
                <a:spcPts val="0"/>
              </a:spcBef>
              <a:buNone/>
              <a:tabLst>
                <a:tab pos="375517" algn="l"/>
              </a:tabLst>
              <a:defRPr sz="646">
                <a:solidFill>
                  <a:schemeClr val="tx1"/>
                </a:solidFill>
              </a:defRPr>
            </a:lvl1pPr>
            <a:lvl2pPr marL="0" indent="0">
              <a:lnSpc>
                <a:spcPct val="100000"/>
              </a:lnSpc>
              <a:spcBef>
                <a:spcPts val="0"/>
              </a:spcBef>
              <a:buNone/>
              <a:defRPr sz="646"/>
            </a:lvl2pPr>
            <a:lvl3pPr marL="0" indent="0">
              <a:lnSpc>
                <a:spcPct val="100000"/>
              </a:lnSpc>
              <a:spcBef>
                <a:spcPts val="0"/>
              </a:spcBef>
              <a:buNone/>
              <a:defRPr sz="646"/>
            </a:lvl3pPr>
            <a:lvl4pPr marL="0" indent="0">
              <a:lnSpc>
                <a:spcPct val="100000"/>
              </a:lnSpc>
              <a:spcBef>
                <a:spcPts val="0"/>
              </a:spcBef>
              <a:buNone/>
              <a:defRPr sz="646"/>
            </a:lvl4pPr>
            <a:lvl5pPr marL="0" indent="0">
              <a:lnSpc>
                <a:spcPct val="100000"/>
              </a:lnSpc>
              <a:spcBef>
                <a:spcPts val="0"/>
              </a:spcBef>
              <a:buNone/>
              <a:defRPr sz="646"/>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545132" y="6135614"/>
            <a:ext cx="2160003" cy="108000"/>
          </a:xfrm>
        </p:spPr>
        <p:txBody>
          <a:bodyPr anchor="ctr" anchorCtr="0"/>
          <a:lstStyle>
            <a:lvl1pPr marL="0" indent="0">
              <a:lnSpc>
                <a:spcPct val="100000"/>
              </a:lnSpc>
              <a:spcBef>
                <a:spcPts val="0"/>
              </a:spcBef>
              <a:buNone/>
              <a:tabLst>
                <a:tab pos="375517" algn="l"/>
              </a:tabLst>
              <a:defRPr sz="646">
                <a:solidFill>
                  <a:schemeClr val="tx1"/>
                </a:solidFill>
              </a:defRPr>
            </a:lvl1pPr>
            <a:lvl2pPr marL="0" indent="0">
              <a:lnSpc>
                <a:spcPct val="100000"/>
              </a:lnSpc>
              <a:spcBef>
                <a:spcPts val="0"/>
              </a:spcBef>
              <a:buNone/>
              <a:defRPr sz="646"/>
            </a:lvl2pPr>
            <a:lvl3pPr marL="0" indent="0">
              <a:lnSpc>
                <a:spcPct val="100000"/>
              </a:lnSpc>
              <a:spcBef>
                <a:spcPts val="0"/>
              </a:spcBef>
              <a:buNone/>
              <a:defRPr sz="646"/>
            </a:lvl3pPr>
            <a:lvl4pPr marL="0" indent="0">
              <a:lnSpc>
                <a:spcPct val="100000"/>
              </a:lnSpc>
              <a:spcBef>
                <a:spcPts val="0"/>
              </a:spcBef>
              <a:buNone/>
              <a:defRPr sz="646"/>
            </a:lvl4pPr>
            <a:lvl5pPr marL="0" indent="0">
              <a:lnSpc>
                <a:spcPct val="100000"/>
              </a:lnSpc>
              <a:spcBef>
                <a:spcPts val="0"/>
              </a:spcBef>
              <a:buNone/>
              <a:defRPr sz="646"/>
            </a:lvl5pPr>
          </a:lstStyle>
          <a:p>
            <a:pPr lvl="0"/>
            <a:r>
              <a:rPr lang="da-DK"/>
              <a:t>Indsæt e-mail adresse</a:t>
            </a:r>
            <a:endParaRPr lang="da-DK" dirty="0"/>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545132" y="6243275"/>
            <a:ext cx="2160003" cy="108000"/>
          </a:xfrm>
        </p:spPr>
        <p:txBody>
          <a:bodyPr anchor="ctr" anchorCtr="0"/>
          <a:lstStyle>
            <a:lvl1pPr marL="0" indent="0">
              <a:lnSpc>
                <a:spcPct val="100000"/>
              </a:lnSpc>
              <a:spcBef>
                <a:spcPts val="0"/>
              </a:spcBef>
              <a:buNone/>
              <a:defRPr sz="646">
                <a:solidFill>
                  <a:schemeClr val="tx1"/>
                </a:solidFill>
              </a:defRPr>
            </a:lvl1pPr>
            <a:lvl2pPr marL="0" indent="0">
              <a:lnSpc>
                <a:spcPct val="100000"/>
              </a:lnSpc>
              <a:spcBef>
                <a:spcPts val="0"/>
              </a:spcBef>
              <a:buNone/>
              <a:defRPr sz="646"/>
            </a:lvl2pPr>
            <a:lvl3pPr marL="0" indent="0">
              <a:lnSpc>
                <a:spcPct val="100000"/>
              </a:lnSpc>
              <a:spcBef>
                <a:spcPts val="0"/>
              </a:spcBef>
              <a:buNone/>
              <a:defRPr sz="646"/>
            </a:lvl3pPr>
            <a:lvl4pPr marL="0" indent="0">
              <a:lnSpc>
                <a:spcPct val="100000"/>
              </a:lnSpc>
              <a:spcBef>
                <a:spcPts val="0"/>
              </a:spcBef>
              <a:buNone/>
              <a:defRPr sz="646"/>
            </a:lvl4pPr>
            <a:lvl5pPr marL="0" indent="0">
              <a:lnSpc>
                <a:spcPct val="100000"/>
              </a:lnSpc>
              <a:spcBef>
                <a:spcPts val="0"/>
              </a:spcBef>
              <a:buNone/>
              <a:defRPr sz="646"/>
            </a:lvl5pPr>
          </a:lstStyle>
          <a:p>
            <a:pPr lvl="0"/>
            <a:r>
              <a:rPr lang="da-DK"/>
              <a:t>Indæt www-adresse</a:t>
            </a:r>
            <a:endParaRPr lang="da-DK" dirty="0"/>
          </a:p>
        </p:txBody>
      </p:sp>
      <p:pic>
        <p:nvPicPr>
          <p:cNvPr id="19" name="Billede 18" descr="FMI_Graa_RGB.png"/>
          <p:cNvPicPr>
            <a:picLocks noChangeAspect="1"/>
          </p:cNvPicPr>
          <p:nvPr userDrawn="1"/>
        </p:nvPicPr>
        <p:blipFill>
          <a:blip r:embed="rId2" cstate="print"/>
          <a:stretch>
            <a:fillRect/>
          </a:stretch>
        </p:blipFill>
        <p:spPr>
          <a:xfrm>
            <a:off x="270649" y="5068183"/>
            <a:ext cx="2331840" cy="554892"/>
          </a:xfrm>
          <a:prstGeom prst="rect">
            <a:avLst/>
          </a:prstGeom>
        </p:spPr>
      </p:pic>
    </p:spTree>
    <p:extLst>
      <p:ext uri="{BB962C8B-B14F-4D97-AF65-F5344CB8AC3E}">
        <p14:creationId xmlns:p14="http://schemas.microsoft.com/office/powerpoint/2010/main" val="2548002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orside med billede">
    <p:bg>
      <p:bgPr>
        <a:solidFill>
          <a:schemeClr val="bg2"/>
        </a:solidFill>
        <a:effectLst/>
      </p:bgPr>
    </p:bg>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93A1824A-4EBC-4BEE-A8DE-14FBAD2B15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1030" y="291245"/>
            <a:ext cx="2712321" cy="571115"/>
          </a:xfrm>
          <a:prstGeom prst="rect">
            <a:avLst/>
          </a:prstGeom>
        </p:spPr>
      </p:pic>
      <p:sp>
        <p:nvSpPr>
          <p:cNvPr id="2" name="Title 1"/>
          <p:cNvSpPr>
            <a:spLocks noGrp="1"/>
          </p:cNvSpPr>
          <p:nvPr>
            <p:ph type="ctrTitle" hasCustomPrompt="1"/>
          </p:nvPr>
        </p:nvSpPr>
        <p:spPr>
          <a:xfrm>
            <a:off x="588368" y="3992088"/>
            <a:ext cx="3970577" cy="871392"/>
          </a:xfrm>
        </p:spPr>
        <p:txBody>
          <a:bodyPr wrap="square" anchor="b">
            <a:spAutoFit/>
          </a:bodyPr>
          <a:lstStyle>
            <a:lvl1pPr algn="l">
              <a:defRPr sz="2776">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01422" y="4983983"/>
            <a:ext cx="2764800" cy="914401"/>
          </a:xfrm>
        </p:spPr>
        <p:txBody>
          <a:bodyPr/>
          <a:lstStyle>
            <a:lvl1pPr marL="0" indent="0" algn="l">
              <a:lnSpc>
                <a:spcPct val="110000"/>
              </a:lnSpc>
              <a:spcBef>
                <a:spcPts val="0"/>
              </a:spcBef>
              <a:buFont typeface="Arial" panose="020B0604020202020204" pitchFamily="34" charset="0"/>
              <a:buChar char="​"/>
              <a:defRPr sz="1125"/>
            </a:lvl1pPr>
            <a:lvl2pPr marL="0" indent="0" algn="l">
              <a:lnSpc>
                <a:spcPct val="110000"/>
              </a:lnSpc>
              <a:buFont typeface="Arial" panose="020B0604020202020204" pitchFamily="34" charset="0"/>
              <a:buNone/>
              <a:defRPr sz="1125"/>
            </a:lvl2pPr>
            <a:lvl3pPr marL="0" indent="0" algn="l">
              <a:lnSpc>
                <a:spcPct val="110000"/>
              </a:lnSpc>
              <a:buFont typeface="Arial" panose="020B0604020202020204" pitchFamily="34" charset="0"/>
              <a:buChar char="​"/>
              <a:defRPr sz="1125"/>
            </a:lvl3pPr>
            <a:lvl4pPr marL="0" indent="0" algn="l">
              <a:lnSpc>
                <a:spcPct val="110000"/>
              </a:lnSpc>
              <a:buFont typeface="Arial" panose="020B0604020202020204" pitchFamily="34" charset="0"/>
              <a:buChar char="​"/>
              <a:defRPr sz="1125"/>
            </a:lvl4pPr>
            <a:lvl5pPr marL="0" indent="0" algn="l">
              <a:lnSpc>
                <a:spcPct val="110000"/>
              </a:lnSpc>
              <a:buFont typeface="Arial" panose="020B0604020202020204" pitchFamily="34" charset="0"/>
              <a:buChar char="​"/>
              <a:defRPr sz="1125"/>
            </a:lvl5pPr>
            <a:lvl6pPr marL="0" indent="0" algn="l">
              <a:lnSpc>
                <a:spcPct val="110000"/>
              </a:lnSpc>
              <a:buFont typeface="Arial" panose="020B0604020202020204" pitchFamily="34" charset="0"/>
              <a:buChar char="​"/>
              <a:defRPr sz="1125"/>
            </a:lvl6pPr>
            <a:lvl7pPr marL="0" indent="0" algn="l">
              <a:lnSpc>
                <a:spcPct val="110000"/>
              </a:lnSpc>
              <a:buFont typeface="Arial" panose="020B0604020202020204" pitchFamily="34" charset="0"/>
              <a:buChar char="​"/>
              <a:defRPr sz="1125"/>
            </a:lvl7pPr>
            <a:lvl8pPr marL="0" indent="0" algn="l">
              <a:lnSpc>
                <a:spcPct val="110000"/>
              </a:lnSpc>
              <a:buFont typeface="Arial" panose="020B0604020202020204" pitchFamily="34" charset="0"/>
              <a:buChar char="​"/>
              <a:defRPr sz="1125"/>
            </a:lvl8pPr>
            <a:lvl9pPr marL="0" indent="0" algn="l">
              <a:lnSpc>
                <a:spcPct val="110000"/>
              </a:lnSpc>
              <a:buFont typeface="Arial" panose="020B0604020202020204" pitchFamily="34" charset="0"/>
              <a:buChar char="​"/>
              <a:defRPr sz="1125"/>
            </a:lvl9pPr>
          </a:lstStyle>
          <a:p>
            <a:r>
              <a:rPr lang="da-DK" dirty="0"/>
              <a:t>Klik, og tilføj undertitel</a:t>
            </a:r>
          </a:p>
        </p:txBody>
      </p:sp>
      <p:sp>
        <p:nvSpPr>
          <p:cNvPr id="16" name="Text Placeholder 28">
            <a:extLst>
              <a:ext uri="{FF2B5EF4-FFF2-40B4-BE49-F238E27FC236}">
                <a16:creationId xmlns:a16="http://schemas.microsoft.com/office/drawing/2014/main" id="{7EF2A4F0-433B-473C-9888-8FD9871F3F4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29D3EC61-37E9-4AA1-8CFE-336BA0790E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857EE575-15F1-4E70-AE93-ADBDDE2C3FCF}"/>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962D70B9-9AA7-44E3-82DF-450048043CFC}"/>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3AA4B3F7-E312-47A5-B22B-54E945FE9D57}"/>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609CDDA2-860B-4148-89DB-B62320A57846}"/>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92DDE9B4-E20E-4166-9E8A-7669FBF6BC45}" type="datetime2">
              <a:rPr lang="da-DK" smtClean="0"/>
              <a:t>28. november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601423" y="5960100"/>
            <a:ext cx="7941155"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355360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97853" y="1528349"/>
            <a:ext cx="7944725"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97854" y="2975665"/>
            <a:ext cx="7944725"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8C843916-7BCE-4FC7-B69A-DDA683DE40F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B97EA749-1565-4C90-A3B8-00AAFBF779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8130D0C6-0861-4978-A8A1-76B6CE87059E}"/>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02F00794-CE3B-4E6C-91E5-39045E5635A3}"/>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6A828543-4C72-41D7-B052-4E11492BEEEE}"/>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4FCCCD74-4793-405E-A374-FA6F73DC0497}"/>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28. november 2023</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a:ln w="28575"/>
        </p:spPr>
        <p:txBody>
          <a:bodyPr wrap="none"/>
          <a:lstStyle/>
          <a:p>
            <a:fld id="{E1EA47C5-00F7-4308-9CB9-463B1A6058F9}" type="slidenum">
              <a:rPr lang="da-DK" smtClean="0"/>
              <a:pPr/>
              <a:t>‹nr.›</a:t>
            </a:fld>
            <a:endParaRPr lang="da-DK" dirty="0"/>
          </a:p>
        </p:txBody>
      </p:sp>
      <p:pic>
        <p:nvPicPr>
          <p:cNvPr id="15" name="Logo">
            <a:extLst>
              <a:ext uri="{FF2B5EF4-FFF2-40B4-BE49-F238E27FC236}">
                <a16:creationId xmlns:a16="http://schemas.microsoft.com/office/drawing/2014/main" id="{B10F3D22-C313-472C-86EE-A7325D20F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5574" y="180345"/>
            <a:ext cx="2547453" cy="536400"/>
          </a:xfrm>
          <a:prstGeom prst="rect">
            <a:avLst/>
          </a:prstGeom>
        </p:spPr>
      </p:pic>
    </p:spTree>
    <p:extLst>
      <p:ext uri="{BB962C8B-B14F-4D97-AF65-F5344CB8AC3E}">
        <p14:creationId xmlns:p14="http://schemas.microsoft.com/office/powerpoint/2010/main" val="129439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97853" y="1528349"/>
            <a:ext cx="7944725"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97854" y="2975665"/>
            <a:ext cx="7944725"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8C843916-7BCE-4FC7-B69A-DDA683DE40F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B97EA749-1565-4C90-A3B8-00AAFBF779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8130D0C6-0861-4978-A8A1-76B6CE87059E}"/>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02F00794-CE3B-4E6C-91E5-39045E5635A3}"/>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6A828543-4C72-41D7-B052-4E11492BEEEE}"/>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4FCCCD74-4793-405E-A374-FA6F73DC0497}"/>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28. november 2023</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a:ln w="28575"/>
        </p:spPr>
        <p:txBody>
          <a:bodyPr wrap="none"/>
          <a:lstStyle/>
          <a:p>
            <a:fld id="{E1EA47C5-00F7-4308-9CB9-463B1A6058F9}" type="slidenum">
              <a:rPr lang="da-DK" smtClean="0"/>
              <a:pPr/>
              <a:t>‹nr.›</a:t>
            </a:fld>
            <a:endParaRPr lang="da-DK" dirty="0"/>
          </a:p>
        </p:txBody>
      </p:sp>
      <p:pic>
        <p:nvPicPr>
          <p:cNvPr id="15" name="Logo">
            <a:extLst>
              <a:ext uri="{FF2B5EF4-FFF2-40B4-BE49-F238E27FC236}">
                <a16:creationId xmlns:a16="http://schemas.microsoft.com/office/drawing/2014/main" id="{B10F3D22-C313-472C-86EE-A7325D20F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5574" y="180345"/>
            <a:ext cx="2547453" cy="536400"/>
          </a:xfrm>
          <a:prstGeom prst="rect">
            <a:avLst/>
          </a:prstGeom>
        </p:spPr>
      </p:pic>
    </p:spTree>
    <p:extLst>
      <p:ext uri="{BB962C8B-B14F-4D97-AF65-F5344CB8AC3E}">
        <p14:creationId xmlns:p14="http://schemas.microsoft.com/office/powerpoint/2010/main" val="1652799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97853" y="1528349"/>
            <a:ext cx="7944725"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97854" y="2975665"/>
            <a:ext cx="7944725"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8C843916-7BCE-4FC7-B69A-DDA683DE40F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B97EA749-1565-4C90-A3B8-00AAFBF779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8130D0C6-0861-4978-A8A1-76B6CE87059E}"/>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02F00794-CE3B-4E6C-91E5-39045E5635A3}"/>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6A828543-4C72-41D7-B052-4E11492BEEEE}"/>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4FCCCD74-4793-405E-A374-FA6F73DC0497}"/>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28. november 2023</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a:ln w="28575"/>
        </p:spPr>
        <p:txBody>
          <a:bodyPr wrap="none"/>
          <a:lstStyle/>
          <a:p>
            <a:fld id="{E1EA47C5-00F7-4308-9CB9-463B1A6058F9}" type="slidenum">
              <a:rPr lang="da-DK" smtClean="0"/>
              <a:pPr/>
              <a:t>‹nr.›</a:t>
            </a:fld>
            <a:endParaRPr lang="da-DK" dirty="0"/>
          </a:p>
        </p:txBody>
      </p:sp>
      <p:pic>
        <p:nvPicPr>
          <p:cNvPr id="15" name="Logo">
            <a:extLst>
              <a:ext uri="{FF2B5EF4-FFF2-40B4-BE49-F238E27FC236}">
                <a16:creationId xmlns:a16="http://schemas.microsoft.com/office/drawing/2014/main" id="{B10F3D22-C313-472C-86EE-A7325D20F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5574" y="180345"/>
            <a:ext cx="2547453" cy="536400"/>
          </a:xfrm>
          <a:prstGeom prst="rect">
            <a:avLst/>
          </a:prstGeom>
        </p:spPr>
      </p:pic>
    </p:spTree>
    <p:extLst>
      <p:ext uri="{BB962C8B-B14F-4D97-AF65-F5344CB8AC3E}">
        <p14:creationId xmlns:p14="http://schemas.microsoft.com/office/powerpoint/2010/main" val="4026999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97853" y="1528349"/>
            <a:ext cx="7944725"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97854" y="2975665"/>
            <a:ext cx="7944725"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8C843916-7BCE-4FC7-B69A-DDA683DE40F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B97EA749-1565-4C90-A3B8-00AAFBF779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8130D0C6-0861-4978-A8A1-76B6CE87059E}"/>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02F00794-CE3B-4E6C-91E5-39045E5635A3}"/>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6A828543-4C72-41D7-B052-4E11492BEEEE}"/>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4FCCCD74-4793-405E-A374-FA6F73DC0497}"/>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28. november 2023</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a:ln w="28575"/>
        </p:spPr>
        <p:txBody>
          <a:bodyPr wrap="none"/>
          <a:lstStyle/>
          <a:p>
            <a:fld id="{E1EA47C5-00F7-4308-9CB9-463B1A6058F9}" type="slidenum">
              <a:rPr lang="da-DK" smtClean="0"/>
              <a:pPr/>
              <a:t>‹nr.›</a:t>
            </a:fld>
            <a:endParaRPr lang="da-DK" dirty="0"/>
          </a:p>
        </p:txBody>
      </p:sp>
      <p:pic>
        <p:nvPicPr>
          <p:cNvPr id="15" name="Logo">
            <a:extLst>
              <a:ext uri="{FF2B5EF4-FFF2-40B4-BE49-F238E27FC236}">
                <a16:creationId xmlns:a16="http://schemas.microsoft.com/office/drawing/2014/main" id="{B10F3D22-C313-472C-86EE-A7325D20F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5574" y="180345"/>
            <a:ext cx="2547453" cy="536400"/>
          </a:xfrm>
          <a:prstGeom prst="rect">
            <a:avLst/>
          </a:prstGeom>
        </p:spPr>
      </p:pic>
    </p:spTree>
    <p:extLst>
      <p:ext uri="{BB962C8B-B14F-4D97-AF65-F5344CB8AC3E}">
        <p14:creationId xmlns:p14="http://schemas.microsoft.com/office/powerpoint/2010/main" val="1741536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97853" y="1528349"/>
            <a:ext cx="7944725"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97854" y="2975665"/>
            <a:ext cx="7944725"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8C843916-7BCE-4FC7-B69A-DDA683DE40F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B97EA749-1565-4C90-A3B8-00AAFBF779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8130D0C6-0861-4978-A8A1-76B6CE87059E}"/>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02F00794-CE3B-4E6C-91E5-39045E5635A3}"/>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6A828543-4C72-41D7-B052-4E11492BEEEE}"/>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4FCCCD74-4793-405E-A374-FA6F73DC0497}"/>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28. november 2023</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a:ln w="28575"/>
        </p:spPr>
        <p:txBody>
          <a:bodyPr wrap="none"/>
          <a:lstStyle/>
          <a:p>
            <a:fld id="{E1EA47C5-00F7-4308-9CB9-463B1A6058F9}" type="slidenum">
              <a:rPr lang="da-DK" smtClean="0"/>
              <a:pPr/>
              <a:t>‹nr.›</a:t>
            </a:fld>
            <a:endParaRPr lang="da-DK" dirty="0"/>
          </a:p>
        </p:txBody>
      </p:sp>
      <p:pic>
        <p:nvPicPr>
          <p:cNvPr id="15" name="Logo">
            <a:extLst>
              <a:ext uri="{FF2B5EF4-FFF2-40B4-BE49-F238E27FC236}">
                <a16:creationId xmlns:a16="http://schemas.microsoft.com/office/drawing/2014/main" id="{B10F3D22-C313-472C-86EE-A7325D20F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5574" y="180345"/>
            <a:ext cx="2547453" cy="536400"/>
          </a:xfrm>
          <a:prstGeom prst="rect">
            <a:avLst/>
          </a:prstGeom>
        </p:spPr>
      </p:pic>
    </p:spTree>
    <p:extLst>
      <p:ext uri="{BB962C8B-B14F-4D97-AF65-F5344CB8AC3E}">
        <p14:creationId xmlns:p14="http://schemas.microsoft.com/office/powerpoint/2010/main" val="3050469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597853" y="1528349"/>
            <a:ext cx="7944725"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597854" y="2975665"/>
            <a:ext cx="7944725"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8C843916-7BCE-4FC7-B69A-DDA683DE40F7}"/>
              </a:ext>
            </a:extLst>
          </p:cNvPr>
          <p:cNvSpPr>
            <a:spLocks noGrp="1"/>
          </p:cNvSpPr>
          <p:nvPr>
            <p:ph type="body" sz="quarter" idx="41" hasCustomPrompt="1"/>
          </p:nvPr>
        </p:nvSpPr>
        <p:spPr>
          <a:xfrm>
            <a:off x="3130115" y="90000"/>
            <a:ext cx="2884351" cy="176400"/>
          </a:xfrm>
        </p:spPr>
        <p:txBody>
          <a:bodyPr anchor="b" anchorCtr="0"/>
          <a:lstStyle>
            <a:lvl1pPr marL="0" indent="0" algn="ctr">
              <a:lnSpc>
                <a:spcPct val="100000"/>
              </a:lnSpc>
              <a:spcBef>
                <a:spcPts val="0"/>
              </a:spcBef>
              <a:buNone/>
              <a:defRPr sz="750" cap="all" baseline="0"/>
            </a:lvl1pPr>
            <a:lvl2pPr marL="0" indent="0">
              <a:lnSpc>
                <a:spcPct val="100000"/>
              </a:lnSpc>
              <a:spcBef>
                <a:spcPts val="0"/>
              </a:spcBef>
              <a:buNone/>
              <a:defRPr sz="750" cap="all" baseline="0"/>
            </a:lvl2pPr>
            <a:lvl3pPr marL="0" indent="0">
              <a:lnSpc>
                <a:spcPct val="100000"/>
              </a:lnSpc>
              <a:spcBef>
                <a:spcPts val="0"/>
              </a:spcBef>
              <a:buNone/>
              <a:defRPr sz="750" cap="all" baseline="0"/>
            </a:lvl3pPr>
            <a:lvl4pPr marL="0" indent="0">
              <a:lnSpc>
                <a:spcPct val="100000"/>
              </a:lnSpc>
              <a:spcBef>
                <a:spcPts val="0"/>
              </a:spcBef>
              <a:buNone/>
              <a:defRPr sz="750" cap="all" baseline="0"/>
            </a:lvl4pPr>
            <a:lvl5pPr marL="0" indent="0">
              <a:lnSpc>
                <a:spcPct val="100000"/>
              </a:lnSpc>
              <a:spcBef>
                <a:spcPts val="0"/>
              </a:spcBef>
              <a:buNone/>
              <a:defRPr sz="75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B97EA749-1565-4C90-A3B8-00AAFBF7790C}"/>
              </a:ext>
            </a:extLst>
          </p:cNvPr>
          <p:cNvSpPr>
            <a:spLocks noGrp="1"/>
          </p:cNvSpPr>
          <p:nvPr>
            <p:ph type="body" sz="quarter" idx="42" hasCustomPrompt="1"/>
          </p:nvPr>
        </p:nvSpPr>
        <p:spPr>
          <a:xfrm>
            <a:off x="3130115" y="248400"/>
            <a:ext cx="2884351" cy="126000"/>
          </a:xfrm>
        </p:spPr>
        <p:txBody>
          <a:bodyPr anchor="ctr" anchorCtr="0"/>
          <a:lstStyle>
            <a:lvl1pPr marL="0" indent="0" algn="ctr">
              <a:lnSpc>
                <a:spcPct val="100000"/>
              </a:lnSpc>
              <a:spcBef>
                <a:spcPts val="0"/>
              </a:spcBef>
              <a:buNone/>
              <a:defRPr sz="525" cap="all" baseline="0"/>
            </a:lvl1pPr>
            <a:lvl2pPr marL="0" indent="0" algn="ctr">
              <a:lnSpc>
                <a:spcPct val="100000"/>
              </a:lnSpc>
              <a:spcBef>
                <a:spcPts val="0"/>
              </a:spcBef>
              <a:buNone/>
              <a:defRPr sz="525" cap="all" baseline="0"/>
            </a:lvl2pPr>
            <a:lvl3pPr marL="0" indent="0" algn="ctr">
              <a:lnSpc>
                <a:spcPct val="100000"/>
              </a:lnSpc>
              <a:spcBef>
                <a:spcPts val="0"/>
              </a:spcBef>
              <a:buNone/>
              <a:defRPr sz="525" cap="all" baseline="0"/>
            </a:lvl3pPr>
            <a:lvl4pPr marL="0" indent="0" algn="ctr">
              <a:lnSpc>
                <a:spcPct val="100000"/>
              </a:lnSpc>
              <a:spcBef>
                <a:spcPts val="0"/>
              </a:spcBef>
              <a:buNone/>
              <a:defRPr sz="525" cap="all" baseline="0"/>
            </a:lvl4pPr>
            <a:lvl5pPr marL="0" indent="0" algn="ctr">
              <a:lnSpc>
                <a:spcPct val="100000"/>
              </a:lnSpc>
              <a:spcBef>
                <a:spcPts val="0"/>
              </a:spcBef>
              <a:buNone/>
              <a:defRPr sz="525"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8130D0C6-0861-4978-A8A1-76B6CE87059E}"/>
              </a:ext>
            </a:extLst>
          </p:cNvPr>
          <p:cNvSpPr>
            <a:spLocks noGrp="1"/>
          </p:cNvSpPr>
          <p:nvPr>
            <p:ph type="body" sz="quarter" idx="43" hasCustomPrompt="1"/>
          </p:nvPr>
        </p:nvSpPr>
        <p:spPr>
          <a:xfrm>
            <a:off x="3130115" y="360000"/>
            <a:ext cx="2884351" cy="176400"/>
          </a:xfrm>
        </p:spPr>
        <p:txBody>
          <a:bodyPr/>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02F00794-CE3B-4E6C-91E5-39045E5635A3}"/>
              </a:ext>
            </a:extLst>
          </p:cNvPr>
          <p:cNvSpPr>
            <a:spLocks noGrp="1"/>
          </p:cNvSpPr>
          <p:nvPr>
            <p:ph type="body" sz="quarter" idx="44" hasCustomPrompt="1"/>
          </p:nvPr>
        </p:nvSpPr>
        <p:spPr>
          <a:xfrm>
            <a:off x="3130115" y="6278400"/>
            <a:ext cx="2884351" cy="176400"/>
          </a:xfrm>
        </p:spPr>
        <p:txBody>
          <a:bodyPr anchor="b" anchorCtr="0"/>
          <a:lstStyle>
            <a:lvl1pPr marL="0" indent="0" algn="ctr">
              <a:lnSpc>
                <a:spcPct val="100000"/>
              </a:lnSpc>
              <a:spcBef>
                <a:spcPts val="0"/>
              </a:spcBef>
              <a:buNone/>
              <a:defRPr sz="750" cap="all" baseline="0"/>
            </a:lvl1pPr>
            <a:lvl2pPr marL="0" indent="0" algn="ctr">
              <a:lnSpc>
                <a:spcPct val="100000"/>
              </a:lnSpc>
              <a:spcBef>
                <a:spcPts val="0"/>
              </a:spcBef>
              <a:buNone/>
              <a:defRPr sz="750" cap="all" baseline="0"/>
            </a:lvl2pPr>
            <a:lvl3pPr marL="0" indent="0" algn="ctr">
              <a:lnSpc>
                <a:spcPct val="100000"/>
              </a:lnSpc>
              <a:spcBef>
                <a:spcPts val="0"/>
              </a:spcBef>
              <a:buNone/>
              <a:defRPr sz="750" cap="all" baseline="0"/>
            </a:lvl3pPr>
            <a:lvl4pPr marL="0" indent="0" algn="ctr">
              <a:lnSpc>
                <a:spcPct val="100000"/>
              </a:lnSpc>
              <a:spcBef>
                <a:spcPts val="0"/>
              </a:spcBef>
              <a:buNone/>
              <a:defRPr sz="750" cap="all" baseline="0"/>
            </a:lvl4pPr>
            <a:lvl5pPr marL="0" indent="0" algn="ctr">
              <a:lnSpc>
                <a:spcPct val="100000"/>
              </a:lnSpc>
              <a:spcBef>
                <a:spcPts val="0"/>
              </a:spcBef>
              <a:buNone/>
              <a:defRPr sz="75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6A828543-4C72-41D7-B052-4E11492BEEEE}"/>
              </a:ext>
            </a:extLst>
          </p:cNvPr>
          <p:cNvSpPr>
            <a:spLocks noGrp="1"/>
          </p:cNvSpPr>
          <p:nvPr>
            <p:ph type="body" sz="quarter" idx="45" hasCustomPrompt="1"/>
          </p:nvPr>
        </p:nvSpPr>
        <p:spPr>
          <a:xfrm>
            <a:off x="3130115" y="6433200"/>
            <a:ext cx="2884351" cy="126000"/>
          </a:xfrm>
        </p:spPr>
        <p:txBody>
          <a:bodyPr anchor="ctr" anchorCtr="0"/>
          <a:lstStyle>
            <a:lvl1pPr marL="0" indent="0" algn="ctr" defTabSz="134578">
              <a:lnSpc>
                <a:spcPct val="100000"/>
              </a:lnSpc>
              <a:spcBef>
                <a:spcPts val="0"/>
              </a:spcBef>
              <a:buNone/>
              <a:defRPr sz="525" cap="all" baseline="0"/>
            </a:lvl1pPr>
            <a:lvl2pPr marL="0" indent="0" algn="ctr" defTabSz="134578">
              <a:lnSpc>
                <a:spcPct val="100000"/>
              </a:lnSpc>
              <a:spcBef>
                <a:spcPts val="0"/>
              </a:spcBef>
              <a:buNone/>
              <a:defRPr sz="525" cap="all" baseline="0"/>
            </a:lvl2pPr>
            <a:lvl3pPr marL="0" indent="0" algn="ctr" defTabSz="134578">
              <a:lnSpc>
                <a:spcPct val="100000"/>
              </a:lnSpc>
              <a:spcBef>
                <a:spcPts val="0"/>
              </a:spcBef>
              <a:buNone/>
              <a:defRPr sz="525" cap="all" baseline="0"/>
            </a:lvl3pPr>
            <a:lvl4pPr marL="0" indent="0" algn="ctr" defTabSz="134578">
              <a:lnSpc>
                <a:spcPct val="100000"/>
              </a:lnSpc>
              <a:spcBef>
                <a:spcPts val="0"/>
              </a:spcBef>
              <a:buNone/>
              <a:defRPr sz="525" cap="all" baseline="0"/>
            </a:lvl4pPr>
            <a:lvl5pPr marL="0" indent="0" algn="ctr" defTabSz="134578">
              <a:lnSpc>
                <a:spcPct val="100000"/>
              </a:lnSpc>
              <a:spcBef>
                <a:spcPts val="0"/>
              </a:spcBef>
              <a:buNone/>
              <a:defRPr sz="525"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4FCCCD74-4793-405E-A374-FA6F73DC0497}"/>
              </a:ext>
            </a:extLst>
          </p:cNvPr>
          <p:cNvSpPr>
            <a:spLocks noGrp="1"/>
          </p:cNvSpPr>
          <p:nvPr>
            <p:ph type="body" sz="quarter" idx="46" hasCustomPrompt="1"/>
          </p:nvPr>
        </p:nvSpPr>
        <p:spPr>
          <a:xfrm>
            <a:off x="3130115" y="6544800"/>
            <a:ext cx="2884351" cy="176400"/>
          </a:xfrm>
        </p:spPr>
        <p:txBody>
          <a:bodyPr/>
          <a:lstStyle>
            <a:lvl1pPr marL="0" indent="0" algn="ctr">
              <a:lnSpc>
                <a:spcPct val="100000"/>
              </a:lnSpc>
              <a:spcBef>
                <a:spcPts val="0"/>
              </a:spcBef>
              <a:buNone/>
              <a:defRPr sz="750" cap="all" baseline="0">
                <a:solidFill>
                  <a:schemeClr val="tx1"/>
                </a:solidFill>
              </a:defRPr>
            </a:lvl1pPr>
            <a:lvl2pPr marL="0" indent="0" algn="ctr">
              <a:buNone/>
              <a:defRPr sz="750" cap="all" baseline="0">
                <a:solidFill>
                  <a:schemeClr val="tx1"/>
                </a:solidFill>
              </a:defRPr>
            </a:lvl2pPr>
            <a:lvl3pPr marL="0" indent="0" algn="ctr">
              <a:buNone/>
              <a:defRPr sz="750" cap="all" baseline="0">
                <a:solidFill>
                  <a:schemeClr val="tx1"/>
                </a:solidFill>
              </a:defRPr>
            </a:lvl3pPr>
            <a:lvl4pPr marL="0" indent="0" algn="ctr">
              <a:buNone/>
              <a:defRPr sz="750" cap="all" baseline="0">
                <a:solidFill>
                  <a:schemeClr val="tx1"/>
                </a:solidFill>
              </a:defRPr>
            </a:lvl4pPr>
            <a:lvl5pPr marL="0" indent="0" algn="ctr">
              <a:buNone/>
              <a:defRPr sz="75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28. november 2023</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a:ln w="28575" cmpd="sng"/>
        </p:spPr>
        <p:txBody>
          <a:bodyPr wrap="none"/>
          <a:lstStyle/>
          <a:p>
            <a:fld id="{E1EA47C5-00F7-4308-9CB9-463B1A6058F9}" type="slidenum">
              <a:rPr lang="da-DK" smtClean="0"/>
              <a:pPr/>
              <a:t>‹nr.›</a:t>
            </a:fld>
            <a:endParaRPr lang="da-DK" dirty="0"/>
          </a:p>
        </p:txBody>
      </p:sp>
      <p:pic>
        <p:nvPicPr>
          <p:cNvPr id="15" name="Logo">
            <a:extLst>
              <a:ext uri="{FF2B5EF4-FFF2-40B4-BE49-F238E27FC236}">
                <a16:creationId xmlns:a16="http://schemas.microsoft.com/office/drawing/2014/main" id="{B10F3D22-C313-472C-86EE-A7325D20F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65574" y="180345"/>
            <a:ext cx="2547453" cy="536400"/>
          </a:xfrm>
          <a:prstGeom prst="rect">
            <a:avLst/>
          </a:prstGeom>
        </p:spPr>
      </p:pic>
    </p:spTree>
    <p:extLst>
      <p:ext uri="{BB962C8B-B14F-4D97-AF65-F5344CB8AC3E}">
        <p14:creationId xmlns:p14="http://schemas.microsoft.com/office/powerpoint/2010/main" val="1111152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125" noProof="0" dirty="0" err="1"/>
          </a:p>
        </p:txBody>
      </p:sp>
      <p:sp>
        <p:nvSpPr>
          <p:cNvPr id="2" name="Title 1"/>
          <p:cNvSpPr>
            <a:spLocks noGrp="1"/>
          </p:cNvSpPr>
          <p:nvPr>
            <p:ph type="ctrTitle" hasCustomPrompt="1"/>
          </p:nvPr>
        </p:nvSpPr>
        <p:spPr>
          <a:xfrm>
            <a:off x="651376" y="1871667"/>
            <a:ext cx="8133851" cy="1933617"/>
          </a:xfrm>
        </p:spPr>
        <p:txBody>
          <a:bodyPr wrap="square" anchor="b">
            <a:noAutofit/>
          </a:bodyPr>
          <a:lstStyle>
            <a:lvl1pPr algn="l">
              <a:defRPr sz="2776">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91585" y="3896288"/>
            <a:ext cx="4876296" cy="1519743"/>
          </a:xfrm>
        </p:spPr>
        <p:txBody>
          <a:bodyPr wrap="square">
            <a:noAutofit/>
          </a:bodyPr>
          <a:lstStyle>
            <a:lvl1pPr marL="0" indent="0" algn="l">
              <a:lnSpc>
                <a:spcPct val="110000"/>
              </a:lnSpc>
              <a:spcBef>
                <a:spcPts val="0"/>
              </a:spcBef>
              <a:buFont typeface="Arial" panose="020B0604020202020204" pitchFamily="34" charset="0"/>
              <a:buChar char="​"/>
              <a:defRPr sz="1125"/>
            </a:lvl1pPr>
            <a:lvl2pPr marL="0" indent="0" algn="l">
              <a:lnSpc>
                <a:spcPct val="110000"/>
              </a:lnSpc>
              <a:buFont typeface="Arial" panose="020B0604020202020204" pitchFamily="34" charset="0"/>
              <a:buNone/>
              <a:defRPr sz="1125"/>
            </a:lvl2pPr>
            <a:lvl3pPr marL="0" indent="0" algn="l">
              <a:lnSpc>
                <a:spcPct val="110000"/>
              </a:lnSpc>
              <a:buFont typeface="Arial" panose="020B0604020202020204" pitchFamily="34" charset="0"/>
              <a:buChar char="​"/>
              <a:defRPr sz="1125"/>
            </a:lvl3pPr>
            <a:lvl4pPr marL="0" indent="0" algn="l">
              <a:lnSpc>
                <a:spcPct val="110000"/>
              </a:lnSpc>
              <a:buFont typeface="Arial" panose="020B0604020202020204" pitchFamily="34" charset="0"/>
              <a:buChar char="​"/>
              <a:defRPr sz="1125"/>
            </a:lvl4pPr>
            <a:lvl5pPr marL="0" indent="0" algn="l">
              <a:lnSpc>
                <a:spcPct val="110000"/>
              </a:lnSpc>
              <a:buFont typeface="Arial" panose="020B0604020202020204" pitchFamily="34" charset="0"/>
              <a:buChar char="​"/>
              <a:defRPr sz="1125"/>
            </a:lvl5pPr>
            <a:lvl6pPr marL="0" indent="0" algn="l">
              <a:lnSpc>
                <a:spcPct val="110000"/>
              </a:lnSpc>
              <a:buFont typeface="Arial" panose="020B0604020202020204" pitchFamily="34" charset="0"/>
              <a:buChar char="​"/>
              <a:defRPr sz="1125"/>
            </a:lvl6pPr>
            <a:lvl7pPr marL="0" indent="0" algn="l">
              <a:lnSpc>
                <a:spcPct val="110000"/>
              </a:lnSpc>
              <a:buFont typeface="Arial" panose="020B0604020202020204" pitchFamily="34" charset="0"/>
              <a:buChar char="​"/>
              <a:defRPr sz="1125"/>
            </a:lvl7pPr>
            <a:lvl8pPr marL="0" indent="0" algn="l">
              <a:lnSpc>
                <a:spcPct val="110000"/>
              </a:lnSpc>
              <a:buFont typeface="Arial" panose="020B0604020202020204" pitchFamily="34" charset="0"/>
              <a:buChar char="​"/>
              <a:defRPr sz="1125"/>
            </a:lvl8pPr>
            <a:lvl9pPr marL="0" indent="0" algn="l">
              <a:lnSpc>
                <a:spcPct val="110000"/>
              </a:lnSpc>
              <a:buFont typeface="Arial" panose="020B0604020202020204" pitchFamily="34" charset="0"/>
              <a:buChar char="​"/>
              <a:defRPr sz="1125"/>
            </a:lvl9pPr>
          </a:lstStyle>
          <a:p>
            <a:r>
              <a:rPr lang="da-DK" dirty="0"/>
              <a:t>Klik, og tilføj undertitel</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28. november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8" name="Pladsholder til billede 22" descr="FMI_Graa_RGB.png"/>
          <p:cNvPicPr>
            <a:picLocks noChangeAspect="1"/>
          </p:cNvPicPr>
          <p:nvPr userDrawn="1"/>
        </p:nvPicPr>
        <p:blipFill>
          <a:blip r:embed="rId2" cstate="print"/>
          <a:stretch>
            <a:fillRect/>
          </a:stretch>
        </p:blipFill>
        <p:spPr>
          <a:xfrm>
            <a:off x="215549" y="372494"/>
            <a:ext cx="3627290" cy="863160"/>
          </a:xfrm>
          <a:prstGeom prst="rect">
            <a:avLst/>
          </a:prstGeom>
        </p:spPr>
      </p:pic>
      <p:sp>
        <p:nvSpPr>
          <p:cNvPr id="19" name="Rektangel 18"/>
          <p:cNvSpPr/>
          <p:nvPr userDrawn="1"/>
        </p:nvSpPr>
        <p:spPr>
          <a:xfrm>
            <a:off x="666751" y="6141600"/>
            <a:ext cx="8210550" cy="7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900" noProof="0" dirty="0" err="1"/>
          </a:p>
        </p:txBody>
      </p:sp>
      <p:sp>
        <p:nvSpPr>
          <p:cNvPr id="13" name="Footer Placeholder 3">
            <a:extLst>
              <a:ext uri="{FF2B5EF4-FFF2-40B4-BE49-F238E27FC236}">
                <a16:creationId xmlns:a16="http://schemas.microsoft.com/office/drawing/2014/main" id="{4AAB33EC-4EA5-4B1C-AF27-EC2B76F2D853}"/>
              </a:ext>
            </a:extLst>
          </p:cNvPr>
          <p:cNvSpPr txBox="1">
            <a:spLocks/>
          </p:cNvSpPr>
          <p:nvPr userDrawn="1"/>
        </p:nvSpPr>
        <p:spPr>
          <a:xfrm>
            <a:off x="670309" y="6179400"/>
            <a:ext cx="3892731" cy="242564"/>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050" dirty="0" smtClean="0">
                <a:solidFill>
                  <a:schemeClr val="accent1"/>
                </a:solidFill>
              </a:rPr>
              <a:t>SUPPLY CHAIN DIVISIONEN</a:t>
            </a:r>
            <a:endParaRPr lang="da-DK" sz="1050" dirty="0">
              <a:solidFill>
                <a:schemeClr val="accent1"/>
              </a:solidFill>
            </a:endParaRPr>
          </a:p>
        </p:txBody>
      </p:sp>
      <p:sp>
        <p:nvSpPr>
          <p:cNvPr id="14" name="Footer Placeholder 3">
            <a:extLst>
              <a:ext uri="{FF2B5EF4-FFF2-40B4-BE49-F238E27FC236}">
                <a16:creationId xmlns:a16="http://schemas.microsoft.com/office/drawing/2014/main" id="{4AAB33EC-4EA5-4B1C-AF27-EC2B76F2D853}"/>
              </a:ext>
            </a:extLst>
          </p:cNvPr>
          <p:cNvSpPr txBox="1">
            <a:spLocks/>
          </p:cNvSpPr>
          <p:nvPr userDrawn="1"/>
        </p:nvSpPr>
        <p:spPr>
          <a:xfrm>
            <a:off x="665498" y="6404362"/>
            <a:ext cx="6666866" cy="152993"/>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825" b="0" dirty="0" smtClean="0">
                <a:solidFill>
                  <a:schemeClr val="accent1"/>
                </a:solidFill>
              </a:rPr>
              <a:t>CENTER</a:t>
            </a:r>
            <a:r>
              <a:rPr lang="da-DK" sz="825" b="0" baseline="0" dirty="0" smtClean="0">
                <a:solidFill>
                  <a:schemeClr val="accent1"/>
                </a:solidFill>
              </a:rPr>
              <a:t> FOR STYRING – SUPPLY CHAIN UDVIKLING</a:t>
            </a:r>
            <a:endParaRPr lang="da-DK" sz="825" b="0" dirty="0">
              <a:solidFill>
                <a:schemeClr val="accent1"/>
              </a:solidFill>
            </a:endParaRPr>
          </a:p>
        </p:txBody>
      </p:sp>
    </p:spTree>
    <p:extLst>
      <p:ext uri="{BB962C8B-B14F-4D97-AF65-F5344CB8AC3E}">
        <p14:creationId xmlns:p14="http://schemas.microsoft.com/office/powerpoint/2010/main" val="4163642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 name="Title 1"/>
          <p:cNvSpPr>
            <a:spLocks noGrp="1"/>
          </p:cNvSpPr>
          <p:nvPr>
            <p:ph type="ctrTitle" hasCustomPrompt="1"/>
          </p:nvPr>
        </p:nvSpPr>
        <p:spPr>
          <a:xfrm>
            <a:off x="651374" y="1871663"/>
            <a:ext cx="8133851"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91585" y="3896284"/>
            <a:ext cx="4876296"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28. november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8" name="Pladsholder til billede 22" descr="FMI_Graa_RGB.png"/>
          <p:cNvPicPr>
            <a:picLocks noChangeAspect="1"/>
          </p:cNvPicPr>
          <p:nvPr userDrawn="1"/>
        </p:nvPicPr>
        <p:blipFill>
          <a:blip r:embed="rId2" cstate="print"/>
          <a:stretch>
            <a:fillRect/>
          </a:stretch>
        </p:blipFill>
        <p:spPr>
          <a:xfrm>
            <a:off x="215548" y="372494"/>
            <a:ext cx="3627290" cy="863160"/>
          </a:xfrm>
          <a:prstGeom prst="rect">
            <a:avLst/>
          </a:prstGeom>
        </p:spPr>
      </p:pic>
      <p:sp>
        <p:nvSpPr>
          <p:cNvPr id="19" name="Rektangel 18"/>
          <p:cNvSpPr/>
          <p:nvPr userDrawn="1"/>
        </p:nvSpPr>
        <p:spPr>
          <a:xfrm>
            <a:off x="666750" y="6141600"/>
            <a:ext cx="8210550" cy="7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13" name="Footer Placeholder 3">
            <a:extLst>
              <a:ext uri="{FF2B5EF4-FFF2-40B4-BE49-F238E27FC236}">
                <a16:creationId xmlns:a16="http://schemas.microsoft.com/office/drawing/2014/main" id="{4AAB33EC-4EA5-4B1C-AF27-EC2B76F2D853}"/>
              </a:ext>
            </a:extLst>
          </p:cNvPr>
          <p:cNvSpPr txBox="1">
            <a:spLocks/>
          </p:cNvSpPr>
          <p:nvPr userDrawn="1"/>
        </p:nvSpPr>
        <p:spPr>
          <a:xfrm>
            <a:off x="670308" y="6179400"/>
            <a:ext cx="3892731" cy="242564"/>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400" dirty="0" smtClean="0">
                <a:solidFill>
                  <a:schemeClr val="accent1"/>
                </a:solidFill>
              </a:rPr>
              <a:t>SUPPLY CHAIN DIVISIONEN</a:t>
            </a:r>
            <a:endParaRPr lang="da-DK" sz="1400" dirty="0">
              <a:solidFill>
                <a:schemeClr val="accent1"/>
              </a:solidFill>
            </a:endParaRPr>
          </a:p>
        </p:txBody>
      </p:sp>
      <p:sp>
        <p:nvSpPr>
          <p:cNvPr id="14" name="Footer Placeholder 3">
            <a:extLst>
              <a:ext uri="{FF2B5EF4-FFF2-40B4-BE49-F238E27FC236}">
                <a16:creationId xmlns:a16="http://schemas.microsoft.com/office/drawing/2014/main" id="{4AAB33EC-4EA5-4B1C-AF27-EC2B76F2D853}"/>
              </a:ext>
            </a:extLst>
          </p:cNvPr>
          <p:cNvSpPr txBox="1">
            <a:spLocks/>
          </p:cNvSpPr>
          <p:nvPr userDrawn="1"/>
        </p:nvSpPr>
        <p:spPr>
          <a:xfrm>
            <a:off x="665498" y="6404358"/>
            <a:ext cx="6666866" cy="152993"/>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100" b="0" dirty="0" smtClean="0">
                <a:solidFill>
                  <a:schemeClr val="accent1"/>
                </a:solidFill>
              </a:rPr>
              <a:t>CENTER</a:t>
            </a:r>
            <a:r>
              <a:rPr lang="da-DK" sz="1100" b="0" baseline="0" dirty="0" smtClean="0">
                <a:solidFill>
                  <a:schemeClr val="accent1"/>
                </a:solidFill>
              </a:rPr>
              <a:t> FOR STYRING – SUPPLY CHAIN UDVIKLING</a:t>
            </a:r>
            <a:endParaRPr lang="da-DK" sz="1100" b="0" dirty="0">
              <a:solidFill>
                <a:schemeClr val="accent1"/>
              </a:solidFill>
            </a:endParaRPr>
          </a:p>
        </p:txBody>
      </p:sp>
    </p:spTree>
    <p:extLst>
      <p:ext uri="{BB962C8B-B14F-4D97-AF65-F5344CB8AC3E}">
        <p14:creationId xmlns:p14="http://schemas.microsoft.com/office/powerpoint/2010/main" val="149785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1"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30" name="Tjenestebrug">
            <a:extLst>
              <a:ext uri="{FF2B5EF4-FFF2-40B4-BE49-F238E27FC236}">
                <a16:creationId xmlns:a16="http://schemas.microsoft.com/office/drawing/2014/main" id="{109BD2B5-7217-4402-8504-4D89994143C6}"/>
              </a:ext>
            </a:extLst>
          </p:cNvPr>
          <p:cNvSpPr>
            <a:spLocks noGrp="1"/>
          </p:cNvSpPr>
          <p:nvPr>
            <p:ph type="body" sz="quarter" idx="16" hasCustomPrompt="1"/>
          </p:nvPr>
        </p:nvSpPr>
        <p:spPr>
          <a:xfrm>
            <a:off x="3129801" y="113147"/>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31" name="Afklassificeret">
            <a:extLst>
              <a:ext uri="{FF2B5EF4-FFF2-40B4-BE49-F238E27FC236}">
                <a16:creationId xmlns:a16="http://schemas.microsoft.com/office/drawing/2014/main" id="{D3455C4F-081F-496E-8ADA-6A7B9DBB65A8}"/>
              </a:ext>
            </a:extLst>
          </p:cNvPr>
          <p:cNvSpPr>
            <a:spLocks noGrp="1"/>
          </p:cNvSpPr>
          <p:nvPr>
            <p:ph type="body" sz="quarter" idx="17" hasCustomPrompt="1"/>
          </p:nvPr>
        </p:nvSpPr>
        <p:spPr>
          <a:xfrm>
            <a:off x="3129802"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32" name="Brug">
            <a:extLst>
              <a:ext uri="{FF2B5EF4-FFF2-40B4-BE49-F238E27FC236}">
                <a16:creationId xmlns:a16="http://schemas.microsoft.com/office/drawing/2014/main" id="{38667089-B456-41F2-8F82-2C08FF7D8E1B}"/>
              </a:ext>
            </a:extLst>
          </p:cNvPr>
          <p:cNvSpPr>
            <a:spLocks noGrp="1"/>
          </p:cNvSpPr>
          <p:nvPr>
            <p:ph type="body" sz="quarter" idx="18" hasCustomPrompt="1"/>
          </p:nvPr>
        </p:nvSpPr>
        <p:spPr>
          <a:xfrm>
            <a:off x="3129802"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35" name="Brug">
            <a:extLst>
              <a:ext uri="{FF2B5EF4-FFF2-40B4-BE49-F238E27FC236}">
                <a16:creationId xmlns:a16="http://schemas.microsoft.com/office/drawing/2014/main" id="{1B1D9642-D9B1-4381-AE96-261B0035A5B6}"/>
              </a:ext>
            </a:extLst>
          </p:cNvPr>
          <p:cNvSpPr>
            <a:spLocks noGrp="1"/>
          </p:cNvSpPr>
          <p:nvPr>
            <p:ph type="body" sz="quarter" idx="21" hasCustomPrompt="1"/>
          </p:nvPr>
        </p:nvSpPr>
        <p:spPr>
          <a:xfrm>
            <a:off x="3129801" y="6552000"/>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a:prstGeom prst="rect">
            <a:avLst/>
          </a:prstGeom>
        </p:spPr>
        <p:txBody>
          <a:bodyPr/>
          <a:lstStyle>
            <a:lvl1pPr>
              <a:defRPr sz="100">
                <a:solidFill>
                  <a:schemeClr val="tx1"/>
                </a:solidFill>
              </a:defRPr>
            </a:lvl1pPr>
          </a:lstStyle>
          <a:p>
            <a:fld id="{CDDADBF2-AF97-44F7-AB18-97D454ABE463}" type="datetime2">
              <a:rPr lang="da-DK" smtClean="0"/>
              <a:pPr/>
              <a:t>28. november 2023</a:t>
            </a:fld>
            <a:endParaRPr lang="da-DK" dirty="0"/>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a:prstGeom prst="rect">
            <a:avLst/>
          </a:prstGeom>
        </p:spPr>
        <p:txBody>
          <a:bodyPr/>
          <a:lstStyle>
            <a:lvl1pPr>
              <a:defRPr sz="100">
                <a:solidFill>
                  <a:schemeClr val="tx1"/>
                </a:solidFill>
              </a:defRPr>
            </a:lvl1pPr>
          </a:lstStyle>
          <a:p>
            <a:endParaRPr lang="da-DK" dirty="0"/>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p:spPr>
        <p:txBody>
          <a:bodyPr/>
          <a:lstStyle>
            <a:lvl1pPr>
              <a:defRPr sz="100">
                <a:solidFill>
                  <a:schemeClr val="tx1"/>
                </a:solidFill>
              </a:defRPr>
            </a:lvl1pPr>
          </a:lstStyle>
          <a:p>
            <a:fld id="{24C8C45C-947F-4981-8B3F-4F32E973C901}" type="slidenum">
              <a:rPr lang="da-DK" smtClean="0"/>
              <a:pPr/>
              <a:t>‹nr.›</a:t>
            </a:fld>
            <a:endParaRPr lang="da-DK" dirty="0"/>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545135" y="5597414"/>
            <a:ext cx="216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gadeadresse</a:t>
            </a:r>
            <a:endParaRPr lang="da-DK" dirty="0"/>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545133" y="5709741"/>
            <a:ext cx="216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postnummer og by</a:t>
            </a:r>
            <a:endParaRPr lang="da-DK" dirty="0"/>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545133" y="6024425"/>
            <a:ext cx="2160003"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545133" y="6135614"/>
            <a:ext cx="2160003"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e-mail adresse</a:t>
            </a:r>
            <a:endParaRPr lang="da-DK" dirty="0"/>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545133" y="6243275"/>
            <a:ext cx="216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Indæt www-adresse</a:t>
            </a:r>
            <a:endParaRPr lang="da-DK" dirty="0"/>
          </a:p>
        </p:txBody>
      </p:sp>
      <p:pic>
        <p:nvPicPr>
          <p:cNvPr id="19" name="Billede 18" descr="FMI_Graa_RGB.png"/>
          <p:cNvPicPr>
            <a:picLocks noChangeAspect="1"/>
          </p:cNvPicPr>
          <p:nvPr userDrawn="1"/>
        </p:nvPicPr>
        <p:blipFill>
          <a:blip r:embed="rId2" cstate="print"/>
          <a:stretch>
            <a:fillRect/>
          </a:stretch>
        </p:blipFill>
        <p:spPr>
          <a:xfrm>
            <a:off x="270649" y="5068183"/>
            <a:ext cx="2331840" cy="554892"/>
          </a:xfrm>
          <a:prstGeom prst="rect">
            <a:avLst/>
          </a:prstGeom>
        </p:spPr>
      </p:pic>
      <p:sp>
        <p:nvSpPr>
          <p:cNvPr id="20" name="Rektangel 19"/>
          <p:cNvSpPr/>
          <p:nvPr userDrawn="1"/>
        </p:nvSpPr>
        <p:spPr>
          <a:xfrm>
            <a:off x="-1" y="6525221"/>
            <a:ext cx="9144001" cy="200055"/>
          </a:xfrm>
          <a:prstGeom prst="rect">
            <a:avLst/>
          </a:prstGeom>
        </p:spPr>
        <p:txBody>
          <a:bodyPr wrap="square">
            <a:spAutoFit/>
          </a:bodyPr>
          <a:lstStyle/>
          <a:p>
            <a:pPr algn="ctr"/>
            <a:r>
              <a:rPr lang="da-DK" sz="700" b="0" spc="100" baseline="0" dirty="0" smtClean="0">
                <a:solidFill>
                  <a:schemeClr val="tx1"/>
                </a:solidFill>
                <a:effectLst/>
                <a:latin typeface="+mn-lt"/>
                <a:cs typeface="Arial" pitchFamily="34" charset="0"/>
              </a:rPr>
              <a:t>© Må ikke offentliggøres uden tilladelse fra Forsvarsministeriet Materiel- og Indkøbsstyrelsen.</a:t>
            </a:r>
            <a:endParaRPr lang="da-DK" sz="700" b="0" spc="100" baseline="0" dirty="0">
              <a:solidFill>
                <a:schemeClr val="tx1"/>
              </a:solidFill>
              <a:effectLst/>
              <a:latin typeface="+mn-lt"/>
              <a:cs typeface="Arial" pitchFamily="34" charset="0"/>
            </a:endParaRPr>
          </a:p>
        </p:txBody>
      </p:sp>
    </p:spTree>
    <p:extLst>
      <p:ext uri="{BB962C8B-B14F-4D97-AF65-F5344CB8AC3E}">
        <p14:creationId xmlns:p14="http://schemas.microsoft.com/office/powerpoint/2010/main" val="158843434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800651"/>
            <a:ext cx="8029574" cy="4451750"/>
          </a:xfrm>
        </p:spPr>
        <p:txBody>
          <a:bodyPr/>
          <a:lstStyle>
            <a:lvl1pPr>
              <a:spcBef>
                <a:spcPts val="600"/>
              </a:spcBef>
              <a:defRPr/>
            </a:lvl1pPr>
            <a:lvl2pPr>
              <a:spcBef>
                <a:spcPts val="600"/>
              </a:spcBef>
              <a:defRPr/>
            </a:lvl2pPr>
            <a:lvl3pPr>
              <a:spcBef>
                <a:spcPts val="600"/>
              </a:spcBef>
              <a:defRPr/>
            </a:lvl3pPr>
            <a:lvl4pPr marL="1168400" indent="-301625">
              <a:spcBef>
                <a:spcPts val="600"/>
              </a:spcBef>
              <a:defRPr/>
            </a:lvl4pPr>
            <a:lvl5pPr>
              <a:spcBef>
                <a:spcPts val="600"/>
              </a:spcBef>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itel 8"/>
          <p:cNvSpPr>
            <a:spLocks noGrp="1"/>
          </p:cNvSpPr>
          <p:nvPr>
            <p:ph type="title" hasCustomPrompt="1"/>
          </p:nvPr>
        </p:nvSpPr>
        <p:spPr>
          <a:xfrm>
            <a:off x="755651" y="748146"/>
            <a:ext cx="8029573" cy="419827"/>
          </a:xfrm>
        </p:spPr>
        <p:txBody>
          <a:bodyPr/>
          <a:lstStyle/>
          <a:p>
            <a:r>
              <a:rPr lang="da-DK" dirty="0" smtClean="0"/>
              <a:t>Overskrift</a:t>
            </a:r>
            <a:endParaRPr lang="da-DK" sz="1600" dirty="0"/>
          </a:p>
        </p:txBody>
      </p:sp>
      <p:sp>
        <p:nvSpPr>
          <p:cNvPr id="18" name="Pladsholder til indhold 13"/>
          <p:cNvSpPr>
            <a:spLocks noGrp="1"/>
          </p:cNvSpPr>
          <p:nvPr>
            <p:ph sz="quarter" idx="16" hasCustomPrompt="1"/>
          </p:nvPr>
        </p:nvSpPr>
        <p:spPr>
          <a:xfrm>
            <a:off x="763825"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9" name="Footer Placeholder 3">
            <a:extLst>
              <a:ext uri="{FF2B5EF4-FFF2-40B4-BE49-F238E27FC236}">
                <a16:creationId xmlns:a16="http://schemas.microsoft.com/office/drawing/2014/main" id="{4AAB33EC-4EA5-4B1C-AF27-EC2B76F2D853}"/>
              </a:ext>
            </a:extLst>
          </p:cNvPr>
          <p:cNvSpPr txBox="1">
            <a:spLocks/>
          </p:cNvSpPr>
          <p:nvPr userDrawn="1"/>
        </p:nvSpPr>
        <p:spPr>
          <a:xfrm>
            <a:off x="6813538" y="6462423"/>
            <a:ext cx="1593114" cy="121282"/>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700" dirty="0" smtClean="0">
                <a:solidFill>
                  <a:schemeClr val="tx1"/>
                </a:solidFill>
              </a:rPr>
              <a:t>Supply Chain Udvikling</a:t>
            </a:r>
            <a:endParaRPr lang="da-DK" sz="700" dirty="0">
              <a:solidFill>
                <a:schemeClr val="tx1"/>
              </a:solidFill>
            </a:endParaRPr>
          </a:p>
        </p:txBody>
      </p:sp>
    </p:spTree>
    <p:extLst>
      <p:ext uri="{BB962C8B-B14F-4D97-AF65-F5344CB8AC3E}">
        <p14:creationId xmlns:p14="http://schemas.microsoft.com/office/powerpoint/2010/main" val="244251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Overskrift og tekst">
    <p:spTree>
      <p:nvGrpSpPr>
        <p:cNvPr id="1" name=""/>
        <p:cNvGrpSpPr/>
        <p:nvPr/>
      </p:nvGrpSpPr>
      <p:grpSpPr>
        <a:xfrm>
          <a:off x="0" y="0"/>
          <a:ext cx="0" cy="0"/>
          <a:chOff x="0" y="0"/>
          <a:chExt cx="0" cy="0"/>
        </a:xfrm>
      </p:grpSpPr>
      <p:sp>
        <p:nvSpPr>
          <p:cNvPr id="15" name="Rektangel 14"/>
          <p:cNvSpPr/>
          <p:nvPr userDrawn="1"/>
        </p:nvSpPr>
        <p:spPr>
          <a:xfrm>
            <a:off x="0" y="0"/>
            <a:ext cx="9144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p:txBody>
          <a:bodyPr/>
          <a:lstStyle>
            <a:lvl1pPr>
              <a:defRPr>
                <a:solidFill>
                  <a:schemeClr val="bg1"/>
                </a:solidFill>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2330450"/>
            <a:ext cx="8029574" cy="3673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Footer Placeholder 3">
            <a:extLst>
              <a:ext uri="{FF2B5EF4-FFF2-40B4-BE49-F238E27FC236}">
                <a16:creationId xmlns:a16="http://schemas.microsoft.com/office/drawing/2014/main" id="{4AAB33EC-4EA5-4B1C-AF27-EC2B76F2D853}"/>
              </a:ext>
            </a:extLst>
          </p:cNvPr>
          <p:cNvSpPr>
            <a:spLocks noGrp="1"/>
          </p:cNvSpPr>
          <p:nvPr>
            <p:ph type="ftr" sz="quarter" idx="11"/>
          </p:nvPr>
        </p:nvSpPr>
        <p:spPr>
          <a:xfrm>
            <a:off x="6165669" y="6419492"/>
            <a:ext cx="2241483" cy="167552"/>
          </a:xfrm>
        </p:spPr>
        <p:txBody>
          <a:bodyPr/>
          <a:lstStyle>
            <a:lvl1pPr>
              <a:defRPr>
                <a:solidFill>
                  <a:schemeClr val="bg1"/>
                </a:solidFill>
              </a:defRPr>
            </a:lvl1pPr>
          </a:lstStyle>
          <a:p>
            <a:r>
              <a:rPr lang="da-DK" dirty="0" smtClean="0"/>
              <a:t>Supply Chain Udvikling</a:t>
            </a:r>
            <a:endParaRPr lang="da-DK" dirty="0"/>
          </a:p>
        </p:txBody>
      </p:sp>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lvl1pPr>
              <a:defRPr>
                <a:solidFill>
                  <a:schemeClr val="bg1"/>
                </a:solidFill>
              </a:defRPr>
            </a:lvl1p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a:ln>
            <a:solidFill>
              <a:schemeClr val="bg1"/>
            </a:solidFill>
          </a:ln>
        </p:spPr>
        <p:txBody>
          <a:bodyPr/>
          <a:lstStyle>
            <a:lvl1pPr>
              <a:defRPr>
                <a:solidFill>
                  <a:schemeClr val="bg1"/>
                </a:solidFill>
              </a:defRPr>
            </a:lvl1p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70993" y="51536"/>
            <a:ext cx="2325668" cy="553423"/>
          </a:xfrm>
          <a:prstGeom prst="rect">
            <a:avLst/>
          </a:prstGeom>
        </p:spPr>
      </p:pic>
    </p:spTree>
    <p:extLst>
      <p:ext uri="{BB962C8B-B14F-4D97-AF65-F5344CB8AC3E}">
        <p14:creationId xmlns:p14="http://schemas.microsoft.com/office/powerpoint/2010/main" val="458701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4"/>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1" y="1150629"/>
            <a:ext cx="8029573"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1" y="1871663"/>
            <a:ext cx="568884"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3" y="1871664"/>
            <a:ext cx="4589844"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1" y="2330449"/>
            <a:ext cx="5195206"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Footer Placeholder 3">
            <a:extLst>
              <a:ext uri="{FF2B5EF4-FFF2-40B4-BE49-F238E27FC236}">
                <a16:creationId xmlns:a16="http://schemas.microsoft.com/office/drawing/2014/main" id="{06616742-48B4-4C0F-BB50-5832BEFA5C71}"/>
              </a:ext>
            </a:extLst>
          </p:cNvPr>
          <p:cNvSpPr>
            <a:spLocks noGrp="1"/>
          </p:cNvSpPr>
          <p:nvPr>
            <p:ph type="ftr" sz="quarter" idx="11"/>
          </p:nvPr>
        </p:nvSpPr>
        <p:spPr/>
        <p:txBody>
          <a:bodyPr/>
          <a:lstStyle/>
          <a:p>
            <a:r>
              <a:rPr lang="da-DK" dirty="0" smtClean="0"/>
              <a:t>Supply Chain Udvikling</a:t>
            </a:r>
            <a:endParaRPr lang="da-DK" dirty="0"/>
          </a:p>
        </p:txBody>
      </p:sp>
      <p:sp>
        <p:nvSpPr>
          <p:cNvPr id="3" name="Date Placeholder 2">
            <a:extLst>
              <a:ext uri="{FF2B5EF4-FFF2-40B4-BE49-F238E27FC236}">
                <a16:creationId xmlns:a16="http://schemas.microsoft.com/office/drawing/2014/main" id="{E57C1D4D-39D4-4D36-AD2D-583A0AFFCCB9}"/>
              </a:ext>
            </a:extLst>
          </p:cNvPr>
          <p:cNvSpPr>
            <a:spLocks noGrp="1"/>
          </p:cNvSpPr>
          <p:nvPr>
            <p:ph type="dt" sz="half" idx="10"/>
          </p:nvPr>
        </p:nvSpPr>
        <p:spPr/>
        <p:txBody>
          <a:bodyPr/>
          <a:lstStyle/>
          <a:p>
            <a:fld id="{DF2E3B4B-6FDA-4085-B50C-61CDBD086991}" type="datetime2">
              <a:rPr lang="da-DK" smtClean="0"/>
              <a:pPr/>
              <a:t>28. november 2023</a:t>
            </a:fld>
            <a:endParaRPr lang="da-DK" dirty="0"/>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5" name="Slide Number Placeholder 4">
            <a:extLst>
              <a:ext uri="{FF2B5EF4-FFF2-40B4-BE49-F238E27FC236}">
                <a16:creationId xmlns:a16="http://schemas.microsoft.com/office/drawing/2014/main" id="{AA2487C5-46EC-4A79-8D39-EF34AFB844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82069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solidFill>
                  <a:schemeClr val="tx1"/>
                </a:solidFill>
              </a:defRPr>
            </a:lvl1pPr>
          </a:lstStyle>
          <a:p>
            <a:fld id="{CDDADBF2-AF97-44F7-AB18-97D454ABE463}" type="datetime2">
              <a:rPr lang="da-DK" smtClean="0"/>
              <a:pPr/>
              <a:t>28. november 2023</a:t>
            </a:fld>
            <a:endParaRPr lang="da-DK" dirty="0"/>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solidFill>
                  <a:schemeClr val="tx1"/>
                </a:solidFill>
              </a:defRPr>
            </a:lvl1pPr>
          </a:lstStyle>
          <a:p>
            <a:endParaRPr lang="da-DK" dirty="0"/>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p:spPr>
        <p:txBody>
          <a:bodyPr/>
          <a:lstStyle>
            <a:lvl1pPr>
              <a:defRPr sz="100">
                <a:solidFill>
                  <a:schemeClr val="tx1"/>
                </a:solidFill>
              </a:defRPr>
            </a:lvl1pPr>
          </a:lstStyle>
          <a:p>
            <a:fld id="{24C8C45C-947F-4981-8B3F-4F32E973C901}" type="slidenum">
              <a:rPr lang="da-DK" smtClean="0"/>
              <a:pPr/>
              <a:t>‹nr.›</a:t>
            </a:fld>
            <a:endParaRPr lang="da-DK" dirty="0"/>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545134" y="5597414"/>
            <a:ext cx="216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gadeadresse</a:t>
            </a:r>
            <a:endParaRPr lang="da-DK" dirty="0"/>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545132" y="5709741"/>
            <a:ext cx="2160002"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postnummer og by</a:t>
            </a:r>
            <a:endParaRPr lang="da-DK" dirty="0"/>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545132" y="6024425"/>
            <a:ext cx="2160002"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545131" y="6135614"/>
            <a:ext cx="2160003"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e-mail adresse</a:t>
            </a:r>
            <a:endParaRPr lang="da-DK" dirty="0"/>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545131" y="6243275"/>
            <a:ext cx="216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Indæt www-adresse</a:t>
            </a:r>
            <a:endParaRPr lang="da-DK" dirty="0"/>
          </a:p>
        </p:txBody>
      </p:sp>
      <p:pic>
        <p:nvPicPr>
          <p:cNvPr id="19" name="Billede 18" descr="FMI_Graa_RGB.png"/>
          <p:cNvPicPr>
            <a:picLocks noChangeAspect="1"/>
          </p:cNvPicPr>
          <p:nvPr userDrawn="1"/>
        </p:nvPicPr>
        <p:blipFill>
          <a:blip r:embed="rId2" cstate="print"/>
          <a:stretch>
            <a:fillRect/>
          </a:stretch>
        </p:blipFill>
        <p:spPr>
          <a:xfrm>
            <a:off x="270649" y="5068183"/>
            <a:ext cx="2331840" cy="554892"/>
          </a:xfrm>
          <a:prstGeom prst="rect">
            <a:avLst/>
          </a:prstGeom>
        </p:spPr>
      </p:pic>
    </p:spTree>
    <p:extLst>
      <p:ext uri="{BB962C8B-B14F-4D97-AF65-F5344CB8AC3E}">
        <p14:creationId xmlns:p14="http://schemas.microsoft.com/office/powerpoint/2010/main" val="2747740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grpSp>
        <p:nvGrpSpPr>
          <p:cNvPr id="4" name="Gruppe 3"/>
          <p:cNvGrpSpPr/>
          <p:nvPr userDrawn="1"/>
        </p:nvGrpSpPr>
        <p:grpSpPr>
          <a:xfrm>
            <a:off x="2033902" y="1531597"/>
            <a:ext cx="1702952" cy="752595"/>
            <a:chOff x="2033902" y="1483643"/>
            <a:chExt cx="1702952" cy="752595"/>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33902" y="1483643"/>
              <a:ext cx="1702952" cy="75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33902" y="1483643"/>
              <a:ext cx="392170" cy="16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4 Nulstil"/>
          <p:cNvPicPr>
            <a:picLocks noChangeAspect="1"/>
          </p:cNvPicPr>
          <p:nvPr userDrawn="1"/>
        </p:nvPicPr>
        <p:blipFill>
          <a:blip r:embed="rId4" cstate="print"/>
          <a:stretch>
            <a:fillRect/>
          </a:stretch>
        </p:blipFill>
        <p:spPr>
          <a:xfrm>
            <a:off x="8261353" y="1687102"/>
            <a:ext cx="597915" cy="216114"/>
          </a:xfrm>
          <a:prstGeom prst="rect">
            <a:avLst/>
          </a:prstGeom>
        </p:spPr>
      </p:pic>
      <p:sp>
        <p:nvSpPr>
          <p:cNvPr id="31" name="Text Box 2"/>
          <p:cNvSpPr txBox="1">
            <a:spLocks noChangeArrowheads="1"/>
          </p:cNvSpPr>
          <p:nvPr userDrawn="1"/>
        </p:nvSpPr>
        <p:spPr bwMode="auto">
          <a:xfrm>
            <a:off x="763414" y="4777874"/>
            <a:ext cx="19756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Sæt den på igen ved at klikke på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p:txBody>
      </p:sp>
      <p:sp>
        <p:nvSpPr>
          <p:cNvPr id="34" name="Text Box 4"/>
          <p:cNvSpPr txBox="1">
            <a:spLocks noChangeArrowheads="1"/>
          </p:cNvSpPr>
          <p:nvPr userDrawn="1"/>
        </p:nvSpPr>
        <p:spPr bwMode="auto">
          <a:xfrm>
            <a:off x="6900038" y="1534013"/>
            <a:ext cx="1753600"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 typeface="+mj-lt"/>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placering, størrelse og formatering af pladsholdere til layoutets oprindelige design</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a:t>
            </a:r>
            <a:b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alle slides</a:t>
            </a:r>
            <a:endParaRPr kumimoji="0" 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(indtast evt. tekst i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se hjælpelinjer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 Box 3"/>
          <p:cNvSpPr txBox="1">
            <a:spLocks noChangeArrowheads="1"/>
          </p:cNvSpPr>
          <p:nvPr userDrawn="1"/>
        </p:nvSpPr>
        <p:spPr bwMode="auto">
          <a:xfrm>
            <a:off x="3982023" y="3867006"/>
            <a:ext cx="216079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så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hold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du trækker i billedets hjørner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indsætter et nyt, kan billedet lægge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sig foran tekst og grafik. Hvis dette sker, højreklik på billedet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2 Ny slide"/>
          <p:cNvPicPr>
            <a:picLocks noChangeAspect="1"/>
          </p:cNvPicPr>
          <p:nvPr userDrawn="1"/>
        </p:nvPicPr>
        <p:blipFill rotWithShape="1">
          <a:blip r:embed="rId5" cstate="print"/>
          <a:srcRect l="2931" r="60888"/>
          <a:stretch/>
        </p:blipFill>
        <p:spPr>
          <a:xfrm>
            <a:off x="5895241" y="2220843"/>
            <a:ext cx="323170" cy="575288"/>
          </a:xfrm>
          <a:prstGeom prst="rect">
            <a:avLst/>
          </a:prstGeom>
        </p:spPr>
      </p:pic>
      <p:sp>
        <p:nvSpPr>
          <p:cNvPr id="9" name="Fast overskrift"/>
          <p:cNvSpPr txBox="1"/>
          <p:nvPr userDrawn="1"/>
        </p:nvSpPr>
        <p:spPr>
          <a:xfrm>
            <a:off x="755649" y="537447"/>
            <a:ext cx="7981155" cy="650171"/>
          </a:xfrm>
          <a:prstGeom prst="rect">
            <a:avLst/>
          </a:prstGeom>
          <a:noFill/>
        </p:spPr>
        <p:txBody>
          <a:bodyPr wrap="square" lIns="0" tIns="0" rIns="0" bIns="0" rtlCol="0" anchor="b" anchorCtr="0">
            <a:noAutofit/>
          </a:bodyPr>
          <a:lstStyle/>
          <a:p>
            <a:r>
              <a:rPr lang="da-DK" sz="2800" b="0" noProof="1">
                <a:solidFill>
                  <a:schemeClr val="tx1"/>
                </a:solidFill>
                <a:latin typeface="Arial" panose="020B0604020202020204" pitchFamily="34" charset="0"/>
                <a:cs typeface="Arial" panose="020B0604020202020204" pitchFamily="34" charset="0"/>
              </a:rPr>
              <a:t>Brugerguide - Slet før anvendelse</a:t>
            </a:r>
          </a:p>
        </p:txBody>
      </p:sp>
      <p:pic>
        <p:nvPicPr>
          <p:cNvPr id="19" name="3 Layout"/>
          <p:cNvPicPr>
            <a:picLocks noChangeAspect="1"/>
          </p:cNvPicPr>
          <p:nvPr userDrawn="1"/>
        </p:nvPicPr>
        <p:blipFill rotWithShape="1">
          <a:blip r:embed="rId5" cstate="print"/>
          <a:srcRect l="36944" r="2272" b="69429"/>
          <a:stretch/>
        </p:blipFill>
        <p:spPr>
          <a:xfrm>
            <a:off x="5953680" y="2978209"/>
            <a:ext cx="593368" cy="192211"/>
          </a:xfrm>
          <a:prstGeom prst="rect">
            <a:avLst/>
          </a:prstGeom>
        </p:spPr>
      </p:pic>
      <p:pic>
        <p:nvPicPr>
          <p:cNvPr id="26" name="5 Insert picture"/>
          <p:cNvPicPr>
            <a:picLocks noChangeAspect="1"/>
          </p:cNvPicPr>
          <p:nvPr userDrawn="1"/>
        </p:nvPicPr>
        <p:blipFill>
          <a:blip r:embed="rId6" cstate="print"/>
          <a:stretch>
            <a:fillRect/>
          </a:stretch>
        </p:blipFill>
        <p:spPr>
          <a:xfrm>
            <a:off x="5932332" y="4060101"/>
            <a:ext cx="262151" cy="256054"/>
          </a:xfrm>
          <a:prstGeom prst="rect">
            <a:avLst/>
          </a:prstGeom>
        </p:spPr>
      </p:pic>
      <p:pic>
        <p:nvPicPr>
          <p:cNvPr id="27" name="6 Crop"/>
          <p:cNvPicPr>
            <a:picLocks noChangeAspect="1"/>
          </p:cNvPicPr>
          <p:nvPr userDrawn="1"/>
        </p:nvPicPr>
        <p:blipFill>
          <a:blip r:embed="rId7" cstate="print"/>
          <a:stretch>
            <a:fillRect/>
          </a:stretch>
        </p:blipFill>
        <p:spPr>
          <a:xfrm>
            <a:off x="5912964" y="4690102"/>
            <a:ext cx="337400" cy="321707"/>
          </a:xfrm>
          <a:prstGeom prst="rect">
            <a:avLst/>
          </a:prstGeom>
        </p:spPr>
      </p:pic>
      <p:pic>
        <p:nvPicPr>
          <p:cNvPr id="30" name="7 Scale picture"/>
          <p:cNvPicPr>
            <a:picLocks noChangeAspect="1"/>
          </p:cNvPicPr>
          <p:nvPr userDrawn="1"/>
        </p:nvPicPr>
        <p:blipFill>
          <a:blip r:embed="rId8" cstate="print"/>
          <a:stretch>
            <a:fillRect/>
          </a:stretch>
        </p:blipFill>
        <p:spPr>
          <a:xfrm>
            <a:off x="5890669" y="5042807"/>
            <a:ext cx="359695" cy="335309"/>
          </a:xfrm>
          <a:prstGeom prst="rect">
            <a:avLst/>
          </a:prstGeom>
        </p:spPr>
      </p:pic>
      <p:pic>
        <p:nvPicPr>
          <p:cNvPr id="18" name="1 Increase decrease"/>
          <p:cNvPicPr>
            <a:picLocks noChangeAspect="1"/>
          </p:cNvPicPr>
          <p:nvPr userDrawn="1"/>
        </p:nvPicPr>
        <p:blipFill>
          <a:blip r:embed="rId9" cstate="print"/>
          <a:stretch>
            <a:fillRect/>
          </a:stretch>
        </p:blipFill>
        <p:spPr>
          <a:xfrm>
            <a:off x="5788743" y="1451093"/>
            <a:ext cx="549328" cy="285228"/>
          </a:xfrm>
          <a:prstGeom prst="rect">
            <a:avLst/>
          </a:prstGeom>
        </p:spPr>
      </p:pic>
      <p:pic>
        <p:nvPicPr>
          <p:cNvPr id="2" name="Billede 1">
            <a:extLst>
              <a:ext uri="{FF2B5EF4-FFF2-40B4-BE49-F238E27FC236}">
                <a16:creationId xmlns:a16="http://schemas.microsoft.com/office/drawing/2014/main" id="{17A05245-804A-4B20-8BB9-31D66D06C1F2}"/>
              </a:ext>
            </a:extLst>
          </p:cNvPr>
          <p:cNvPicPr>
            <a:picLocks noChangeAspect="1"/>
          </p:cNvPicPr>
          <p:nvPr userDrawn="1"/>
        </p:nvPicPr>
        <p:blipFill>
          <a:blip r:embed="rId10" cstate="print"/>
          <a:stretch>
            <a:fillRect/>
          </a:stretch>
        </p:blipFill>
        <p:spPr>
          <a:xfrm>
            <a:off x="2675497" y="5920445"/>
            <a:ext cx="323170" cy="234298"/>
          </a:xfrm>
          <a:prstGeom prst="rect">
            <a:avLst/>
          </a:prstGeom>
        </p:spPr>
      </p:pic>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fld id="{A560CFC3-E3FC-4FB2-9053-F1C5CC16ACA0}" type="datetime2">
              <a:rPr lang="da-DK" smtClean="0"/>
              <a:pPr/>
              <a:t>28. november 2023</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752474" y="1535093"/>
            <a:ext cx="2153071"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farveskema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mellem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1 – FMN (default)</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2 – FSV</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3 – Afdæmpede farver</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logo på hvert slide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logoet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billede.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det rigtige logo.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Kopier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(Ctrl+C) det nye indsatte logo, klik på det gamle logo på et slide af gangen og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(Ctrl+V)</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farve på lodret streg i footer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stregen og vælg ny farve under linjefarve</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
          <p:cNvSpPr txBox="1">
            <a:spLocks noChangeArrowheads="1"/>
          </p:cNvSpPr>
          <p:nvPr userDrawn="1"/>
        </p:nvSpPr>
        <p:spPr bwMode="auto">
          <a:xfrm>
            <a:off x="3982023" y="2014798"/>
            <a:ext cx="197565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Slide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p:txBody>
      </p:sp>
      <p:sp>
        <p:nvSpPr>
          <p:cNvPr id="24" name="Text Box 2"/>
          <p:cNvSpPr txBox="1">
            <a:spLocks noChangeArrowheads="1"/>
          </p:cNvSpPr>
          <p:nvPr userDrawn="1"/>
        </p:nvSpPr>
        <p:spPr bwMode="auto">
          <a:xfrm>
            <a:off x="3978030" y="1540672"/>
            <a:ext cx="19756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listeniveau bruges</a:t>
            </a:r>
          </a:p>
        </p:txBody>
      </p:sp>
      <p:cxnSp>
        <p:nvCxnSpPr>
          <p:cNvPr id="5" name="Straight Connector 4"/>
          <p:cNvCxnSpPr/>
          <p:nvPr userDrawn="1"/>
        </p:nvCxnSpPr>
        <p:spPr>
          <a:xfrm>
            <a:off x="492369" y="1535093"/>
            <a:ext cx="990767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469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 name="Title 1"/>
          <p:cNvSpPr>
            <a:spLocks noGrp="1"/>
          </p:cNvSpPr>
          <p:nvPr>
            <p:ph type="ctrTitle" hasCustomPrompt="1"/>
          </p:nvPr>
        </p:nvSpPr>
        <p:spPr>
          <a:xfrm>
            <a:off x="651375" y="1871665"/>
            <a:ext cx="8133851"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691585" y="3896286"/>
            <a:ext cx="4876296"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28. november 2023</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8" name="Pladsholder til billede 22" descr="FMI_Graa_RGB.png"/>
          <p:cNvPicPr>
            <a:picLocks noChangeAspect="1"/>
          </p:cNvPicPr>
          <p:nvPr userDrawn="1"/>
        </p:nvPicPr>
        <p:blipFill>
          <a:blip r:embed="rId2" cstate="print"/>
          <a:stretch>
            <a:fillRect/>
          </a:stretch>
        </p:blipFill>
        <p:spPr>
          <a:xfrm>
            <a:off x="215548" y="372494"/>
            <a:ext cx="3627290" cy="863160"/>
          </a:xfrm>
          <a:prstGeom prst="rect">
            <a:avLst/>
          </a:prstGeom>
        </p:spPr>
      </p:pic>
      <p:sp>
        <p:nvSpPr>
          <p:cNvPr id="19" name="Rektangel 18"/>
          <p:cNvSpPr/>
          <p:nvPr userDrawn="1"/>
        </p:nvSpPr>
        <p:spPr>
          <a:xfrm>
            <a:off x="666750" y="6141600"/>
            <a:ext cx="8210550" cy="75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13" name="Footer Placeholder 3">
            <a:extLst>
              <a:ext uri="{FF2B5EF4-FFF2-40B4-BE49-F238E27FC236}">
                <a16:creationId xmlns:a16="http://schemas.microsoft.com/office/drawing/2014/main" id="{4AAB33EC-4EA5-4B1C-AF27-EC2B76F2D853}"/>
              </a:ext>
            </a:extLst>
          </p:cNvPr>
          <p:cNvSpPr txBox="1">
            <a:spLocks/>
          </p:cNvSpPr>
          <p:nvPr userDrawn="1"/>
        </p:nvSpPr>
        <p:spPr>
          <a:xfrm>
            <a:off x="670309" y="6179400"/>
            <a:ext cx="3892731" cy="242564"/>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400" dirty="0" smtClean="0">
                <a:solidFill>
                  <a:schemeClr val="accent1"/>
                </a:solidFill>
              </a:rPr>
              <a:t>SUPPLY CHAIN DIVISIONEN</a:t>
            </a:r>
            <a:endParaRPr lang="da-DK" sz="1400" dirty="0">
              <a:solidFill>
                <a:schemeClr val="accent1"/>
              </a:solidFill>
            </a:endParaRPr>
          </a:p>
        </p:txBody>
      </p:sp>
      <p:sp>
        <p:nvSpPr>
          <p:cNvPr id="14" name="Footer Placeholder 3">
            <a:extLst>
              <a:ext uri="{FF2B5EF4-FFF2-40B4-BE49-F238E27FC236}">
                <a16:creationId xmlns:a16="http://schemas.microsoft.com/office/drawing/2014/main" id="{4AAB33EC-4EA5-4B1C-AF27-EC2B76F2D853}"/>
              </a:ext>
            </a:extLst>
          </p:cNvPr>
          <p:cNvSpPr txBox="1">
            <a:spLocks/>
          </p:cNvSpPr>
          <p:nvPr userDrawn="1"/>
        </p:nvSpPr>
        <p:spPr>
          <a:xfrm>
            <a:off x="665498" y="6404360"/>
            <a:ext cx="6666866" cy="152993"/>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a-DK" sz="1100" b="0" dirty="0" smtClean="0">
                <a:solidFill>
                  <a:schemeClr val="accent1"/>
                </a:solidFill>
              </a:rPr>
              <a:t>CENTER</a:t>
            </a:r>
            <a:r>
              <a:rPr lang="da-DK" sz="1100" b="0" baseline="0" dirty="0" smtClean="0">
                <a:solidFill>
                  <a:schemeClr val="accent1"/>
                </a:solidFill>
              </a:rPr>
              <a:t> FOR STYRING – SUPPLY CHAIN UDVIKLING</a:t>
            </a:r>
            <a:endParaRPr lang="da-DK" sz="1100" b="0" dirty="0">
              <a:solidFill>
                <a:schemeClr val="accent1"/>
              </a:solidFill>
            </a:endParaRPr>
          </a:p>
        </p:txBody>
      </p:sp>
    </p:spTree>
    <p:extLst>
      <p:ext uri="{BB962C8B-B14F-4D97-AF65-F5344CB8AC3E}">
        <p14:creationId xmlns:p14="http://schemas.microsoft.com/office/powerpoint/2010/main" val="3409298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800651"/>
            <a:ext cx="8029574" cy="4451750"/>
          </a:xfrm>
        </p:spPr>
        <p:txBody>
          <a:bodyPr/>
          <a:lstStyle>
            <a:lvl1pPr>
              <a:spcBef>
                <a:spcPts val="600"/>
              </a:spcBef>
              <a:defRPr/>
            </a:lvl1pPr>
            <a:lvl2pPr>
              <a:spcBef>
                <a:spcPts val="600"/>
              </a:spcBef>
              <a:defRPr/>
            </a:lvl2pPr>
            <a:lvl3pPr>
              <a:spcBef>
                <a:spcPts val="600"/>
              </a:spcBef>
              <a:defRPr/>
            </a:lvl3pPr>
            <a:lvl4pPr marL="1168400" indent="-301625">
              <a:spcBef>
                <a:spcPts val="600"/>
              </a:spcBef>
              <a:defRPr/>
            </a:lvl4pPr>
            <a:lvl5pPr>
              <a:spcBef>
                <a:spcPts val="600"/>
              </a:spcBef>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itel 8"/>
          <p:cNvSpPr>
            <a:spLocks noGrp="1"/>
          </p:cNvSpPr>
          <p:nvPr>
            <p:ph type="title" hasCustomPrompt="1"/>
          </p:nvPr>
        </p:nvSpPr>
        <p:spPr>
          <a:xfrm>
            <a:off x="755652" y="748147"/>
            <a:ext cx="8029573" cy="419827"/>
          </a:xfrm>
        </p:spPr>
        <p:txBody>
          <a:bodyPr/>
          <a:lstStyle/>
          <a:p>
            <a:r>
              <a:rPr lang="da-DK" dirty="0" smtClean="0"/>
              <a:t>Overskrift</a:t>
            </a:r>
            <a:endParaRPr lang="da-DK" sz="1600" dirty="0"/>
          </a:p>
        </p:txBody>
      </p:sp>
      <p:sp>
        <p:nvSpPr>
          <p:cNvPr id="18" name="Pladsholder til indhold 13"/>
          <p:cNvSpPr>
            <a:spLocks noGrp="1"/>
          </p:cNvSpPr>
          <p:nvPr>
            <p:ph sz="quarter" idx="16" hasCustomPrompt="1"/>
          </p:nvPr>
        </p:nvSpPr>
        <p:spPr>
          <a:xfrm>
            <a:off x="763826"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9" name="Footer Placeholder 3">
            <a:extLst>
              <a:ext uri="{FF2B5EF4-FFF2-40B4-BE49-F238E27FC236}">
                <a16:creationId xmlns:a16="http://schemas.microsoft.com/office/drawing/2014/main" id="{4AAB33EC-4EA5-4B1C-AF27-EC2B76F2D853}"/>
              </a:ext>
            </a:extLst>
          </p:cNvPr>
          <p:cNvSpPr txBox="1">
            <a:spLocks/>
          </p:cNvSpPr>
          <p:nvPr userDrawn="1"/>
        </p:nvSpPr>
        <p:spPr>
          <a:xfrm>
            <a:off x="6813538" y="6462423"/>
            <a:ext cx="1593114" cy="121282"/>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700" dirty="0" smtClean="0">
                <a:solidFill>
                  <a:schemeClr val="tx1"/>
                </a:solidFill>
              </a:rPr>
              <a:t>Supply Chain Udvikling</a:t>
            </a:r>
            <a:endParaRPr lang="da-DK" sz="700" dirty="0">
              <a:solidFill>
                <a:schemeClr val="tx1"/>
              </a:solidFill>
            </a:endParaRPr>
          </a:p>
        </p:txBody>
      </p:sp>
    </p:spTree>
    <p:extLst>
      <p:ext uri="{BB962C8B-B14F-4D97-AF65-F5344CB8AC3E}">
        <p14:creationId xmlns:p14="http://schemas.microsoft.com/office/powerpoint/2010/main" val="285390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verskrift og tekst">
    <p:spTree>
      <p:nvGrpSpPr>
        <p:cNvPr id="1" name=""/>
        <p:cNvGrpSpPr/>
        <p:nvPr/>
      </p:nvGrpSpPr>
      <p:grpSpPr>
        <a:xfrm>
          <a:off x="0" y="0"/>
          <a:ext cx="0" cy="0"/>
          <a:chOff x="0" y="0"/>
          <a:chExt cx="0" cy="0"/>
        </a:xfrm>
      </p:grpSpPr>
      <p:sp>
        <p:nvSpPr>
          <p:cNvPr id="15" name="Rektangel 14"/>
          <p:cNvSpPr/>
          <p:nvPr userDrawn="1"/>
        </p:nvSpPr>
        <p:spPr>
          <a:xfrm>
            <a:off x="0" y="0"/>
            <a:ext cx="9144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p:txBody>
          <a:bodyPr/>
          <a:lstStyle>
            <a:lvl1pPr>
              <a:defRPr>
                <a:solidFill>
                  <a:schemeClr val="bg1"/>
                </a:solidFill>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2330450"/>
            <a:ext cx="8029574" cy="3673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Footer Placeholder 3">
            <a:extLst>
              <a:ext uri="{FF2B5EF4-FFF2-40B4-BE49-F238E27FC236}">
                <a16:creationId xmlns:a16="http://schemas.microsoft.com/office/drawing/2014/main" id="{4AAB33EC-4EA5-4B1C-AF27-EC2B76F2D853}"/>
              </a:ext>
            </a:extLst>
          </p:cNvPr>
          <p:cNvSpPr>
            <a:spLocks noGrp="1"/>
          </p:cNvSpPr>
          <p:nvPr>
            <p:ph type="ftr" sz="quarter" idx="11"/>
          </p:nvPr>
        </p:nvSpPr>
        <p:spPr>
          <a:xfrm>
            <a:off x="6165670" y="6419492"/>
            <a:ext cx="2241483" cy="167552"/>
          </a:xfrm>
        </p:spPr>
        <p:txBody>
          <a:bodyPr/>
          <a:lstStyle>
            <a:lvl1pPr>
              <a:defRPr>
                <a:solidFill>
                  <a:schemeClr val="bg1"/>
                </a:solidFill>
              </a:defRPr>
            </a:lvl1pPr>
          </a:lstStyle>
          <a:p>
            <a:r>
              <a:rPr lang="da-DK" dirty="0" smtClean="0"/>
              <a:t>Supply Chain Udvikling</a:t>
            </a:r>
            <a:endParaRPr lang="da-DK" dirty="0"/>
          </a:p>
        </p:txBody>
      </p:sp>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lvl1pPr>
              <a:defRPr>
                <a:solidFill>
                  <a:schemeClr val="bg1"/>
                </a:solidFill>
              </a:defRPr>
            </a:lvl1p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a:ln>
            <a:noFill/>
          </a:ln>
        </p:spPr>
        <p:txBody>
          <a:bodyPr/>
          <a:lstStyle>
            <a:lvl1pPr>
              <a:defRPr>
                <a:solidFill>
                  <a:schemeClr val="bg1"/>
                </a:solidFill>
              </a:defRPr>
            </a:lvl1p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70993" y="51538"/>
            <a:ext cx="2325668" cy="553423"/>
          </a:xfrm>
          <a:prstGeom prst="rect">
            <a:avLst/>
          </a:prstGeom>
        </p:spPr>
      </p:pic>
      <p:cxnSp>
        <p:nvCxnSpPr>
          <p:cNvPr id="9" name="Lige forbindelse 8"/>
          <p:cNvCxnSpPr/>
          <p:nvPr userDrawn="1"/>
        </p:nvCxnSpPr>
        <p:spPr>
          <a:xfrm>
            <a:off x="8553450" y="6488430"/>
            <a:ext cx="0" cy="216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832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6"/>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2" y="1150631"/>
            <a:ext cx="8029573"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2" y="1871663"/>
            <a:ext cx="568884"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4" y="1871664"/>
            <a:ext cx="4589844"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1" y="2330450"/>
            <a:ext cx="5195206"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Footer Placeholder 3">
            <a:extLst>
              <a:ext uri="{FF2B5EF4-FFF2-40B4-BE49-F238E27FC236}">
                <a16:creationId xmlns:a16="http://schemas.microsoft.com/office/drawing/2014/main" id="{06616742-48B4-4C0F-BB50-5832BEFA5C71}"/>
              </a:ext>
            </a:extLst>
          </p:cNvPr>
          <p:cNvSpPr>
            <a:spLocks noGrp="1"/>
          </p:cNvSpPr>
          <p:nvPr>
            <p:ph type="ftr" sz="quarter" idx="11"/>
          </p:nvPr>
        </p:nvSpPr>
        <p:spPr/>
        <p:txBody>
          <a:bodyPr/>
          <a:lstStyle/>
          <a:p>
            <a:r>
              <a:rPr lang="da-DK" dirty="0" smtClean="0"/>
              <a:t>Supply Chain Udvikling</a:t>
            </a:r>
            <a:endParaRPr lang="da-DK" dirty="0"/>
          </a:p>
        </p:txBody>
      </p:sp>
      <p:sp>
        <p:nvSpPr>
          <p:cNvPr id="3" name="Date Placeholder 2">
            <a:extLst>
              <a:ext uri="{FF2B5EF4-FFF2-40B4-BE49-F238E27FC236}">
                <a16:creationId xmlns:a16="http://schemas.microsoft.com/office/drawing/2014/main" id="{E57C1D4D-39D4-4D36-AD2D-583A0AFFCCB9}"/>
              </a:ext>
            </a:extLst>
          </p:cNvPr>
          <p:cNvSpPr>
            <a:spLocks noGrp="1"/>
          </p:cNvSpPr>
          <p:nvPr>
            <p:ph type="dt" sz="half" idx="10"/>
          </p:nvPr>
        </p:nvSpPr>
        <p:spPr/>
        <p:txBody>
          <a:bodyPr/>
          <a:lstStyle/>
          <a:p>
            <a:fld id="{DF2E3B4B-6FDA-4085-B50C-61CDBD086991}" type="datetime2">
              <a:rPr lang="da-DK" smtClean="0"/>
              <a:pPr/>
              <a:t>28. november 2023</a:t>
            </a:fld>
            <a:endParaRPr lang="da-DK" dirty="0"/>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5" name="Slide Number Placeholder 4">
            <a:extLst>
              <a:ext uri="{FF2B5EF4-FFF2-40B4-BE49-F238E27FC236}">
                <a16:creationId xmlns:a16="http://schemas.microsoft.com/office/drawing/2014/main" id="{AA2487C5-46EC-4A79-8D39-EF34AFB844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96763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solidFill>
                  <a:schemeClr val="tx1"/>
                </a:solidFill>
              </a:defRPr>
            </a:lvl1pPr>
          </a:lstStyle>
          <a:p>
            <a:fld id="{CDDADBF2-AF97-44F7-AB18-97D454ABE463}" type="datetime2">
              <a:rPr lang="da-DK" smtClean="0"/>
              <a:pPr/>
              <a:t>28. november 2023</a:t>
            </a:fld>
            <a:endParaRPr lang="da-DK" dirty="0"/>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solidFill>
                  <a:schemeClr val="tx1"/>
                </a:solidFill>
              </a:defRPr>
            </a:lvl1pPr>
          </a:lstStyle>
          <a:p>
            <a:endParaRPr lang="da-DK" dirty="0"/>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p:spPr>
        <p:txBody>
          <a:bodyPr/>
          <a:lstStyle>
            <a:lvl1pPr>
              <a:defRPr sz="100">
                <a:solidFill>
                  <a:schemeClr val="tx1"/>
                </a:solidFill>
              </a:defRPr>
            </a:lvl1pPr>
          </a:lstStyle>
          <a:p>
            <a:fld id="{24C8C45C-947F-4981-8B3F-4F32E973C901}" type="slidenum">
              <a:rPr lang="da-DK" smtClean="0"/>
              <a:pPr/>
              <a:t>‹nr.›</a:t>
            </a:fld>
            <a:endParaRPr lang="da-DK" dirty="0"/>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545134" y="5597414"/>
            <a:ext cx="216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gadeadresse</a:t>
            </a:r>
            <a:endParaRPr lang="da-DK" dirty="0"/>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545132" y="5709741"/>
            <a:ext cx="2160002"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postnummer og by</a:t>
            </a:r>
            <a:endParaRPr lang="da-DK" dirty="0"/>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545132" y="6024425"/>
            <a:ext cx="2160002"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545132" y="6135614"/>
            <a:ext cx="2160003"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e-mail adresse</a:t>
            </a:r>
            <a:endParaRPr lang="da-DK" dirty="0"/>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545132" y="6243275"/>
            <a:ext cx="216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Indæt www-adresse</a:t>
            </a:r>
            <a:endParaRPr lang="da-DK" dirty="0"/>
          </a:p>
        </p:txBody>
      </p:sp>
      <p:pic>
        <p:nvPicPr>
          <p:cNvPr id="19" name="Billede 18" descr="FMI_Graa_RGB.png"/>
          <p:cNvPicPr>
            <a:picLocks noChangeAspect="1"/>
          </p:cNvPicPr>
          <p:nvPr userDrawn="1"/>
        </p:nvPicPr>
        <p:blipFill>
          <a:blip r:embed="rId2" cstate="print"/>
          <a:stretch>
            <a:fillRect/>
          </a:stretch>
        </p:blipFill>
        <p:spPr>
          <a:xfrm>
            <a:off x="270649" y="5068183"/>
            <a:ext cx="2331840" cy="554892"/>
          </a:xfrm>
          <a:prstGeom prst="rect">
            <a:avLst/>
          </a:prstGeom>
        </p:spPr>
      </p:pic>
    </p:spTree>
    <p:extLst>
      <p:ext uri="{BB962C8B-B14F-4D97-AF65-F5344CB8AC3E}">
        <p14:creationId xmlns:p14="http://schemas.microsoft.com/office/powerpoint/2010/main" val="341313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736204"/>
            <a:ext cx="8029574" cy="4267722"/>
          </a:xfrm>
        </p:spPr>
        <p:txBody>
          <a:bodyPr/>
          <a:lstStyle>
            <a:lvl1pPr marL="288000" indent="-288000" algn="l" defTabSz="685800" rtl="0" eaLnBrk="1" latinLnBrk="0" hangingPunct="1">
              <a:lnSpc>
                <a:spcPct val="100000"/>
              </a:lnSpc>
              <a:spcBef>
                <a:spcPts val="600"/>
              </a:spcBef>
              <a:buFont typeface="Verdana" panose="020B0604030504040204" pitchFamily="34" charset="0"/>
              <a:buChar char="●"/>
              <a:defRPr lang="da-DK" sz="1800" kern="1200" dirty="0" smtClean="0">
                <a:solidFill>
                  <a:schemeClr val="tx1"/>
                </a:solidFill>
                <a:latin typeface="+mn-lt"/>
                <a:ea typeface="+mn-ea"/>
                <a:cs typeface="+mn-cs"/>
              </a:defRPr>
            </a:lvl1pPr>
            <a:lvl2pPr marL="576000" indent="-288000" algn="l" defTabSz="685800" rtl="0" eaLnBrk="1" latinLnBrk="0" hangingPunct="1">
              <a:lnSpc>
                <a:spcPct val="100000"/>
              </a:lnSpc>
              <a:spcBef>
                <a:spcPts val="600"/>
              </a:spcBef>
              <a:buFont typeface="Verdana" panose="020B0604030504040204" pitchFamily="34" charset="0"/>
              <a:buChar char="●"/>
              <a:defRPr lang="da-DK" sz="1600" kern="1200" dirty="0" smtClean="0">
                <a:solidFill>
                  <a:schemeClr val="tx1"/>
                </a:solidFill>
                <a:latin typeface="+mn-lt"/>
                <a:ea typeface="+mn-ea"/>
                <a:cs typeface="+mn-cs"/>
              </a:defRPr>
            </a:lvl2pPr>
            <a:lvl3pPr marL="864000" indent="-288000" algn="l" defTabSz="685800" rtl="0" eaLnBrk="1" latinLnBrk="0" hangingPunct="1">
              <a:lnSpc>
                <a:spcPct val="100000"/>
              </a:lnSpc>
              <a:spcBef>
                <a:spcPts val="600"/>
              </a:spcBef>
              <a:buFont typeface="Verdana" panose="020B0604030504040204" pitchFamily="34" charset="0"/>
              <a:buChar char="●"/>
              <a:defRPr lang="da-DK" sz="1400" kern="1200" dirty="0" smtClean="0">
                <a:solidFill>
                  <a:schemeClr val="tx1"/>
                </a:solidFill>
                <a:latin typeface="+mn-lt"/>
                <a:ea typeface="+mn-ea"/>
                <a:cs typeface="+mn-cs"/>
              </a:defRPr>
            </a:lvl3pPr>
            <a:lvl4pPr marL="1168400" indent="-277813" algn="l" defTabSz="685800" rtl="0" eaLnBrk="1" latinLnBrk="0" hangingPunct="1">
              <a:lnSpc>
                <a:spcPct val="100000"/>
              </a:lnSpc>
              <a:spcBef>
                <a:spcPts val="600"/>
              </a:spcBef>
              <a:buFont typeface="Verdana" panose="020B0604030504040204" pitchFamily="34" charset="0"/>
              <a:buChar char="●"/>
              <a:defRPr lang="da-DK" sz="1200" kern="1200" dirty="0" smtClean="0">
                <a:solidFill>
                  <a:schemeClr val="tx1"/>
                </a:solidFill>
                <a:latin typeface="+mn-lt"/>
                <a:ea typeface="+mn-ea"/>
                <a:cs typeface="+mn-cs"/>
              </a:defRPr>
            </a:lvl4pPr>
            <a:lvl9pPr marL="1527175" indent="-358775" algn="l" defTabSz="685800" rtl="0" eaLnBrk="1" latinLnBrk="0" hangingPunct="1">
              <a:lnSpc>
                <a:spcPct val="100000"/>
              </a:lnSpc>
              <a:spcBef>
                <a:spcPts val="600"/>
              </a:spcBef>
              <a:buFont typeface="Verdana" panose="020B0604030504040204" pitchFamily="34" charset="0"/>
              <a:buChar char="●"/>
              <a:defRPr lang="da-DK" sz="1000" kern="1200" dirty="0">
                <a:solidFill>
                  <a:schemeClr val="tx1"/>
                </a:solidFill>
                <a:latin typeface="+mn-lt"/>
                <a:ea typeface="+mn-ea"/>
                <a:cs typeface="+mn-cs"/>
              </a:defRPr>
            </a:lvl9pPr>
          </a:lstStyle>
          <a:p>
            <a:pPr lvl="0"/>
            <a:r>
              <a:rPr lang="da-DK" dirty="0" smtClean="0"/>
              <a:t>Klik her for at tilføje tekst</a:t>
            </a:r>
          </a:p>
          <a:p>
            <a:pPr lvl="1"/>
            <a:r>
              <a:rPr lang="da-DK" dirty="0" smtClean="0"/>
              <a:t>Andet niveau</a:t>
            </a:r>
          </a:p>
          <a:p>
            <a:pPr lvl="2"/>
            <a:r>
              <a:rPr lang="da-DK" dirty="0" smtClean="0"/>
              <a:t>Tredje niveau</a:t>
            </a:r>
          </a:p>
          <a:p>
            <a:pPr lvl="3"/>
            <a:r>
              <a:rPr lang="da-DK" dirty="0" smtClean="0"/>
              <a:t>Fjerde niveau</a:t>
            </a:r>
          </a:p>
          <a:p>
            <a:pPr lvl="8"/>
            <a:r>
              <a:rPr lang="da-DK" dirty="0" smtClean="0"/>
              <a:t>Femte niveau</a:t>
            </a:r>
            <a:endParaRPr lang="da-DK" dirty="0"/>
          </a:p>
        </p:txBody>
      </p:sp>
      <p:sp>
        <p:nvSpPr>
          <p:cNvPr id="8" name="Tjenestebrug">
            <a:extLst>
              <a:ext uri="{FF2B5EF4-FFF2-40B4-BE49-F238E27FC236}">
                <a16:creationId xmlns:a16="http://schemas.microsoft.com/office/drawing/2014/main" id="{4FA4E295-C991-4C85-A430-8E77C6856DD0}"/>
              </a:ext>
            </a:extLst>
          </p:cNvPr>
          <p:cNvSpPr>
            <a:spLocks noGrp="1"/>
          </p:cNvSpPr>
          <p:nvPr>
            <p:ph type="body" sz="quarter" idx="16" hasCustomPrompt="1"/>
          </p:nvPr>
        </p:nvSpPr>
        <p:spPr>
          <a:xfrm>
            <a:off x="3129801" y="113146"/>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9" name="Afklassificeret">
            <a:extLst>
              <a:ext uri="{FF2B5EF4-FFF2-40B4-BE49-F238E27FC236}">
                <a16:creationId xmlns:a16="http://schemas.microsoft.com/office/drawing/2014/main" id="{F6BF7C7E-D6F4-4FD7-9D13-A7183A63FBA0}"/>
              </a:ext>
            </a:extLst>
          </p:cNvPr>
          <p:cNvSpPr>
            <a:spLocks noGrp="1"/>
          </p:cNvSpPr>
          <p:nvPr>
            <p:ph type="body" sz="quarter" idx="17" hasCustomPrompt="1"/>
          </p:nvPr>
        </p:nvSpPr>
        <p:spPr>
          <a:xfrm>
            <a:off x="3129801" y="27569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Brug">
            <a:extLst>
              <a:ext uri="{FF2B5EF4-FFF2-40B4-BE49-F238E27FC236}">
                <a16:creationId xmlns:a16="http://schemas.microsoft.com/office/drawing/2014/main" id="{48088BE7-A6B0-4C44-BAE5-68CC9E06B952}"/>
              </a:ext>
            </a:extLst>
          </p:cNvPr>
          <p:cNvSpPr>
            <a:spLocks noGrp="1"/>
          </p:cNvSpPr>
          <p:nvPr>
            <p:ph type="body" sz="quarter" idx="18" hasCustomPrompt="1"/>
          </p:nvPr>
        </p:nvSpPr>
        <p:spPr>
          <a:xfrm>
            <a:off x="3129801"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pic>
        <p:nvPicPr>
          <p:cNvPr id="15" name="Billede 14"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1"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solidFill>
                  <a:srgbClr val="000000"/>
                </a:solidFill>
              </a:rPr>
              <a:pPr/>
              <a:t>28. november 2023</a:t>
            </a:fld>
            <a:endParaRPr lang="en-GB" dirty="0">
              <a:solidFill>
                <a:srgbClr val="000000"/>
              </a:solidFill>
            </a:endParaRPr>
          </a:p>
        </p:txBody>
      </p:sp>
      <p:sp>
        <p:nvSpPr>
          <p:cNvPr id="12"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sp>
        <p:nvSpPr>
          <p:cNvPr id="14"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2" y="1150630"/>
            <a:ext cx="8029573" cy="458252"/>
          </a:xfrm>
          <a:prstGeom prst="rect">
            <a:avLst/>
          </a:prstGeom>
        </p:spPr>
        <p:txBody>
          <a:bodyPr vert="horz" lIns="0" tIns="0" rIns="0" bIns="0" rtlCol="0" anchor="t" anchorCtr="0">
            <a:noAutofit/>
          </a:bodyPr>
          <a:lstStyle/>
          <a:p>
            <a:r>
              <a:rPr lang="da-DK" dirty="0"/>
              <a:t>Klik for at redigere i master</a:t>
            </a:r>
            <a:endParaRPr lang="en-GB" dirty="0"/>
          </a:p>
        </p:txBody>
      </p:sp>
    </p:spTree>
    <p:extLst>
      <p:ext uri="{BB962C8B-B14F-4D97-AF65-F5344CB8AC3E}">
        <p14:creationId xmlns:p14="http://schemas.microsoft.com/office/powerpoint/2010/main" val="387973756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551353"/>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12" name="Titel 8"/>
          <p:cNvSpPr>
            <a:spLocks noGrp="1"/>
          </p:cNvSpPr>
          <p:nvPr userDrawn="1">
            <p:ph type="title" hasCustomPrompt="1"/>
          </p:nvPr>
        </p:nvSpPr>
        <p:spPr>
          <a:xfrm>
            <a:off x="755653" y="748147"/>
            <a:ext cx="8029573" cy="419827"/>
          </a:xfrm>
        </p:spPr>
        <p:txBody>
          <a:bodyPr/>
          <a:lstStyle/>
          <a:p>
            <a:r>
              <a:rPr lang="da-DK" dirty="0" smtClean="0"/>
              <a:t>Overskrift</a:t>
            </a:r>
            <a:endParaRPr lang="da-DK" sz="1600" dirty="0"/>
          </a:p>
        </p:txBody>
      </p:sp>
      <p:sp>
        <p:nvSpPr>
          <p:cNvPr id="13" name="Pladsholder til tekst 9"/>
          <p:cNvSpPr>
            <a:spLocks noGrp="1"/>
          </p:cNvSpPr>
          <p:nvPr>
            <p:ph type="body" sz="quarter" idx="13"/>
          </p:nvPr>
        </p:nvSpPr>
        <p:spPr>
          <a:xfrm>
            <a:off x="755653" y="1578530"/>
            <a:ext cx="8039214" cy="3980050"/>
          </a:xfrm>
        </p:spPr>
        <p:txBody>
          <a:bodyPr/>
          <a:lstStyle/>
          <a:p>
            <a:r>
              <a:rPr lang="da-DK" dirty="0" smtClean="0"/>
              <a:t>Tekst, billeder, tabeller … </a:t>
            </a:r>
          </a:p>
          <a:p>
            <a:pPr>
              <a:buNone/>
            </a:pPr>
            <a:r>
              <a:rPr lang="da-DK" dirty="0" smtClean="0"/>
              <a:t> </a:t>
            </a:r>
          </a:p>
          <a:p>
            <a:endParaRPr lang="da-DK" dirty="0" smtClean="0"/>
          </a:p>
          <a:p>
            <a:endParaRPr lang="da-DK" dirty="0"/>
          </a:p>
        </p:txBody>
      </p:sp>
      <p:sp>
        <p:nvSpPr>
          <p:cNvPr id="9" name="Pladsholder til indhold 13"/>
          <p:cNvSpPr>
            <a:spLocks noGrp="1"/>
          </p:cNvSpPr>
          <p:nvPr>
            <p:ph sz="quarter" idx="16" hasCustomPrompt="1"/>
          </p:nvPr>
        </p:nvSpPr>
        <p:spPr>
          <a:xfrm>
            <a:off x="763827"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14"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28314210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468" y="1593"/>
          <a:ext cx="1465" cy="1587"/>
        </p:xfrm>
        <a:graphic>
          <a:graphicData uri="http://schemas.openxmlformats.org/presentationml/2006/ole">
            <mc:AlternateContent xmlns:mc="http://schemas.openxmlformats.org/markup-compatibility/2006">
              <mc:Choice xmlns:v="urn:schemas-microsoft-com:vml" Requires="v">
                <p:oleObj spid="_x0000_s8355" name="think-cell Slide" r:id="rId4" imgW="216" imgH="216" progId="">
                  <p:embed/>
                </p:oleObj>
              </mc:Choice>
              <mc:Fallback>
                <p:oleObj name="think-cell Slide" r:id="rId4" imgW="216" imgH="216" progId="">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 y="1593"/>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da-DK" noProof="0" dirty="0"/>
              <a:t>Skriv overskrift her</a:t>
            </a:r>
            <a:br>
              <a:rPr lang="da-DK" noProof="0" dirty="0"/>
            </a:br>
            <a:r>
              <a:rPr lang="da-DK" noProof="0" dirty="0"/>
              <a:t>Maks. 2 linjer</a:t>
            </a:r>
          </a:p>
        </p:txBody>
      </p:sp>
      <p:sp>
        <p:nvSpPr>
          <p:cNvPr id="4" name="Footer Placeholder 3"/>
          <p:cNvSpPr>
            <a:spLocks noGrp="1"/>
          </p:cNvSpPr>
          <p:nvPr>
            <p:ph type="ftr" sz="quarter" idx="11"/>
          </p:nvPr>
        </p:nvSpPr>
        <p:spPr>
          <a:xfrm>
            <a:off x="252048" y="6573714"/>
            <a:ext cx="3655385" cy="92333"/>
          </a:xfrm>
          <a:prstGeom prst="rect">
            <a:avLst/>
          </a:prstGeom>
        </p:spPr>
        <p:txBody>
          <a:bodyPr/>
          <a:lstStyle/>
          <a:p>
            <a:endParaRPr lang="da-DK">
              <a:solidFill>
                <a:prstClr val="black"/>
              </a:solidFill>
            </a:endParaRPr>
          </a:p>
        </p:txBody>
      </p:sp>
    </p:spTree>
    <p:extLst>
      <p:ext uri="{BB962C8B-B14F-4D97-AF65-F5344CB8AC3E}">
        <p14:creationId xmlns:p14="http://schemas.microsoft.com/office/powerpoint/2010/main" val="14883176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551355"/>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12" name="Titel 8"/>
          <p:cNvSpPr>
            <a:spLocks noGrp="1"/>
          </p:cNvSpPr>
          <p:nvPr userDrawn="1">
            <p:ph type="title" hasCustomPrompt="1"/>
          </p:nvPr>
        </p:nvSpPr>
        <p:spPr>
          <a:xfrm>
            <a:off x="755654" y="748147"/>
            <a:ext cx="8029573" cy="419827"/>
          </a:xfrm>
        </p:spPr>
        <p:txBody>
          <a:bodyPr/>
          <a:lstStyle/>
          <a:p>
            <a:r>
              <a:rPr lang="da-DK" dirty="0" smtClean="0"/>
              <a:t>Overskrift</a:t>
            </a:r>
            <a:endParaRPr lang="da-DK" sz="1600" dirty="0"/>
          </a:p>
        </p:txBody>
      </p:sp>
      <p:sp>
        <p:nvSpPr>
          <p:cNvPr id="13" name="Pladsholder til tekst 9"/>
          <p:cNvSpPr>
            <a:spLocks noGrp="1"/>
          </p:cNvSpPr>
          <p:nvPr>
            <p:ph type="body" sz="quarter" idx="13"/>
          </p:nvPr>
        </p:nvSpPr>
        <p:spPr>
          <a:xfrm>
            <a:off x="755654" y="1578530"/>
            <a:ext cx="8039214" cy="3980050"/>
          </a:xfrm>
        </p:spPr>
        <p:txBody>
          <a:bodyPr/>
          <a:lstStyle/>
          <a:p>
            <a:r>
              <a:rPr lang="da-DK" dirty="0" smtClean="0"/>
              <a:t>Tekst, billeder, tabeller … </a:t>
            </a:r>
          </a:p>
          <a:p>
            <a:pPr>
              <a:buNone/>
            </a:pPr>
            <a:r>
              <a:rPr lang="da-DK" dirty="0" smtClean="0"/>
              <a:t> </a:t>
            </a:r>
          </a:p>
          <a:p>
            <a:endParaRPr lang="da-DK" dirty="0" smtClean="0"/>
          </a:p>
          <a:p>
            <a:endParaRPr lang="da-DK" dirty="0"/>
          </a:p>
        </p:txBody>
      </p:sp>
      <p:sp>
        <p:nvSpPr>
          <p:cNvPr id="9" name="Pladsholder til indhold 13"/>
          <p:cNvSpPr>
            <a:spLocks noGrp="1"/>
          </p:cNvSpPr>
          <p:nvPr>
            <p:ph sz="quarter" idx="16" hasCustomPrompt="1"/>
          </p:nvPr>
        </p:nvSpPr>
        <p:spPr>
          <a:xfrm>
            <a:off x="763828"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14"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180383212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Overskrift og tek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770932"/>
            <a:ext cx="8029574" cy="4232999"/>
          </a:xfrm>
        </p:spPr>
        <p:txBody>
          <a:bodyPr/>
          <a:lstStyle>
            <a:lvl1pPr>
              <a:lnSpc>
                <a:spcPct val="100000"/>
              </a:lnSpc>
              <a:spcBef>
                <a:spcPts val="600"/>
              </a:spcBef>
              <a:defRPr lang="da-DK" sz="1800" kern="1200" dirty="0">
                <a:solidFill>
                  <a:schemeClr val="tx1"/>
                </a:solidFill>
                <a:latin typeface="+mn-lt"/>
                <a:ea typeface="+mn-ea"/>
                <a:cs typeface="+mn-cs"/>
              </a:defRPr>
            </a:lvl1pPr>
            <a:lvl2pPr>
              <a:lnSpc>
                <a:spcPct val="100000"/>
              </a:lnSpc>
              <a:spcBef>
                <a:spcPts val="600"/>
              </a:spcBef>
              <a:defRPr sz="1600"/>
            </a:lvl2pPr>
            <a:lvl3pPr>
              <a:lnSpc>
                <a:spcPct val="100000"/>
              </a:lnSpc>
              <a:spcBef>
                <a:spcPts val="600"/>
              </a:spcBef>
              <a:defRPr sz="1400"/>
            </a:lvl3pPr>
            <a:lvl4pPr marL="1168400" indent="-301625">
              <a:lnSpc>
                <a:spcPct val="100000"/>
              </a:lnSpc>
              <a:spcBef>
                <a:spcPts val="600"/>
              </a:spcBef>
              <a:defRPr/>
            </a:lvl4pPr>
            <a:lvl5pPr>
              <a:spcBef>
                <a:spcPts val="600"/>
              </a:spcBef>
              <a:defRPr/>
            </a:lvl5pPr>
            <a:lvl9pPr marL="1435100" indent="-266700">
              <a:lnSpc>
                <a:spcPct val="100000"/>
              </a:lnSpc>
              <a:spcBef>
                <a:spcPts val="600"/>
              </a:spcBef>
              <a:defRPr sz="1000"/>
            </a:lvl9pPr>
          </a:lstStyle>
          <a:p>
            <a:pPr marL="288000" lvl="0" indent="-288000" algn="l" defTabSz="685800" rtl="0" eaLnBrk="1" latinLnBrk="0" hangingPunct="1">
              <a:lnSpc>
                <a:spcPct val="100000"/>
              </a:lnSpc>
              <a:spcBef>
                <a:spcPts val="600"/>
              </a:spcBef>
              <a:buFont typeface="Verdana" panose="020B0604030504040204" pitchFamily="34" charset="0"/>
              <a:buChar char="●"/>
            </a:pPr>
            <a:r>
              <a:rPr lang="da-DK" dirty="0"/>
              <a:t>Klik her for at tilføje tekst</a:t>
            </a:r>
          </a:p>
          <a:p>
            <a:pPr lvl="1"/>
            <a:r>
              <a:rPr lang="da-DK" dirty="0"/>
              <a:t>Andet niveau</a:t>
            </a:r>
          </a:p>
          <a:p>
            <a:pPr lvl="2"/>
            <a:r>
              <a:rPr lang="da-DK" dirty="0"/>
              <a:t>Tredje niveau</a:t>
            </a:r>
          </a:p>
          <a:p>
            <a:pPr lvl="3"/>
            <a:r>
              <a:rPr lang="da-DK" dirty="0"/>
              <a:t>Fjerde niveau</a:t>
            </a:r>
          </a:p>
          <a:p>
            <a:pPr lvl="8"/>
            <a:r>
              <a:rPr lang="da-DK" dirty="0"/>
              <a:t>Femte niveau</a:t>
            </a:r>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solidFill>
                  <a:prstClr val="black"/>
                </a:solidFill>
              </a:rPr>
              <a:pPr/>
              <a:t>‹nr.›</a:t>
            </a:fld>
            <a:endParaRPr lang="da-DK" dirty="0">
              <a:solidFill>
                <a:prstClr val="black"/>
              </a:solidFill>
            </a:endParaRPr>
          </a:p>
        </p:txBody>
      </p:sp>
      <p:sp>
        <p:nvSpPr>
          <p:cNvPr id="10" name="Titel 8"/>
          <p:cNvSpPr>
            <a:spLocks noGrp="1"/>
          </p:cNvSpPr>
          <p:nvPr>
            <p:ph type="title"/>
          </p:nvPr>
        </p:nvSpPr>
        <p:spPr>
          <a:xfrm>
            <a:off x="755654" y="748147"/>
            <a:ext cx="8029573" cy="419827"/>
          </a:xfrm>
        </p:spPr>
        <p:txBody>
          <a:bodyPr/>
          <a:lstStyle/>
          <a:p>
            <a:endParaRPr lang="da-DK" sz="1600" dirty="0"/>
          </a:p>
        </p:txBody>
      </p:sp>
      <p:sp>
        <p:nvSpPr>
          <p:cNvPr id="9" name="Pladsholder til indhold 13"/>
          <p:cNvSpPr>
            <a:spLocks noGrp="1"/>
          </p:cNvSpPr>
          <p:nvPr>
            <p:ph sz="quarter" idx="16" hasCustomPrompt="1"/>
          </p:nvPr>
        </p:nvSpPr>
        <p:spPr>
          <a:xfrm>
            <a:off x="763828"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Tree>
    <p:extLst>
      <p:ext uri="{BB962C8B-B14F-4D97-AF65-F5344CB8AC3E}">
        <p14:creationId xmlns:p14="http://schemas.microsoft.com/office/powerpoint/2010/main" val="424071428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Overskrift og teks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a:xfrm>
            <a:off x="6165672" y="6591194"/>
            <a:ext cx="2241483" cy="108000"/>
          </a:xfrm>
          <a:prstGeom prst="rect">
            <a:avLst/>
          </a:prstGeom>
        </p:spPr>
        <p:txBody>
          <a:bodyPr/>
          <a:lstStyle/>
          <a:p>
            <a:fld id="{D5FD77AC-9D08-4D37-8F9F-AFD48A0D95A4}" type="datetime2">
              <a:rPr lang="da-DK" smtClean="0">
                <a:solidFill>
                  <a:prstClr val="black"/>
                </a:solidFill>
              </a:rPr>
              <a:pPr/>
              <a:t>28. november 2023</a:t>
            </a:fld>
            <a:endParaRPr lang="da-DK" dirty="0">
              <a:solidFill>
                <a:prstClr val="black"/>
              </a:solidFill>
            </a:endParaRPr>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solidFill>
                  <a:prstClr val="black"/>
                </a:solidFill>
              </a:rPr>
              <a:pPr/>
              <a:t>‹nr.›</a:t>
            </a:fld>
            <a:endParaRPr lang="da-DK" dirty="0">
              <a:solidFill>
                <a:prstClr val="black"/>
              </a:solidFill>
            </a:endParaRPr>
          </a:p>
        </p:txBody>
      </p:sp>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800651"/>
            <a:ext cx="8029574" cy="4451750"/>
          </a:xfrm>
        </p:spPr>
        <p:txBody>
          <a:bodyPr/>
          <a:lstStyle>
            <a:lvl1pPr>
              <a:spcBef>
                <a:spcPts val="600"/>
              </a:spcBef>
              <a:defRPr/>
            </a:lvl1pPr>
            <a:lvl2pPr>
              <a:spcBef>
                <a:spcPts val="600"/>
              </a:spcBef>
              <a:defRPr/>
            </a:lvl2pPr>
            <a:lvl3pPr>
              <a:spcBef>
                <a:spcPts val="600"/>
              </a:spcBef>
              <a:defRPr/>
            </a:lvl3pPr>
            <a:lvl4pPr marL="1168400" indent="-301625">
              <a:spcBef>
                <a:spcPts val="600"/>
              </a:spcBef>
              <a:defRPr/>
            </a:lvl4pPr>
            <a:lvl5pPr>
              <a:spcBef>
                <a:spcPts val="600"/>
              </a:spcBef>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itel 8"/>
          <p:cNvSpPr>
            <a:spLocks noGrp="1"/>
          </p:cNvSpPr>
          <p:nvPr>
            <p:ph type="title" hasCustomPrompt="1"/>
          </p:nvPr>
        </p:nvSpPr>
        <p:spPr>
          <a:xfrm>
            <a:off x="755654" y="748147"/>
            <a:ext cx="8029573" cy="419827"/>
          </a:xfrm>
        </p:spPr>
        <p:txBody>
          <a:bodyPr/>
          <a:lstStyle/>
          <a:p>
            <a:r>
              <a:rPr lang="da-DK" dirty="0" smtClean="0"/>
              <a:t>Overskrift</a:t>
            </a:r>
            <a:endParaRPr lang="da-DK" sz="1600" dirty="0"/>
          </a:p>
        </p:txBody>
      </p:sp>
      <p:sp>
        <p:nvSpPr>
          <p:cNvPr id="18" name="Pladsholder til indhold 13"/>
          <p:cNvSpPr>
            <a:spLocks noGrp="1"/>
          </p:cNvSpPr>
          <p:nvPr>
            <p:ph sz="quarter" idx="16" hasCustomPrompt="1"/>
          </p:nvPr>
        </p:nvSpPr>
        <p:spPr>
          <a:xfrm>
            <a:off x="763828"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9" name="Footer Placeholder 3">
            <a:extLst>
              <a:ext uri="{FF2B5EF4-FFF2-40B4-BE49-F238E27FC236}">
                <a16:creationId xmlns:a16="http://schemas.microsoft.com/office/drawing/2014/main" id="{4AAB33EC-4EA5-4B1C-AF27-EC2B76F2D853}"/>
              </a:ext>
            </a:extLst>
          </p:cNvPr>
          <p:cNvSpPr txBox="1">
            <a:spLocks/>
          </p:cNvSpPr>
          <p:nvPr userDrawn="1"/>
        </p:nvSpPr>
        <p:spPr>
          <a:xfrm>
            <a:off x="6813538" y="6462423"/>
            <a:ext cx="1593114" cy="121282"/>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dirty="0" smtClean="0">
                <a:solidFill>
                  <a:prstClr val="black"/>
                </a:solidFill>
              </a:rPr>
              <a:t>Supply Chain Udvikling</a:t>
            </a:r>
            <a:endParaRPr lang="da-DK" dirty="0">
              <a:solidFill>
                <a:prstClr val="black"/>
              </a:solidFill>
            </a:endParaRPr>
          </a:p>
        </p:txBody>
      </p:sp>
    </p:spTree>
    <p:extLst>
      <p:ext uri="{BB962C8B-B14F-4D97-AF65-F5344CB8AC3E}">
        <p14:creationId xmlns:p14="http://schemas.microsoft.com/office/powerpoint/2010/main" val="3031238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Kun titel og undertitel">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9379" name="think-cell Slide" r:id="rId4" imgW="216" imgH="216" progId="">
                  <p:embed/>
                </p:oleObj>
              </mc:Choice>
              <mc:Fallback>
                <p:oleObj name="think-cell Slide" r:id="rId4" imgW="216" imgH="216" progId="">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a:xfrm>
            <a:off x="827584" y="479829"/>
            <a:ext cx="7776666" cy="469708"/>
          </a:xfrm>
        </p:spPr>
        <p:txBody>
          <a:bodyPr anchor="b">
            <a:normAutofit/>
          </a:bodyPr>
          <a:lstStyle>
            <a:lvl1pPr>
              <a:defRPr sz="2400"/>
            </a:lvl1pPr>
          </a:lstStyle>
          <a:p>
            <a:r>
              <a:rPr lang="da-DK" smtClean="0"/>
              <a:t>Klik for at redigere titeltypografi i masteren</a:t>
            </a:r>
            <a:endParaRPr lang="da-DK"/>
          </a:p>
        </p:txBody>
      </p:sp>
      <p:sp>
        <p:nvSpPr>
          <p:cNvPr id="5" name="Text Placeholder 4"/>
          <p:cNvSpPr>
            <a:spLocks noGrp="1"/>
          </p:cNvSpPr>
          <p:nvPr>
            <p:ph type="body" sz="quarter" idx="12" hasCustomPrompt="1"/>
          </p:nvPr>
        </p:nvSpPr>
        <p:spPr>
          <a:xfrm>
            <a:off x="827584" y="902032"/>
            <a:ext cx="7776666" cy="257951"/>
          </a:xfrm>
        </p:spPr>
        <p:txBody>
          <a:bodyPr anchor="b">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Subtitle</a:t>
            </a:r>
            <a:endParaRPr lang="en-GB" dirty="0"/>
          </a:p>
        </p:txBody>
      </p:sp>
      <p:sp>
        <p:nvSpPr>
          <p:cNvPr id="6"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196AB8C2-F9E8-4F58-A27B-6FE8F8729635}" type="datetime2">
              <a:rPr lang="da-DK" smtClean="0">
                <a:solidFill>
                  <a:srgbClr val="000000"/>
                </a:solidFill>
              </a:rPr>
              <a:t>28. november 2023</a:t>
            </a:fld>
            <a:endParaRPr lang="en-GB" dirty="0">
              <a:solidFill>
                <a:srgbClr val="000000"/>
              </a:solidFill>
            </a:endParaRPr>
          </a:p>
        </p:txBody>
      </p:sp>
      <p:sp>
        <p:nvSpPr>
          <p:cNvPr id="8"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417243609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Overskrift og teks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7" name="Billede 16"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5"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1" y="1800651"/>
            <a:ext cx="8029574" cy="4451750"/>
          </a:xfrm>
        </p:spPr>
        <p:txBody>
          <a:bodyPr/>
          <a:lstStyle>
            <a:lvl1pPr>
              <a:spcBef>
                <a:spcPts val="600"/>
              </a:spcBef>
              <a:defRPr/>
            </a:lvl1pPr>
            <a:lvl2pPr>
              <a:spcBef>
                <a:spcPts val="600"/>
              </a:spcBef>
              <a:defRPr/>
            </a:lvl2pPr>
            <a:lvl3pPr>
              <a:spcBef>
                <a:spcPts val="600"/>
              </a:spcBef>
              <a:defRPr/>
            </a:lvl3pPr>
            <a:lvl4pPr marL="1168400" indent="-301625">
              <a:spcBef>
                <a:spcPts val="600"/>
              </a:spcBef>
              <a:defRPr/>
            </a:lvl4pPr>
            <a:lvl5pPr>
              <a:spcBef>
                <a:spcPts val="600"/>
              </a:spcBef>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itel 8"/>
          <p:cNvSpPr>
            <a:spLocks noGrp="1"/>
          </p:cNvSpPr>
          <p:nvPr>
            <p:ph type="title" hasCustomPrompt="1"/>
          </p:nvPr>
        </p:nvSpPr>
        <p:spPr>
          <a:xfrm>
            <a:off x="755651" y="748146"/>
            <a:ext cx="8029573" cy="419827"/>
          </a:xfrm>
        </p:spPr>
        <p:txBody>
          <a:bodyPr/>
          <a:lstStyle/>
          <a:p>
            <a:r>
              <a:rPr lang="da-DK" dirty="0" smtClean="0"/>
              <a:t>Overskrift</a:t>
            </a:r>
            <a:endParaRPr lang="da-DK" sz="1600" dirty="0"/>
          </a:p>
        </p:txBody>
      </p:sp>
      <p:sp>
        <p:nvSpPr>
          <p:cNvPr id="18" name="Pladsholder til indhold 13"/>
          <p:cNvSpPr>
            <a:spLocks noGrp="1"/>
          </p:cNvSpPr>
          <p:nvPr>
            <p:ph sz="quarter" idx="16" hasCustomPrompt="1"/>
          </p:nvPr>
        </p:nvSpPr>
        <p:spPr>
          <a:xfrm>
            <a:off x="763825" y="1157950"/>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
        <p:nvSpPr>
          <p:cNvPr id="9" name="Footer Placeholder 3">
            <a:extLst>
              <a:ext uri="{FF2B5EF4-FFF2-40B4-BE49-F238E27FC236}">
                <a16:creationId xmlns:a16="http://schemas.microsoft.com/office/drawing/2014/main" id="{4AAB33EC-4EA5-4B1C-AF27-EC2B76F2D853}"/>
              </a:ext>
            </a:extLst>
          </p:cNvPr>
          <p:cNvSpPr txBox="1">
            <a:spLocks/>
          </p:cNvSpPr>
          <p:nvPr userDrawn="1"/>
        </p:nvSpPr>
        <p:spPr>
          <a:xfrm>
            <a:off x="6813538" y="6462423"/>
            <a:ext cx="1593114" cy="121282"/>
          </a:xfrm>
          <a:prstGeom prst="rect">
            <a:avLst/>
          </a:prstGeom>
        </p:spPr>
        <p:txBody>
          <a:bodyPr vert="horz" lIns="0" tIns="0" rIns="0" bIns="0" rtlCol="0" anchor="b" anchorCtr="0"/>
          <a:lstStyle>
            <a:defPPr>
              <a:defRPr lang="en-US"/>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700" dirty="0" smtClean="0">
                <a:solidFill>
                  <a:schemeClr val="tx1"/>
                </a:solidFill>
              </a:rPr>
              <a:t>Supply Chain Udvikling</a:t>
            </a:r>
            <a:endParaRPr lang="da-DK" sz="700" dirty="0">
              <a:solidFill>
                <a:schemeClr val="tx1"/>
              </a:solidFill>
            </a:endParaRPr>
          </a:p>
        </p:txBody>
      </p:sp>
    </p:spTree>
    <p:extLst>
      <p:ext uri="{BB962C8B-B14F-4D97-AF65-F5344CB8AC3E}">
        <p14:creationId xmlns:p14="http://schemas.microsoft.com/office/powerpoint/2010/main" val="168611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6"/>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2" y="1150631"/>
            <a:ext cx="8029573"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2" y="1871663"/>
            <a:ext cx="568884"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4" y="1871664"/>
            <a:ext cx="4589844"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1" y="2330450"/>
            <a:ext cx="5195206"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5" name="Tjenestebrug">
            <a:extLst>
              <a:ext uri="{FF2B5EF4-FFF2-40B4-BE49-F238E27FC236}">
                <a16:creationId xmlns:a16="http://schemas.microsoft.com/office/drawing/2014/main" id="{5AEDA4AC-E820-4FF9-9D29-6D30F4ECA4D4}"/>
              </a:ext>
            </a:extLst>
          </p:cNvPr>
          <p:cNvSpPr>
            <a:spLocks noGrp="1"/>
          </p:cNvSpPr>
          <p:nvPr>
            <p:ph type="body" sz="quarter" idx="16" hasCustomPrompt="1"/>
          </p:nvPr>
        </p:nvSpPr>
        <p:spPr>
          <a:xfrm>
            <a:off x="3129801" y="113146"/>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C581D602-335D-4AD1-9321-84B3E8EACD65}"/>
              </a:ext>
            </a:extLst>
          </p:cNvPr>
          <p:cNvSpPr>
            <a:spLocks noGrp="1"/>
          </p:cNvSpPr>
          <p:nvPr>
            <p:ph type="body" sz="quarter" idx="17" hasCustomPrompt="1"/>
          </p:nvPr>
        </p:nvSpPr>
        <p:spPr>
          <a:xfrm>
            <a:off x="3129801"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7" name="Brug">
            <a:extLst>
              <a:ext uri="{FF2B5EF4-FFF2-40B4-BE49-F238E27FC236}">
                <a16:creationId xmlns:a16="http://schemas.microsoft.com/office/drawing/2014/main" id="{52314151-B3B4-43E7-99BB-8468DC766D17}"/>
              </a:ext>
            </a:extLst>
          </p:cNvPr>
          <p:cNvSpPr>
            <a:spLocks noGrp="1"/>
          </p:cNvSpPr>
          <p:nvPr>
            <p:ph type="body" sz="quarter" idx="18" hasCustomPrompt="1"/>
          </p:nvPr>
        </p:nvSpPr>
        <p:spPr>
          <a:xfrm>
            <a:off x="3129801"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23" name="Picture Placeholder 12">
            <a:extLst>
              <a:ext uri="{FF2B5EF4-FFF2-40B4-BE49-F238E27FC236}">
                <a16:creationId xmlns:a16="http://schemas.microsoft.com/office/drawing/2014/main" id="{E78D5CDA-2970-4ABE-A996-C3289CFEB97C}"/>
              </a:ext>
            </a:extLst>
          </p:cNvPr>
          <p:cNvSpPr>
            <a:spLocks noGrp="1"/>
          </p:cNvSpPr>
          <p:nvPr>
            <p:ph type="pic" sz="quarter" idx="23" hasCustomPrompt="1"/>
          </p:nvPr>
        </p:nvSpPr>
        <p:spPr>
          <a:xfrm>
            <a:off x="360000" y="140400"/>
            <a:ext cx="1807200" cy="392400"/>
          </a:xfrm>
        </p:spPr>
        <p:txBody>
          <a:bodyPr/>
          <a:lstStyle>
            <a:lvl1pPr marL="0" indent="0">
              <a:buNone/>
              <a:defRPr sz="1000"/>
            </a:lvl1pPr>
          </a:lstStyle>
          <a:p>
            <a:r>
              <a:rPr lang="da-DK" noProof="0" dirty="0"/>
              <a:t>Indsæt logo: Klik på ikonet eller pladsholderen, find logo, klik indsæt</a:t>
            </a:r>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21"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solidFill>
                  <a:srgbClr val="000000"/>
                </a:solidFill>
              </a:rPr>
              <a:pPr/>
              <a:t>28. november 2023</a:t>
            </a:fld>
            <a:endParaRPr lang="en-GB" dirty="0">
              <a:solidFill>
                <a:srgbClr val="000000"/>
              </a:solidFill>
            </a:endParaRPr>
          </a:p>
        </p:txBody>
      </p:sp>
      <p:sp>
        <p:nvSpPr>
          <p:cNvPr id="22"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177259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0"/>
            <a:ext cx="91449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a:solidFill>
                <a:prstClr val="white"/>
              </a:solidFill>
            </a:endParaRPr>
          </a:p>
        </p:txBody>
      </p:sp>
      <p:sp>
        <p:nvSpPr>
          <p:cNvPr id="30" name="Tjenestebrug">
            <a:extLst>
              <a:ext uri="{FF2B5EF4-FFF2-40B4-BE49-F238E27FC236}">
                <a16:creationId xmlns:a16="http://schemas.microsoft.com/office/drawing/2014/main" id="{109BD2B5-7217-4402-8504-4D89994143C6}"/>
              </a:ext>
            </a:extLst>
          </p:cNvPr>
          <p:cNvSpPr>
            <a:spLocks noGrp="1"/>
          </p:cNvSpPr>
          <p:nvPr>
            <p:ph type="body" sz="quarter" idx="16" hasCustomPrompt="1"/>
          </p:nvPr>
        </p:nvSpPr>
        <p:spPr>
          <a:xfrm>
            <a:off x="3129801" y="113146"/>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31" name="Afklassificeret">
            <a:extLst>
              <a:ext uri="{FF2B5EF4-FFF2-40B4-BE49-F238E27FC236}">
                <a16:creationId xmlns:a16="http://schemas.microsoft.com/office/drawing/2014/main" id="{D3455C4F-081F-496E-8ADA-6A7B9DBB65A8}"/>
              </a:ext>
            </a:extLst>
          </p:cNvPr>
          <p:cNvSpPr>
            <a:spLocks noGrp="1"/>
          </p:cNvSpPr>
          <p:nvPr>
            <p:ph type="body" sz="quarter" idx="17" hasCustomPrompt="1"/>
          </p:nvPr>
        </p:nvSpPr>
        <p:spPr>
          <a:xfrm>
            <a:off x="3129801"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32" name="Brug">
            <a:extLst>
              <a:ext uri="{FF2B5EF4-FFF2-40B4-BE49-F238E27FC236}">
                <a16:creationId xmlns:a16="http://schemas.microsoft.com/office/drawing/2014/main" id="{38667089-B456-41F2-8F82-2C08FF7D8E1B}"/>
              </a:ext>
            </a:extLst>
          </p:cNvPr>
          <p:cNvSpPr>
            <a:spLocks noGrp="1"/>
          </p:cNvSpPr>
          <p:nvPr>
            <p:ph type="body" sz="quarter" idx="18" hasCustomPrompt="1"/>
          </p:nvPr>
        </p:nvSpPr>
        <p:spPr>
          <a:xfrm>
            <a:off x="3129801"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35" name="Brug">
            <a:extLst>
              <a:ext uri="{FF2B5EF4-FFF2-40B4-BE49-F238E27FC236}">
                <a16:creationId xmlns:a16="http://schemas.microsoft.com/office/drawing/2014/main" id="{1B1D9642-D9B1-4381-AE96-261B0035A5B6}"/>
              </a:ext>
            </a:extLst>
          </p:cNvPr>
          <p:cNvSpPr>
            <a:spLocks noGrp="1"/>
          </p:cNvSpPr>
          <p:nvPr>
            <p:ph type="body" sz="quarter" idx="21" hasCustomPrompt="1"/>
          </p:nvPr>
        </p:nvSpPr>
        <p:spPr>
          <a:xfrm>
            <a:off x="3129800" y="6552000"/>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8" name="Date Placeholder 2">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solidFill>
                  <a:schemeClr val="tx1"/>
                </a:solidFill>
              </a:defRPr>
            </a:lvl1pPr>
          </a:lstStyle>
          <a:p>
            <a:fld id="{CDDADBF2-AF97-44F7-AB18-97D454ABE463}" type="datetime2">
              <a:rPr lang="da-DK" smtClean="0">
                <a:solidFill>
                  <a:srgbClr val="000000"/>
                </a:solidFill>
              </a:rPr>
              <a:pPr/>
              <a:t>28. november 2023</a:t>
            </a:fld>
            <a:endParaRPr lang="da-DK" dirty="0">
              <a:solidFill>
                <a:srgbClr val="000000"/>
              </a:solidFill>
            </a:endParaRPr>
          </a:p>
        </p:txBody>
      </p:sp>
      <p:sp>
        <p:nvSpPr>
          <p:cNvPr id="9" name="Footer Placeholder 3">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a:prstGeom prst="rect">
            <a:avLst/>
          </a:prstGeom>
        </p:spPr>
        <p:txBody>
          <a:bodyPr/>
          <a:lstStyle>
            <a:lvl1pPr>
              <a:defRPr sz="100">
                <a:solidFill>
                  <a:schemeClr val="tx1"/>
                </a:solidFill>
              </a:defRPr>
            </a:lvl1pPr>
          </a:lstStyle>
          <a:p>
            <a:endParaRPr lang="da-DK" dirty="0">
              <a:solidFill>
                <a:srgbClr val="000000"/>
              </a:solidFill>
            </a:endParaRPr>
          </a:p>
        </p:txBody>
      </p:sp>
      <p:sp>
        <p:nvSpPr>
          <p:cNvPr id="10" name="Slide Number Placeholder 4">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p:spPr>
        <p:txBody>
          <a:bodyPr/>
          <a:lstStyle>
            <a:lvl1pPr>
              <a:defRPr sz="100">
                <a:solidFill>
                  <a:schemeClr val="tx1"/>
                </a:solidFill>
              </a:defRPr>
            </a:lvl1pPr>
          </a:lstStyle>
          <a:p>
            <a:fld id="{24C8C45C-947F-4981-8B3F-4F32E973C901}" type="slidenum">
              <a:rPr lang="da-DK" smtClean="0">
                <a:solidFill>
                  <a:srgbClr val="000000"/>
                </a:solidFill>
              </a:rPr>
              <a:pPr/>
              <a:t>‹nr.›</a:t>
            </a:fld>
            <a:endParaRPr lang="da-DK" dirty="0">
              <a:solidFill>
                <a:srgbClr val="000000"/>
              </a:solidFill>
            </a:endParaRPr>
          </a:p>
        </p:txBody>
      </p:sp>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545134" y="5597414"/>
            <a:ext cx="216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gadeadresse</a:t>
            </a:r>
            <a:endParaRPr lang="da-DK" dirty="0"/>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545132" y="5709741"/>
            <a:ext cx="2160002"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postnummer og by</a:t>
            </a:r>
            <a:endParaRPr lang="da-DK" dirty="0"/>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545132" y="6024425"/>
            <a:ext cx="2160002"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545132" y="6135614"/>
            <a:ext cx="2160003" cy="108000"/>
          </a:xfrm>
        </p:spPr>
        <p:txBody>
          <a:bodyPr anchor="ctr" anchorCtr="0"/>
          <a:lstStyle>
            <a:lvl1pPr marL="0" indent="0">
              <a:lnSpc>
                <a:spcPct val="100000"/>
              </a:lnSpc>
              <a:spcBef>
                <a:spcPts val="0"/>
              </a:spcBef>
              <a:buNone/>
              <a:tabLst>
                <a:tab pos="406800"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Indsæt e-mail adresse</a:t>
            </a:r>
            <a:endParaRPr lang="da-DK" dirty="0"/>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545132" y="6243275"/>
            <a:ext cx="216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a:t>Indæt www-adresse</a:t>
            </a:r>
            <a:endParaRPr lang="da-DK" dirty="0"/>
          </a:p>
        </p:txBody>
      </p:sp>
      <p:pic>
        <p:nvPicPr>
          <p:cNvPr id="19" name="Billede 18" descr="FMI_Graa_RGB.png"/>
          <p:cNvPicPr>
            <a:picLocks noChangeAspect="1"/>
          </p:cNvPicPr>
          <p:nvPr userDrawn="1"/>
        </p:nvPicPr>
        <p:blipFill>
          <a:blip r:embed="rId2" cstate="print"/>
          <a:stretch>
            <a:fillRect/>
          </a:stretch>
        </p:blipFill>
        <p:spPr>
          <a:xfrm>
            <a:off x="270649" y="5068183"/>
            <a:ext cx="2331840" cy="554892"/>
          </a:xfrm>
          <a:prstGeom prst="rect">
            <a:avLst/>
          </a:prstGeom>
        </p:spPr>
      </p:pic>
      <p:sp>
        <p:nvSpPr>
          <p:cNvPr id="20" name="Rektangel 19"/>
          <p:cNvSpPr/>
          <p:nvPr userDrawn="1"/>
        </p:nvSpPr>
        <p:spPr>
          <a:xfrm>
            <a:off x="-1" y="6525220"/>
            <a:ext cx="9144001" cy="200055"/>
          </a:xfrm>
          <a:prstGeom prst="rect">
            <a:avLst/>
          </a:prstGeom>
        </p:spPr>
        <p:txBody>
          <a:bodyPr wrap="square">
            <a:spAutoFit/>
          </a:bodyPr>
          <a:lstStyle/>
          <a:p>
            <a:pPr algn="ctr"/>
            <a:r>
              <a:rPr lang="da-DK" sz="700" spc="100" dirty="0" smtClean="0">
                <a:solidFill>
                  <a:srgbClr val="000000"/>
                </a:solidFill>
                <a:cs typeface="Arial" pitchFamily="34" charset="0"/>
              </a:rPr>
              <a:t>© Må ikke offentliggøres uden tilladelse fra Forsvarsministeriet Materiel- og Indkøbsstyrelsen.</a:t>
            </a:r>
            <a:endParaRPr lang="da-DK" sz="700" spc="100" dirty="0">
              <a:solidFill>
                <a:srgbClr val="000000"/>
              </a:solidFill>
              <a:cs typeface="Arial" pitchFamily="34" charset="0"/>
            </a:endParaRPr>
          </a:p>
        </p:txBody>
      </p:sp>
    </p:spTree>
    <p:extLst>
      <p:ext uri="{BB962C8B-B14F-4D97-AF65-F5344CB8AC3E}">
        <p14:creationId xmlns:p14="http://schemas.microsoft.com/office/powerpoint/2010/main" val="1677790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Overskrift og tek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2" y="1770929"/>
            <a:ext cx="8029575" cy="4232999"/>
          </a:xfrm>
        </p:spPr>
        <p:txBody>
          <a:bodyPr/>
          <a:lstStyle>
            <a:lvl1pPr>
              <a:lnSpc>
                <a:spcPct val="100000"/>
              </a:lnSpc>
              <a:spcBef>
                <a:spcPts val="600"/>
              </a:spcBef>
              <a:defRPr lang="da-DK" sz="1800" kern="1200" dirty="0">
                <a:solidFill>
                  <a:schemeClr val="tx1"/>
                </a:solidFill>
                <a:latin typeface="+mn-lt"/>
                <a:ea typeface="+mn-ea"/>
                <a:cs typeface="+mn-cs"/>
              </a:defRPr>
            </a:lvl1pPr>
            <a:lvl2pPr>
              <a:lnSpc>
                <a:spcPct val="100000"/>
              </a:lnSpc>
              <a:spcBef>
                <a:spcPts val="600"/>
              </a:spcBef>
              <a:defRPr sz="1600"/>
            </a:lvl2pPr>
            <a:lvl3pPr>
              <a:lnSpc>
                <a:spcPct val="100000"/>
              </a:lnSpc>
              <a:spcBef>
                <a:spcPts val="600"/>
              </a:spcBef>
              <a:defRPr sz="1400"/>
            </a:lvl3pPr>
            <a:lvl4pPr marL="1168400" indent="-301625">
              <a:lnSpc>
                <a:spcPct val="100000"/>
              </a:lnSpc>
              <a:spcBef>
                <a:spcPts val="600"/>
              </a:spcBef>
              <a:defRPr/>
            </a:lvl4pPr>
            <a:lvl5pPr>
              <a:spcBef>
                <a:spcPts val="600"/>
              </a:spcBef>
              <a:defRPr/>
            </a:lvl5pPr>
            <a:lvl9pPr marL="1435100" indent="-266700">
              <a:lnSpc>
                <a:spcPct val="100000"/>
              </a:lnSpc>
              <a:spcBef>
                <a:spcPts val="600"/>
              </a:spcBef>
              <a:defRPr sz="1000"/>
            </a:lvl9pPr>
          </a:lstStyle>
          <a:p>
            <a:pPr marL="288000" lvl="0" indent="-288000" algn="l" defTabSz="685800" rtl="0" eaLnBrk="1" latinLnBrk="0" hangingPunct="1">
              <a:lnSpc>
                <a:spcPct val="100000"/>
              </a:lnSpc>
              <a:spcBef>
                <a:spcPts val="600"/>
              </a:spcBef>
              <a:buFont typeface="Verdana" panose="020B0604030504040204" pitchFamily="34" charset="0"/>
              <a:buChar char="●"/>
            </a:pPr>
            <a:r>
              <a:rPr lang="da-DK" dirty="0"/>
              <a:t>Klik her for at tilføje tekst</a:t>
            </a:r>
          </a:p>
          <a:p>
            <a:pPr lvl="1"/>
            <a:r>
              <a:rPr lang="da-DK" dirty="0"/>
              <a:t>Andet niveau</a:t>
            </a:r>
          </a:p>
          <a:p>
            <a:pPr lvl="2"/>
            <a:r>
              <a:rPr lang="da-DK" dirty="0"/>
              <a:t>Tredje niveau</a:t>
            </a:r>
          </a:p>
          <a:p>
            <a:pPr lvl="3"/>
            <a:r>
              <a:rPr lang="da-DK" dirty="0"/>
              <a:t>Fjerde niveau</a:t>
            </a:r>
          </a:p>
          <a:p>
            <a:pPr lvl="8"/>
            <a:r>
              <a:rPr lang="da-DK" dirty="0"/>
              <a:t>Femte niveau</a:t>
            </a:r>
          </a:p>
        </p:txBody>
      </p:sp>
      <p:sp>
        <p:nvSpPr>
          <p:cNvPr id="3" name="Date Placeholder 2">
            <a:extLst>
              <a:ext uri="{FF2B5EF4-FFF2-40B4-BE49-F238E27FC236}">
                <a16:creationId xmlns:a16="http://schemas.microsoft.com/office/drawing/2014/main" id="{8DB55C38-6DD3-4472-B59C-C5E23E98D56E}"/>
              </a:ext>
            </a:extLst>
          </p:cNvPr>
          <p:cNvSpPr>
            <a:spLocks noGrp="1"/>
          </p:cNvSpPr>
          <p:nvPr>
            <p:ph type="dt" sz="half" idx="10"/>
          </p:nvPr>
        </p:nvSpPr>
        <p:spPr/>
        <p:txBody>
          <a:bodyPr/>
          <a:lstStyle/>
          <a:p>
            <a:fld id="{DD2FB4C3-9E3D-44A4-AA56-5C5041556813}" type="datetime2">
              <a:rPr lang="da-DK" smtClean="0">
                <a:solidFill>
                  <a:prstClr val="black"/>
                </a:solidFill>
              </a:rPr>
              <a:pPr/>
              <a:t>28. november 2023</a:t>
            </a:fld>
            <a:endParaRPr lang="da-DK" dirty="0">
              <a:solidFill>
                <a:prstClr val="black"/>
              </a:solidFill>
            </a:endParaRPr>
          </a:p>
        </p:txBody>
      </p:sp>
      <p:sp>
        <p:nvSpPr>
          <p:cNvPr id="5" name="Slide Number Placeholder 4">
            <a:extLst>
              <a:ext uri="{FF2B5EF4-FFF2-40B4-BE49-F238E27FC236}">
                <a16:creationId xmlns:a16="http://schemas.microsoft.com/office/drawing/2014/main" id="{F01B945D-1257-489D-A1DE-20820526F6E8}"/>
              </a:ext>
            </a:extLst>
          </p:cNvPr>
          <p:cNvSpPr>
            <a:spLocks noGrp="1"/>
          </p:cNvSpPr>
          <p:nvPr>
            <p:ph type="sldNum" sz="quarter" idx="12"/>
          </p:nvPr>
        </p:nvSpPr>
        <p:spPr/>
        <p:txBody>
          <a:bodyPr/>
          <a:lstStyle/>
          <a:p>
            <a:fld id="{24C8C45C-947F-4981-8B3F-4F32E973C901}" type="slidenum">
              <a:rPr lang="da-DK" smtClean="0">
                <a:solidFill>
                  <a:prstClr val="black"/>
                </a:solidFill>
              </a:rPr>
              <a:pPr/>
              <a:t>‹nr.›</a:t>
            </a:fld>
            <a:endParaRPr lang="da-DK" dirty="0">
              <a:solidFill>
                <a:prstClr val="black"/>
              </a:solidFill>
            </a:endParaRPr>
          </a:p>
        </p:txBody>
      </p:sp>
      <p:pic>
        <p:nvPicPr>
          <p:cNvPr id="8" name="Billede 7"/>
          <p:cNvPicPr/>
          <p:nvPr userDrawn="1"/>
        </p:nvPicPr>
        <p:blipFill>
          <a:blip r:embed="rId2" cstate="print"/>
          <a:srcRect/>
          <a:stretch>
            <a:fillRect/>
          </a:stretch>
        </p:blipFill>
        <p:spPr bwMode="auto">
          <a:xfrm>
            <a:off x="340421" y="5991225"/>
            <a:ext cx="366913" cy="667650"/>
          </a:xfrm>
          <a:prstGeom prst="rect">
            <a:avLst/>
          </a:prstGeom>
          <a:noFill/>
        </p:spPr>
      </p:pic>
      <p:sp>
        <p:nvSpPr>
          <p:cNvPr id="10" name="Titel 8"/>
          <p:cNvSpPr>
            <a:spLocks noGrp="1"/>
          </p:cNvSpPr>
          <p:nvPr>
            <p:ph type="title"/>
          </p:nvPr>
        </p:nvSpPr>
        <p:spPr>
          <a:xfrm>
            <a:off x="755653" y="748147"/>
            <a:ext cx="8029573" cy="419827"/>
          </a:xfrm>
        </p:spPr>
        <p:txBody>
          <a:bodyPr/>
          <a:lstStyle/>
          <a:p>
            <a:endParaRPr lang="da-DK" sz="1600" dirty="0"/>
          </a:p>
        </p:txBody>
      </p:sp>
      <p:sp>
        <p:nvSpPr>
          <p:cNvPr id="9" name="Pladsholder til indhold 13"/>
          <p:cNvSpPr>
            <a:spLocks noGrp="1"/>
          </p:cNvSpPr>
          <p:nvPr>
            <p:ph sz="quarter" idx="16" hasCustomPrompt="1"/>
          </p:nvPr>
        </p:nvSpPr>
        <p:spPr>
          <a:xfrm>
            <a:off x="763827" y="1157951"/>
            <a:ext cx="8021399" cy="393700"/>
          </a:xfrm>
        </p:spPr>
        <p:txBody>
          <a:bodyPr/>
          <a:lstStyle>
            <a:lvl1pPr>
              <a:buNone/>
              <a:defRPr sz="1800" baseline="0"/>
            </a:lvl1pPr>
            <a:lvl2pPr>
              <a:buNone/>
              <a:defRPr/>
            </a:lvl2pPr>
            <a:lvl3pPr>
              <a:buNone/>
              <a:defRPr/>
            </a:lvl3pPr>
            <a:lvl4pPr>
              <a:buNone/>
              <a:defRPr/>
            </a:lvl4pPr>
            <a:lvl5pPr>
              <a:buNone/>
              <a:defRPr/>
            </a:lvl5pPr>
          </a:lstStyle>
          <a:p>
            <a:pPr lvl="0"/>
            <a:r>
              <a:rPr lang="da-DK" dirty="0" smtClean="0"/>
              <a:t>Underoverskrift 2</a:t>
            </a:r>
            <a:endParaRPr lang="da-DK" dirty="0"/>
          </a:p>
        </p:txBody>
      </p:sp>
    </p:spTree>
    <p:extLst>
      <p:ext uri="{BB962C8B-B14F-4D97-AF65-F5344CB8AC3E}">
        <p14:creationId xmlns:p14="http://schemas.microsoft.com/office/powerpoint/2010/main" val="21321106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55652" y="1736204"/>
            <a:ext cx="8029575" cy="4267722"/>
          </a:xfrm>
        </p:spPr>
        <p:txBody>
          <a:bodyPr/>
          <a:lstStyle>
            <a:lvl1pPr marL="288000" indent="-288000" algn="l" defTabSz="685800" rtl="0" eaLnBrk="1" latinLnBrk="0" hangingPunct="1">
              <a:lnSpc>
                <a:spcPct val="100000"/>
              </a:lnSpc>
              <a:spcBef>
                <a:spcPts val="600"/>
              </a:spcBef>
              <a:buFont typeface="Verdana" panose="020B0604030504040204" pitchFamily="34" charset="0"/>
              <a:buChar char="●"/>
              <a:defRPr lang="da-DK" sz="1800" kern="1200" dirty="0" smtClean="0">
                <a:solidFill>
                  <a:schemeClr val="tx1"/>
                </a:solidFill>
                <a:latin typeface="+mn-lt"/>
                <a:ea typeface="+mn-ea"/>
                <a:cs typeface="+mn-cs"/>
              </a:defRPr>
            </a:lvl1pPr>
            <a:lvl2pPr marL="576000" indent="-288000" algn="l" defTabSz="685800" rtl="0" eaLnBrk="1" latinLnBrk="0" hangingPunct="1">
              <a:lnSpc>
                <a:spcPct val="100000"/>
              </a:lnSpc>
              <a:spcBef>
                <a:spcPts val="600"/>
              </a:spcBef>
              <a:buFont typeface="Verdana" panose="020B0604030504040204" pitchFamily="34" charset="0"/>
              <a:buChar char="●"/>
              <a:defRPr lang="da-DK" sz="1600" kern="1200" dirty="0" smtClean="0">
                <a:solidFill>
                  <a:schemeClr val="tx1"/>
                </a:solidFill>
                <a:latin typeface="+mn-lt"/>
                <a:ea typeface="+mn-ea"/>
                <a:cs typeface="+mn-cs"/>
              </a:defRPr>
            </a:lvl2pPr>
            <a:lvl3pPr marL="864000" indent="-288000" algn="l" defTabSz="685800" rtl="0" eaLnBrk="1" latinLnBrk="0" hangingPunct="1">
              <a:lnSpc>
                <a:spcPct val="100000"/>
              </a:lnSpc>
              <a:spcBef>
                <a:spcPts val="600"/>
              </a:spcBef>
              <a:buFont typeface="Verdana" panose="020B0604030504040204" pitchFamily="34" charset="0"/>
              <a:buChar char="●"/>
              <a:defRPr lang="da-DK" sz="1400" kern="1200" dirty="0" smtClean="0">
                <a:solidFill>
                  <a:schemeClr val="tx1"/>
                </a:solidFill>
                <a:latin typeface="+mn-lt"/>
                <a:ea typeface="+mn-ea"/>
                <a:cs typeface="+mn-cs"/>
              </a:defRPr>
            </a:lvl3pPr>
            <a:lvl4pPr marL="1168400" indent="-277813" algn="l" defTabSz="685800" rtl="0" eaLnBrk="1" latinLnBrk="0" hangingPunct="1">
              <a:lnSpc>
                <a:spcPct val="100000"/>
              </a:lnSpc>
              <a:spcBef>
                <a:spcPts val="600"/>
              </a:spcBef>
              <a:buFont typeface="Verdana" panose="020B0604030504040204" pitchFamily="34" charset="0"/>
              <a:buChar char="●"/>
              <a:defRPr lang="da-DK" sz="1200" kern="1200" dirty="0" smtClean="0">
                <a:solidFill>
                  <a:schemeClr val="tx1"/>
                </a:solidFill>
                <a:latin typeface="+mn-lt"/>
                <a:ea typeface="+mn-ea"/>
                <a:cs typeface="+mn-cs"/>
              </a:defRPr>
            </a:lvl4pPr>
            <a:lvl9pPr marL="1527175" indent="-358775" algn="l" defTabSz="685800" rtl="0" eaLnBrk="1" latinLnBrk="0" hangingPunct="1">
              <a:lnSpc>
                <a:spcPct val="100000"/>
              </a:lnSpc>
              <a:spcBef>
                <a:spcPts val="600"/>
              </a:spcBef>
              <a:buFont typeface="Verdana" panose="020B0604030504040204" pitchFamily="34" charset="0"/>
              <a:buChar char="●"/>
              <a:defRPr lang="da-DK" sz="1000" kern="1200" dirty="0">
                <a:solidFill>
                  <a:schemeClr val="tx1"/>
                </a:solidFill>
                <a:latin typeface="+mn-lt"/>
                <a:ea typeface="+mn-ea"/>
                <a:cs typeface="+mn-cs"/>
              </a:defRPr>
            </a:lvl9pPr>
          </a:lstStyle>
          <a:p>
            <a:pPr lvl="0"/>
            <a:r>
              <a:rPr lang="da-DK" dirty="0" smtClean="0"/>
              <a:t>Klik her for at tilføje tekst</a:t>
            </a:r>
          </a:p>
          <a:p>
            <a:pPr lvl="1"/>
            <a:r>
              <a:rPr lang="da-DK" dirty="0" smtClean="0"/>
              <a:t>Andet niveau</a:t>
            </a:r>
          </a:p>
          <a:p>
            <a:pPr lvl="2"/>
            <a:r>
              <a:rPr lang="da-DK" dirty="0" smtClean="0"/>
              <a:t>Tredje niveau</a:t>
            </a:r>
          </a:p>
          <a:p>
            <a:pPr lvl="3"/>
            <a:r>
              <a:rPr lang="da-DK" dirty="0" smtClean="0"/>
              <a:t>Fjerde niveau</a:t>
            </a:r>
          </a:p>
          <a:p>
            <a:pPr lvl="8"/>
            <a:r>
              <a:rPr lang="da-DK" dirty="0" smtClean="0"/>
              <a:t>Femte niveau</a:t>
            </a:r>
            <a:endParaRPr lang="da-DK" dirty="0"/>
          </a:p>
        </p:txBody>
      </p:sp>
      <p:sp>
        <p:nvSpPr>
          <p:cNvPr id="8" name="Tjenestebrug">
            <a:extLst>
              <a:ext uri="{FF2B5EF4-FFF2-40B4-BE49-F238E27FC236}">
                <a16:creationId xmlns:a16="http://schemas.microsoft.com/office/drawing/2014/main" id="{4FA4E295-C991-4C85-A430-8E77C6856DD0}"/>
              </a:ext>
            </a:extLst>
          </p:cNvPr>
          <p:cNvSpPr>
            <a:spLocks noGrp="1"/>
          </p:cNvSpPr>
          <p:nvPr>
            <p:ph type="body" sz="quarter" idx="16" hasCustomPrompt="1"/>
          </p:nvPr>
        </p:nvSpPr>
        <p:spPr>
          <a:xfrm>
            <a:off x="3129801" y="113147"/>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9" name="Afklassificeret">
            <a:extLst>
              <a:ext uri="{FF2B5EF4-FFF2-40B4-BE49-F238E27FC236}">
                <a16:creationId xmlns:a16="http://schemas.microsoft.com/office/drawing/2014/main" id="{F6BF7C7E-D6F4-4FD7-9D13-A7183A63FBA0}"/>
              </a:ext>
            </a:extLst>
          </p:cNvPr>
          <p:cNvSpPr>
            <a:spLocks noGrp="1"/>
          </p:cNvSpPr>
          <p:nvPr>
            <p:ph type="body" sz="quarter" idx="17" hasCustomPrompt="1"/>
          </p:nvPr>
        </p:nvSpPr>
        <p:spPr>
          <a:xfrm>
            <a:off x="3129802" y="275691"/>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Brug">
            <a:extLst>
              <a:ext uri="{FF2B5EF4-FFF2-40B4-BE49-F238E27FC236}">
                <a16:creationId xmlns:a16="http://schemas.microsoft.com/office/drawing/2014/main" id="{48088BE7-A6B0-4C44-BAE5-68CC9E06B952}"/>
              </a:ext>
            </a:extLst>
          </p:cNvPr>
          <p:cNvSpPr>
            <a:spLocks noGrp="1"/>
          </p:cNvSpPr>
          <p:nvPr>
            <p:ph type="body" sz="quarter" idx="18" hasCustomPrompt="1"/>
          </p:nvPr>
        </p:nvSpPr>
        <p:spPr>
          <a:xfrm>
            <a:off x="3129802"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pic>
        <p:nvPicPr>
          <p:cNvPr id="15" name="Billede 14"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11"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AA35DEB9-A1A7-4858-B2E1-A850ADF59CAC}" type="datetime2">
              <a:rPr lang="da-DK" smtClean="0">
                <a:solidFill>
                  <a:srgbClr val="000000"/>
                </a:solidFill>
              </a:rPr>
              <a:pPr/>
              <a:t>28. november 2023</a:t>
            </a:fld>
            <a:endParaRPr lang="en-GB" dirty="0">
              <a:solidFill>
                <a:srgbClr val="000000"/>
              </a:solidFill>
            </a:endParaRPr>
          </a:p>
        </p:txBody>
      </p:sp>
      <p:sp>
        <p:nvSpPr>
          <p:cNvPr id="12"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sp>
        <p:nvSpPr>
          <p:cNvPr id="14"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3" y="1150630"/>
            <a:ext cx="8029573" cy="458252"/>
          </a:xfrm>
          <a:prstGeom prst="rect">
            <a:avLst/>
          </a:prstGeom>
        </p:spPr>
        <p:txBody>
          <a:bodyPr vert="horz" lIns="0" tIns="0" rIns="0" bIns="0" rtlCol="0" anchor="t" anchorCtr="0">
            <a:noAutofit/>
          </a:bodyPr>
          <a:lstStyle/>
          <a:p>
            <a:r>
              <a:rPr lang="da-DK" dirty="0"/>
              <a:t>Klik for at redigere i master</a:t>
            </a:r>
            <a:endParaRPr lang="en-GB" dirty="0"/>
          </a:p>
        </p:txBody>
      </p:sp>
    </p:spTree>
    <p:extLst>
      <p:ext uri="{BB962C8B-B14F-4D97-AF65-F5344CB8AC3E}">
        <p14:creationId xmlns:p14="http://schemas.microsoft.com/office/powerpoint/2010/main" val="4071898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7"/>
            <a:ext cx="91449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55653" y="1150632"/>
            <a:ext cx="8029573"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55652" y="1871663"/>
            <a:ext cx="568884"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361015" y="1871664"/>
            <a:ext cx="4589844"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55652" y="2330450"/>
            <a:ext cx="5195207"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5" name="Tjenestebrug">
            <a:extLst>
              <a:ext uri="{FF2B5EF4-FFF2-40B4-BE49-F238E27FC236}">
                <a16:creationId xmlns:a16="http://schemas.microsoft.com/office/drawing/2014/main" id="{5AEDA4AC-E820-4FF9-9D29-6D30F4ECA4D4}"/>
              </a:ext>
            </a:extLst>
          </p:cNvPr>
          <p:cNvSpPr>
            <a:spLocks noGrp="1"/>
          </p:cNvSpPr>
          <p:nvPr>
            <p:ph type="body" sz="quarter" idx="16" hasCustomPrompt="1"/>
          </p:nvPr>
        </p:nvSpPr>
        <p:spPr>
          <a:xfrm>
            <a:off x="3129801" y="113147"/>
            <a:ext cx="2884400"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C581D602-335D-4AD1-9321-84B3E8EACD65}"/>
              </a:ext>
            </a:extLst>
          </p:cNvPr>
          <p:cNvSpPr>
            <a:spLocks noGrp="1"/>
          </p:cNvSpPr>
          <p:nvPr>
            <p:ph type="body" sz="quarter" idx="17" hasCustomPrompt="1"/>
          </p:nvPr>
        </p:nvSpPr>
        <p:spPr>
          <a:xfrm>
            <a:off x="3129802" y="277200"/>
            <a:ext cx="2884399"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7" name="Brug">
            <a:extLst>
              <a:ext uri="{FF2B5EF4-FFF2-40B4-BE49-F238E27FC236}">
                <a16:creationId xmlns:a16="http://schemas.microsoft.com/office/drawing/2014/main" id="{52314151-B3B4-43E7-99BB-8468DC766D17}"/>
              </a:ext>
            </a:extLst>
          </p:cNvPr>
          <p:cNvSpPr>
            <a:spLocks noGrp="1"/>
          </p:cNvSpPr>
          <p:nvPr>
            <p:ph type="body" sz="quarter" idx="18" hasCustomPrompt="1"/>
          </p:nvPr>
        </p:nvSpPr>
        <p:spPr>
          <a:xfrm>
            <a:off x="3129802" y="389808"/>
            <a:ext cx="2884399" cy="176400"/>
          </a:xfrm>
        </p:spPr>
        <p:txBody>
          <a:bodyPr/>
          <a:lstStyle>
            <a:lvl1pPr marL="0" indent="0" algn="ctr">
              <a:lnSpc>
                <a:spcPct val="100000"/>
              </a:lnSpc>
              <a:spcBef>
                <a:spcPts val="0"/>
              </a:spcBef>
              <a:buNone/>
              <a:defRPr sz="1000" cap="all" baseline="0"/>
            </a:lvl1pPr>
            <a:lvl2pPr marL="288000" indent="0">
              <a:buNone/>
              <a:defRPr sz="1000" cap="all" baseline="0"/>
            </a:lvl2pPr>
            <a:lvl3pPr marL="576000" indent="0">
              <a:buNone/>
              <a:defRPr sz="1000" cap="all" baseline="0"/>
            </a:lvl3pPr>
            <a:lvl4pPr marL="576000" indent="0">
              <a:buNone/>
              <a:defRPr sz="1000" cap="all" baseline="0"/>
            </a:lvl4pPr>
            <a:lvl5pPr marL="576000" indent="0">
              <a:buNone/>
              <a:defRPr sz="1000" cap="all" baseline="0"/>
            </a:lvl5pPr>
          </a:lstStyle>
          <a:p>
            <a:pPr lvl="0"/>
            <a:r>
              <a:rPr lang="da-DK" noProof="0" dirty="0"/>
              <a:t>Klik for at tilføje tekst</a:t>
            </a:r>
          </a:p>
        </p:txBody>
      </p:sp>
      <p:sp>
        <p:nvSpPr>
          <p:cNvPr id="23" name="Picture Placeholder 12">
            <a:extLst>
              <a:ext uri="{FF2B5EF4-FFF2-40B4-BE49-F238E27FC236}">
                <a16:creationId xmlns:a16="http://schemas.microsoft.com/office/drawing/2014/main" id="{E78D5CDA-2970-4ABE-A996-C3289CFEB97C}"/>
              </a:ext>
            </a:extLst>
          </p:cNvPr>
          <p:cNvSpPr>
            <a:spLocks noGrp="1"/>
          </p:cNvSpPr>
          <p:nvPr>
            <p:ph type="pic" sz="quarter" idx="23" hasCustomPrompt="1"/>
          </p:nvPr>
        </p:nvSpPr>
        <p:spPr>
          <a:xfrm>
            <a:off x="360000" y="140400"/>
            <a:ext cx="1807200" cy="392400"/>
          </a:xfrm>
        </p:spPr>
        <p:txBody>
          <a:bodyPr/>
          <a:lstStyle>
            <a:lvl1pPr marL="0" indent="0">
              <a:buNone/>
              <a:defRPr sz="1000"/>
            </a:lvl1pPr>
          </a:lstStyle>
          <a:p>
            <a:r>
              <a:rPr lang="da-DK" noProof="0" dirty="0"/>
              <a:t>Indsæt logo: Klik på ikonet eller pladsholderen, find logo, klik indsæt</a:t>
            </a:r>
          </a:p>
        </p:txBody>
      </p:sp>
      <p:pic>
        <p:nvPicPr>
          <p:cNvPr id="24" name="Billede 23" descr="FMI_Graa_RGB.png"/>
          <p:cNvPicPr>
            <a:picLocks noChangeAspect="1"/>
          </p:cNvPicPr>
          <p:nvPr userDrawn="1"/>
        </p:nvPicPr>
        <p:blipFill>
          <a:blip r:embed="rId2" cstate="print"/>
          <a:stretch>
            <a:fillRect/>
          </a:stretch>
        </p:blipFill>
        <p:spPr>
          <a:xfrm>
            <a:off x="67907" y="50802"/>
            <a:ext cx="2331840" cy="554892"/>
          </a:xfrm>
          <a:prstGeom prst="rect">
            <a:avLst/>
          </a:prstGeom>
        </p:spPr>
      </p:pic>
      <p:sp>
        <p:nvSpPr>
          <p:cNvPr id="21"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5C0CAA5E-10F8-4050-9C6A-9781D542BDE4}" type="datetime2">
              <a:rPr lang="da-DK" smtClean="0">
                <a:solidFill>
                  <a:srgbClr val="000000"/>
                </a:solidFill>
              </a:rPr>
              <a:pPr/>
              <a:t>28. november 2023</a:t>
            </a:fld>
            <a:endParaRPr lang="en-GB" dirty="0">
              <a:solidFill>
                <a:srgbClr val="000000"/>
              </a:solidFill>
            </a:endParaRPr>
          </a:p>
        </p:txBody>
      </p:sp>
      <p:sp>
        <p:nvSpPr>
          <p:cNvPr id="22"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35501520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4.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F5C59">
            <a:alpha val="0"/>
          </a:srgbClr>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3" y="1150630"/>
            <a:ext cx="8029573" cy="458252"/>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3" y="1932973"/>
            <a:ext cx="8027987" cy="4070953"/>
          </a:xfrm>
          <a:prstGeom prst="rect">
            <a:avLst/>
          </a:prstGeom>
        </p:spPr>
        <p:txBody>
          <a:bodyPr vert="horz" lIns="0" tIns="0" rIns="0" bIns="0" rtlCol="0">
            <a:noAutofit/>
          </a:bodyPr>
          <a:lstStyle/>
          <a:p>
            <a:pPr marL="288000" lvl="0" indent="-288000" algn="l" defTabSz="685800" rtl="0" eaLnBrk="1" latinLnBrk="0" hangingPunct="1">
              <a:lnSpc>
                <a:spcPct val="100000"/>
              </a:lnSpc>
              <a:spcBef>
                <a:spcPts val="600"/>
              </a:spcBef>
              <a:buFont typeface="Verdana" panose="020B0604030504040204" pitchFamily="34" charset="0"/>
              <a:buChar char="●"/>
            </a:pPr>
            <a:r>
              <a:rPr lang="da-DK" dirty="0" smtClean="0"/>
              <a:t>Klik her for at tilføje tekst</a:t>
            </a:r>
          </a:p>
          <a:p>
            <a:pPr lvl="1"/>
            <a:r>
              <a:rPr lang="da-DK" dirty="0" smtClean="0"/>
              <a:t>Andet niveau</a:t>
            </a:r>
          </a:p>
          <a:p>
            <a:pPr lvl="2"/>
            <a:r>
              <a:rPr lang="da-DK" dirty="0" smtClean="0"/>
              <a:t>Tredje niveau</a:t>
            </a:r>
          </a:p>
          <a:p>
            <a:pPr lvl="3"/>
            <a:r>
              <a:rPr lang="da-DK" dirty="0" smtClean="0"/>
              <a:t>Fjerde niveau</a:t>
            </a:r>
          </a:p>
          <a:p>
            <a:pPr lvl="8"/>
            <a:r>
              <a:rPr lang="da-DK" dirty="0" smtClean="0"/>
              <a:t>Femte niveau</a:t>
            </a:r>
          </a:p>
          <a:p>
            <a:pPr lvl="0"/>
            <a:endParaRPr lang="en-GB" noProof="0" dirty="0"/>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pPr/>
              <a:t>‹nr.›</a:t>
            </a:fld>
            <a:endParaRPr lang="en-GB" dirty="0"/>
          </a:p>
        </p:txBody>
      </p:sp>
      <p:pic>
        <p:nvPicPr>
          <p:cNvPr id="8" name="Billede 7" descr="FMI_Graa_RGB.png"/>
          <p:cNvPicPr>
            <a:picLocks noChangeAspect="1"/>
          </p:cNvPicPr>
          <p:nvPr userDrawn="1"/>
        </p:nvPicPr>
        <p:blipFill>
          <a:blip r:embed="rId5" cstate="print"/>
          <a:stretch>
            <a:fillRect/>
          </a:stretch>
        </p:blipFill>
        <p:spPr>
          <a:xfrm>
            <a:off x="67907" y="50802"/>
            <a:ext cx="2331840" cy="554892"/>
          </a:xfrm>
          <a:prstGeom prst="rect">
            <a:avLst/>
          </a:prstGeom>
        </p:spPr>
      </p:pic>
      <p:sp>
        <p:nvSpPr>
          <p:cNvPr id="2" name="Pladsholder til sidefod 1"/>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49" r:id="rId1"/>
    <p:sldLayoutId id="2147483759" r:id="rId2"/>
    <p:sldLayoutId id="2147483757" r:id="rId3"/>
  </p:sldLayoutIdLst>
  <p:timing>
    <p:tnLst>
      <p:par>
        <p:cTn id="1" dur="indefinite" restart="never" nodeType="tmRoot"/>
      </p:par>
    </p:tnLst>
  </p:timing>
  <p:hf hd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600"/>
        </a:spcBef>
        <a:buFont typeface="Verdana" panose="020B0604030504040204" pitchFamily="34" charset="0"/>
        <a:buNone/>
        <a:defRPr lang="da-DK" sz="1800" kern="1200" dirty="0" smtClean="0">
          <a:solidFill>
            <a:schemeClr val="tx1"/>
          </a:solidFill>
          <a:latin typeface="+mn-lt"/>
          <a:ea typeface="+mn-ea"/>
          <a:cs typeface="+mn-cs"/>
        </a:defRPr>
      </a:lvl1pPr>
      <a:lvl2pPr marL="576000" indent="-288000" algn="l" defTabSz="685800" rtl="0" eaLnBrk="1" latinLnBrk="0" hangingPunct="1">
        <a:lnSpc>
          <a:spcPct val="100000"/>
        </a:lnSpc>
        <a:spcBef>
          <a:spcPts val="600"/>
        </a:spcBef>
        <a:buFont typeface="Verdana" panose="020B0604030504040204" pitchFamily="34" charset="0"/>
        <a:buChar char="●"/>
        <a:defRPr sz="1600" kern="1200">
          <a:solidFill>
            <a:schemeClr val="tx1"/>
          </a:solidFill>
          <a:latin typeface="+mn-lt"/>
          <a:ea typeface="+mn-ea"/>
          <a:cs typeface="+mn-cs"/>
        </a:defRPr>
      </a:lvl2pPr>
      <a:lvl3pPr marL="864000" indent="-288000" algn="l" defTabSz="685800" rtl="0" eaLnBrk="1" latinLnBrk="0" hangingPunct="1">
        <a:lnSpc>
          <a:spcPct val="100000"/>
        </a:lnSpc>
        <a:spcBef>
          <a:spcPts val="600"/>
        </a:spcBef>
        <a:buFont typeface="Verdana" panose="020B0604030504040204" pitchFamily="34" charset="0"/>
        <a:buChar char="●"/>
        <a:defRPr sz="1400" kern="1200">
          <a:solidFill>
            <a:schemeClr val="tx1"/>
          </a:solidFill>
          <a:latin typeface="+mn-lt"/>
          <a:ea typeface="+mn-ea"/>
          <a:cs typeface="+mn-cs"/>
        </a:defRPr>
      </a:lvl3pPr>
      <a:lvl4pPr marL="1076325" indent="-185738" algn="l" defTabSz="685800" rtl="0" eaLnBrk="1" latinLnBrk="0" hangingPunct="1">
        <a:lnSpc>
          <a:spcPct val="100000"/>
        </a:lnSpc>
        <a:spcBef>
          <a:spcPts val="6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1249363" indent="-173038" algn="l" defTabSz="685800" rtl="0" eaLnBrk="1" latinLnBrk="0" hangingPunct="1">
        <a:lnSpc>
          <a:spcPct val="100000"/>
        </a:lnSpc>
        <a:spcBef>
          <a:spcPts val="600"/>
        </a:spcBef>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76" userDrawn="1">
          <p15:clr>
            <a:srgbClr val="F26B43"/>
          </p15:clr>
        </p15:guide>
        <p15:guide id="3" orient="horz" pos="725" userDrawn="1">
          <p15:clr>
            <a:srgbClr val="F26B43"/>
          </p15:clr>
        </p15:guide>
        <p15:guide id="5" orient="horz" pos="3782" userDrawn="1">
          <p15:clr>
            <a:srgbClr val="F26B43"/>
          </p15:clr>
        </p15:guide>
        <p15:guide id="6" orient="horz" pos="1179" userDrawn="1">
          <p15:clr>
            <a:srgbClr val="F26B43"/>
          </p15:clr>
        </p15:guide>
        <p15:guide id="7" orient="horz" pos="1468" userDrawn="1">
          <p15:clr>
            <a:srgbClr val="F26B43"/>
          </p15:clr>
        </p15:guide>
        <p15:guide id="8" pos="55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F5C59">
            <a:alpha val="0"/>
          </a:srgbClr>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2" y="1150630"/>
            <a:ext cx="8029573" cy="458252"/>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1" y="1932973"/>
            <a:ext cx="8027987" cy="4070953"/>
          </a:xfrm>
          <a:prstGeom prst="rect">
            <a:avLst/>
          </a:prstGeom>
        </p:spPr>
        <p:txBody>
          <a:bodyPr vert="horz" lIns="0" tIns="0" rIns="0" bIns="0" rtlCol="0">
            <a:noAutofit/>
          </a:bodyPr>
          <a:lstStyle/>
          <a:p>
            <a:pPr marL="288000" lvl="0" indent="-288000" algn="l" defTabSz="685800" rtl="0" eaLnBrk="1" latinLnBrk="0" hangingPunct="1">
              <a:lnSpc>
                <a:spcPct val="100000"/>
              </a:lnSpc>
              <a:spcBef>
                <a:spcPts val="600"/>
              </a:spcBef>
              <a:buFont typeface="Verdana" panose="020B0604030504040204" pitchFamily="34" charset="0"/>
              <a:buChar char="●"/>
            </a:pPr>
            <a:r>
              <a:rPr lang="da-DK" dirty="0" smtClean="0"/>
              <a:t>Klik her for at tilføje tekst</a:t>
            </a:r>
          </a:p>
          <a:p>
            <a:pPr lvl="1"/>
            <a:r>
              <a:rPr lang="da-DK" dirty="0" smtClean="0"/>
              <a:t>Andet niveau</a:t>
            </a:r>
          </a:p>
          <a:p>
            <a:pPr lvl="2"/>
            <a:r>
              <a:rPr lang="da-DK" dirty="0" smtClean="0"/>
              <a:t>Tredje niveau</a:t>
            </a:r>
          </a:p>
          <a:p>
            <a:pPr lvl="3"/>
            <a:r>
              <a:rPr lang="da-DK" dirty="0" smtClean="0"/>
              <a:t>Fjerde niveau</a:t>
            </a:r>
          </a:p>
          <a:p>
            <a:pPr lvl="8"/>
            <a:r>
              <a:rPr lang="da-DK" dirty="0" smtClean="0"/>
              <a:t>Femte niveau</a:t>
            </a:r>
          </a:p>
          <a:p>
            <a:pPr lvl="0"/>
            <a:endParaRPr lang="en-GB" noProof="0" dirty="0"/>
          </a:p>
        </p:txBody>
      </p:sp>
      <p:sp>
        <p:nvSpPr>
          <p:cNvPr id="4"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solidFill>
                  <a:srgbClr val="000000"/>
                </a:solidFill>
              </a:rPr>
              <a:pPr/>
              <a:t>28. november 2023</a:t>
            </a:fld>
            <a:endParaRPr lang="en-GB" dirty="0">
              <a:solidFill>
                <a:srgbClr val="000000"/>
              </a:solidFill>
            </a:endParaRPr>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pic>
        <p:nvPicPr>
          <p:cNvPr id="8" name="Billede 7" descr="FMI_Graa_RGB.png"/>
          <p:cNvPicPr>
            <a:picLocks noChangeAspect="1"/>
          </p:cNvPicPr>
          <p:nvPr userDrawn="1"/>
        </p:nvPicPr>
        <p:blipFill>
          <a:blip r:embed="rId5" cstate="print"/>
          <a:stretch>
            <a:fillRect/>
          </a:stretch>
        </p:blipFill>
        <p:spPr>
          <a:xfrm>
            <a:off x="67907" y="50802"/>
            <a:ext cx="2331840" cy="554892"/>
          </a:xfrm>
          <a:prstGeom prst="rect">
            <a:avLst/>
          </a:prstGeom>
        </p:spPr>
      </p:pic>
      <p:sp>
        <p:nvSpPr>
          <p:cNvPr id="2" name="Pladsholder til sidefod 1"/>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srgbClr val="000000">
                  <a:tint val="75000"/>
                </a:srgbClr>
              </a:solidFill>
            </a:endParaRPr>
          </a:p>
        </p:txBody>
      </p:sp>
    </p:spTree>
    <p:extLst>
      <p:ext uri="{BB962C8B-B14F-4D97-AF65-F5344CB8AC3E}">
        <p14:creationId xmlns:p14="http://schemas.microsoft.com/office/powerpoint/2010/main" val="206331661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Lst>
  <p:timing>
    <p:tnLst>
      <p:par>
        <p:cTn id="1" dur="indefinite" restart="never" nodeType="tmRoot"/>
      </p:par>
    </p:tnLst>
  </p:timing>
  <p:hf hd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600"/>
        </a:spcBef>
        <a:buFont typeface="Verdana" panose="020B0604030504040204" pitchFamily="34" charset="0"/>
        <a:buNone/>
        <a:defRPr lang="da-DK" sz="1800" kern="1200" dirty="0" smtClean="0">
          <a:solidFill>
            <a:schemeClr val="tx1"/>
          </a:solidFill>
          <a:latin typeface="+mn-lt"/>
          <a:ea typeface="+mn-ea"/>
          <a:cs typeface="+mn-cs"/>
        </a:defRPr>
      </a:lvl1pPr>
      <a:lvl2pPr marL="576000" indent="-288000" algn="l" defTabSz="685800" rtl="0" eaLnBrk="1" latinLnBrk="0" hangingPunct="1">
        <a:lnSpc>
          <a:spcPct val="100000"/>
        </a:lnSpc>
        <a:spcBef>
          <a:spcPts val="600"/>
        </a:spcBef>
        <a:buFont typeface="Verdana" panose="020B0604030504040204" pitchFamily="34" charset="0"/>
        <a:buChar char="●"/>
        <a:defRPr sz="1600" kern="1200">
          <a:solidFill>
            <a:schemeClr val="tx1"/>
          </a:solidFill>
          <a:latin typeface="+mn-lt"/>
          <a:ea typeface="+mn-ea"/>
          <a:cs typeface="+mn-cs"/>
        </a:defRPr>
      </a:lvl2pPr>
      <a:lvl3pPr marL="864000" indent="-288000" algn="l" defTabSz="685800" rtl="0" eaLnBrk="1" latinLnBrk="0" hangingPunct="1">
        <a:lnSpc>
          <a:spcPct val="100000"/>
        </a:lnSpc>
        <a:spcBef>
          <a:spcPts val="600"/>
        </a:spcBef>
        <a:buFont typeface="Verdana" panose="020B0604030504040204" pitchFamily="34" charset="0"/>
        <a:buChar char="●"/>
        <a:defRPr sz="1400" kern="1200">
          <a:solidFill>
            <a:schemeClr val="tx1"/>
          </a:solidFill>
          <a:latin typeface="+mn-lt"/>
          <a:ea typeface="+mn-ea"/>
          <a:cs typeface="+mn-cs"/>
        </a:defRPr>
      </a:lvl3pPr>
      <a:lvl4pPr marL="1076325" indent="-185738" algn="l" defTabSz="685800" rtl="0" eaLnBrk="1" latinLnBrk="0" hangingPunct="1">
        <a:lnSpc>
          <a:spcPct val="100000"/>
        </a:lnSpc>
        <a:spcBef>
          <a:spcPts val="6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1249363" indent="-173038" algn="l" defTabSz="685800" rtl="0" eaLnBrk="1" latinLnBrk="0" hangingPunct="1">
        <a:lnSpc>
          <a:spcPct val="100000"/>
        </a:lnSpc>
        <a:spcBef>
          <a:spcPts val="600"/>
        </a:spcBef>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F5C59">
            <a:alpha val="0"/>
          </a:srgbClr>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3" y="1150630"/>
            <a:ext cx="8029573" cy="458252"/>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3" y="1932973"/>
            <a:ext cx="8027987" cy="4070953"/>
          </a:xfrm>
          <a:prstGeom prst="rect">
            <a:avLst/>
          </a:prstGeom>
        </p:spPr>
        <p:txBody>
          <a:bodyPr vert="horz" lIns="0" tIns="0" rIns="0" bIns="0" rtlCol="0">
            <a:noAutofit/>
          </a:bodyPr>
          <a:lstStyle/>
          <a:p>
            <a:pPr marL="288000" lvl="0" indent="-288000" algn="l" defTabSz="685800" rtl="0" eaLnBrk="1" latinLnBrk="0" hangingPunct="1">
              <a:lnSpc>
                <a:spcPct val="100000"/>
              </a:lnSpc>
              <a:spcBef>
                <a:spcPts val="600"/>
              </a:spcBef>
              <a:buFont typeface="Verdana" panose="020B0604030504040204" pitchFamily="34" charset="0"/>
              <a:buChar char="●"/>
            </a:pPr>
            <a:r>
              <a:rPr lang="da-DK" dirty="0" smtClean="0"/>
              <a:t>Klik her for at tilføje tekst</a:t>
            </a:r>
          </a:p>
          <a:p>
            <a:pPr lvl="1"/>
            <a:r>
              <a:rPr lang="da-DK" dirty="0" smtClean="0"/>
              <a:t>Andet niveau</a:t>
            </a:r>
          </a:p>
          <a:p>
            <a:pPr lvl="2"/>
            <a:r>
              <a:rPr lang="da-DK" dirty="0" smtClean="0"/>
              <a:t>Tredje niveau</a:t>
            </a:r>
          </a:p>
          <a:p>
            <a:pPr lvl="3"/>
            <a:r>
              <a:rPr lang="da-DK" dirty="0" smtClean="0"/>
              <a:t>Fjerde niveau</a:t>
            </a:r>
          </a:p>
          <a:p>
            <a:pPr lvl="8"/>
            <a:r>
              <a:rPr lang="da-DK" dirty="0" smtClean="0"/>
              <a:t>Femte niveau</a:t>
            </a:r>
          </a:p>
          <a:p>
            <a:pPr lvl="0"/>
            <a:endParaRPr lang="en-GB" noProof="0" dirty="0"/>
          </a:p>
        </p:txBody>
      </p:sp>
      <p:sp>
        <p:nvSpPr>
          <p:cNvPr id="4"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2A226F0A-F69E-4F5B-ADA6-52BB34510250}" type="datetime2">
              <a:rPr lang="da-DK" smtClean="0">
                <a:solidFill>
                  <a:srgbClr val="000000"/>
                </a:solidFill>
              </a:rPr>
              <a:pPr/>
              <a:t>28. november 2023</a:t>
            </a:fld>
            <a:endParaRPr lang="en-GB" dirty="0">
              <a:solidFill>
                <a:srgbClr val="000000"/>
              </a:solidFill>
            </a:endParaRPr>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pic>
        <p:nvPicPr>
          <p:cNvPr id="8" name="Billede 7" descr="FMI_Graa_RGB.png"/>
          <p:cNvPicPr>
            <a:picLocks noChangeAspect="1"/>
          </p:cNvPicPr>
          <p:nvPr userDrawn="1"/>
        </p:nvPicPr>
        <p:blipFill>
          <a:blip r:embed="rId6" cstate="print"/>
          <a:stretch>
            <a:fillRect/>
          </a:stretch>
        </p:blipFill>
        <p:spPr>
          <a:xfrm>
            <a:off x="67907" y="50802"/>
            <a:ext cx="2331840" cy="554892"/>
          </a:xfrm>
          <a:prstGeom prst="rect">
            <a:avLst/>
          </a:prstGeom>
        </p:spPr>
      </p:pic>
      <p:sp>
        <p:nvSpPr>
          <p:cNvPr id="2" name="Pladsholder til sidefod 1"/>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srgbClr val="000000">
                  <a:tint val="75000"/>
                </a:srgbClr>
              </a:solidFill>
            </a:endParaRPr>
          </a:p>
        </p:txBody>
      </p:sp>
      <p:sp>
        <p:nvSpPr>
          <p:cNvPr id="9" name="FLD_PresentationTitle"/>
          <p:cNvSpPr txBox="1">
            <a:spLocks/>
          </p:cNvSpPr>
          <p:nvPr userDrawn="1"/>
        </p:nvSpPr>
        <p:spPr>
          <a:xfrm>
            <a:off x="6157815" y="6401518"/>
            <a:ext cx="2241483" cy="167552"/>
          </a:xfrm>
          <a:prstGeom prst="rect">
            <a:avLst/>
          </a:prstGeom>
        </p:spPr>
        <p:txBody>
          <a:bodyPr vert="horz" lIns="0" tIns="0" rIns="0" bIns="0" rtlCol="0" anchor="b" anchorCtr="0"/>
          <a:lstStyle>
            <a:lvl1pPr algn="r">
              <a:defRPr sz="700" b="1">
                <a:solidFill>
                  <a:schemeClr val="tx1"/>
                </a:solidFill>
              </a:defRPr>
            </a:lvl1pPr>
          </a:lstStyle>
          <a:p>
            <a:pPr>
              <a:defRPr/>
            </a:pPr>
            <a:r>
              <a:rPr lang="en-GB" dirty="0" smtClean="0">
                <a:solidFill>
                  <a:prstClr val="black"/>
                </a:solidFill>
              </a:rPr>
              <a:t>Version 0.1</a:t>
            </a:r>
            <a:endParaRPr lang="en-GB" dirty="0">
              <a:solidFill>
                <a:prstClr val="black"/>
              </a:solidFill>
            </a:endParaRPr>
          </a:p>
        </p:txBody>
      </p:sp>
    </p:spTree>
    <p:extLst>
      <p:ext uri="{BB962C8B-B14F-4D97-AF65-F5344CB8AC3E}">
        <p14:creationId xmlns:p14="http://schemas.microsoft.com/office/powerpoint/2010/main" val="61901466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10" r:id="rId4"/>
  </p:sldLayoutIdLst>
  <p:timing>
    <p:tnLst>
      <p:par>
        <p:cTn id="1" dur="indefinite" restart="never" nodeType="tmRoot"/>
      </p:par>
    </p:tnLst>
  </p:timing>
  <p:hf hdr="0" ft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600"/>
        </a:spcBef>
        <a:buFont typeface="Verdana" panose="020B0604030504040204" pitchFamily="34" charset="0"/>
        <a:buNone/>
        <a:defRPr lang="da-DK" sz="1800" kern="1200" dirty="0" smtClean="0">
          <a:solidFill>
            <a:schemeClr val="tx1"/>
          </a:solidFill>
          <a:latin typeface="+mn-lt"/>
          <a:ea typeface="+mn-ea"/>
          <a:cs typeface="+mn-cs"/>
        </a:defRPr>
      </a:lvl1pPr>
      <a:lvl2pPr marL="576000" indent="-288000" algn="l" defTabSz="685800" rtl="0" eaLnBrk="1" latinLnBrk="0" hangingPunct="1">
        <a:lnSpc>
          <a:spcPct val="100000"/>
        </a:lnSpc>
        <a:spcBef>
          <a:spcPts val="600"/>
        </a:spcBef>
        <a:buFont typeface="Verdana" panose="020B0604030504040204" pitchFamily="34" charset="0"/>
        <a:buChar char="●"/>
        <a:defRPr sz="1600" kern="1200">
          <a:solidFill>
            <a:schemeClr val="tx1"/>
          </a:solidFill>
          <a:latin typeface="+mn-lt"/>
          <a:ea typeface="+mn-ea"/>
          <a:cs typeface="+mn-cs"/>
        </a:defRPr>
      </a:lvl2pPr>
      <a:lvl3pPr marL="864000" indent="-288000" algn="l" defTabSz="685800" rtl="0" eaLnBrk="1" latinLnBrk="0" hangingPunct="1">
        <a:lnSpc>
          <a:spcPct val="100000"/>
        </a:lnSpc>
        <a:spcBef>
          <a:spcPts val="600"/>
        </a:spcBef>
        <a:buFont typeface="Verdana" panose="020B0604030504040204" pitchFamily="34" charset="0"/>
        <a:buChar char="●"/>
        <a:defRPr sz="1400" kern="1200">
          <a:solidFill>
            <a:schemeClr val="tx1"/>
          </a:solidFill>
          <a:latin typeface="+mn-lt"/>
          <a:ea typeface="+mn-ea"/>
          <a:cs typeface="+mn-cs"/>
        </a:defRPr>
      </a:lvl3pPr>
      <a:lvl4pPr marL="1076325" indent="-185738" algn="l" defTabSz="685800" rtl="0" eaLnBrk="1" latinLnBrk="0" hangingPunct="1">
        <a:lnSpc>
          <a:spcPct val="100000"/>
        </a:lnSpc>
        <a:spcBef>
          <a:spcPts val="6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1249363" indent="-173038" algn="l" defTabSz="685800" rtl="0" eaLnBrk="1" latinLnBrk="0" hangingPunct="1">
        <a:lnSpc>
          <a:spcPct val="100000"/>
        </a:lnSpc>
        <a:spcBef>
          <a:spcPts val="600"/>
        </a:spcBef>
        <a:buFont typeface="Verdana" panose="020B0604030504040204" pitchFamily="34" charset="0"/>
        <a:buChar char="●"/>
        <a:defRPr sz="10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76">
          <p15:clr>
            <a:srgbClr val="F26B43"/>
          </p15:clr>
        </p15:guide>
        <p15:guide id="2" orient="horz" pos="725">
          <p15:clr>
            <a:srgbClr val="F26B43"/>
          </p15:clr>
        </p15:guide>
        <p15:guide id="3" orient="horz" pos="3782">
          <p15:clr>
            <a:srgbClr val="F26B43"/>
          </p15:clr>
        </p15:guide>
        <p15:guide id="4" orient="horz" pos="1179">
          <p15:clr>
            <a:srgbClr val="F26B43"/>
          </p15:clr>
        </p15:guide>
        <p15:guide id="5" orient="horz" pos="1468">
          <p15:clr>
            <a:srgbClr val="F26B43"/>
          </p15:clr>
        </p15:guide>
        <p15:guide id="6" pos="553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1" y="1150629"/>
            <a:ext cx="8029573" cy="1179821"/>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1" y="2331557"/>
            <a:ext cx="8027987" cy="367236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6165669" y="6418800"/>
            <a:ext cx="2241483" cy="167552"/>
          </a:xfrm>
          <a:prstGeom prst="rect">
            <a:avLst/>
          </a:prstGeom>
        </p:spPr>
        <p:txBody>
          <a:bodyPr vert="horz" lIns="0" tIns="0" rIns="0" bIns="0" rtlCol="0" anchor="b" anchorCtr="0"/>
          <a:lstStyle>
            <a:lvl1pPr algn="r">
              <a:defRPr sz="700" b="1">
                <a:solidFill>
                  <a:schemeClr val="tx1"/>
                </a:solidFill>
              </a:defRPr>
            </a:lvl1pPr>
          </a:lstStyle>
          <a:p>
            <a:r>
              <a:rPr lang="en-GB" dirty="0" smtClean="0">
                <a:solidFill>
                  <a:srgbClr val="000000"/>
                </a:solidFill>
              </a:rPr>
              <a:t>Supply Chain </a:t>
            </a:r>
            <a:r>
              <a:rPr lang="en-GB" dirty="0" err="1" smtClean="0">
                <a:solidFill>
                  <a:srgbClr val="000000"/>
                </a:solidFill>
              </a:rPr>
              <a:t>Udvikling</a:t>
            </a:r>
            <a:endParaRPr lang="en-GB" dirty="0">
              <a:solidFill>
                <a:srgbClr val="000000"/>
              </a:solidFill>
            </a:endParaRPr>
          </a:p>
        </p:txBody>
      </p:sp>
      <p:sp>
        <p:nvSpPr>
          <p:cNvPr id="4" name="Date_GeneralDate"/>
          <p:cNvSpPr>
            <a:spLocks noGrp="1"/>
          </p:cNvSpPr>
          <p:nvPr>
            <p:ph type="dt" sz="half" idx="2"/>
          </p:nvPr>
        </p:nvSpPr>
        <p:spPr>
          <a:xfrm>
            <a:off x="6165669"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solidFill>
                  <a:srgbClr val="000000"/>
                </a:solidFill>
              </a:rPr>
              <a:pPr/>
              <a:t>28. november 2023</a:t>
            </a:fld>
            <a:endParaRPr lang="en-GB" dirty="0">
              <a:solidFill>
                <a:srgbClr val="000000"/>
              </a:solidFill>
            </a:endParaRPr>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srgbClr val="000000"/>
                </a:solidFill>
              </a:rPr>
              <a:pPr/>
              <a:t>‹nr.›</a:t>
            </a:fld>
            <a:endParaRPr lang="en-GB" dirty="0">
              <a:solidFill>
                <a:srgbClr val="000000"/>
              </a:solidFill>
            </a:endParaRPr>
          </a:p>
        </p:txBody>
      </p:sp>
    </p:spTree>
    <p:extLst>
      <p:ext uri="{BB962C8B-B14F-4D97-AF65-F5344CB8AC3E}">
        <p14:creationId xmlns:p14="http://schemas.microsoft.com/office/powerpoint/2010/main" val="206367298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p:hf hd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2" y="1150631"/>
            <a:ext cx="8029573" cy="1179821"/>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1" y="2331557"/>
            <a:ext cx="8027987" cy="367236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6165670" y="6418800"/>
            <a:ext cx="2241483" cy="167552"/>
          </a:xfrm>
          <a:prstGeom prst="rect">
            <a:avLst/>
          </a:prstGeom>
        </p:spPr>
        <p:txBody>
          <a:bodyPr vert="horz" lIns="0" tIns="0" rIns="0" bIns="0" rtlCol="0" anchor="b" anchorCtr="0"/>
          <a:lstStyle>
            <a:lvl1pPr algn="r">
              <a:defRPr sz="646" b="1">
                <a:solidFill>
                  <a:schemeClr val="tx1"/>
                </a:solidFill>
              </a:defRPr>
            </a:lvl1pPr>
          </a:lstStyle>
          <a:p>
            <a:r>
              <a:rPr lang="en-GB" dirty="0" smtClean="0"/>
              <a:t>Supply Chain </a:t>
            </a:r>
            <a:r>
              <a:rPr lang="en-GB" dirty="0" err="1" smtClean="0"/>
              <a:t>Målstyring</a:t>
            </a:r>
            <a:endParaRPr lang="en-GB" dirty="0"/>
          </a:p>
        </p:txBody>
      </p:sp>
      <p:sp>
        <p:nvSpPr>
          <p:cNvPr id="4"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646">
                <a:solidFill>
                  <a:schemeClr val="tx1"/>
                </a:solidFill>
              </a:defRPr>
            </a:lvl1pPr>
          </a:lstStyle>
          <a:p>
            <a:fld id="{04E28649-079F-4D0A-9D20-603F9FA57290}" type="datetime2">
              <a:rPr lang="da-DK" smtClean="0"/>
              <a:pPr/>
              <a:t>28. november 2023</a:t>
            </a:fld>
            <a:endParaRPr lang="en-GB" dirty="0"/>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646">
                <a:solidFill>
                  <a:schemeClr val="tx1"/>
                </a:solidFill>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366235741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8" r:id="rId13"/>
  </p:sldLayoutIdLst>
  <p:hf hdr="0"/>
  <p:txStyles>
    <p:titleStyle>
      <a:lvl1pPr algn="l" defTabSz="633062" rtl="0" eaLnBrk="1" latinLnBrk="0" hangingPunct="1">
        <a:lnSpc>
          <a:spcPct val="102000"/>
        </a:lnSpc>
        <a:spcBef>
          <a:spcPct val="0"/>
        </a:spcBef>
        <a:buNone/>
        <a:defRPr sz="2400" b="1" kern="1200">
          <a:solidFill>
            <a:schemeClr val="tx1"/>
          </a:solidFill>
          <a:latin typeface="+mj-lt"/>
          <a:ea typeface="+mj-ea"/>
          <a:cs typeface="+mj-cs"/>
        </a:defRPr>
      </a:lvl1pPr>
    </p:titleStyle>
    <p:bodyStyle>
      <a:lvl1pPr marL="265853"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1pPr>
      <a:lvl2pPr marL="531706"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2pPr>
      <a:lvl3pPr marL="797558"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3pPr>
      <a:lvl4pPr marL="797558"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4pPr>
      <a:lvl5pPr marL="797558"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5pPr>
      <a:lvl6pPr marL="797558"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6pPr>
      <a:lvl7pPr marL="797558" indent="-265853" algn="l" defTabSz="633062" rtl="0" eaLnBrk="1" latinLnBrk="0" hangingPunct="1">
        <a:lnSpc>
          <a:spcPct val="125000"/>
        </a:lnSpc>
        <a:spcBef>
          <a:spcPts val="1662"/>
        </a:spcBef>
        <a:buFont typeface="Verdana" panose="020B0604030504040204" pitchFamily="34" charset="0"/>
        <a:buChar char="●"/>
        <a:defRPr sz="1108" kern="1200" baseline="0">
          <a:solidFill>
            <a:schemeClr val="tx1"/>
          </a:solidFill>
          <a:latin typeface="+mn-lt"/>
          <a:ea typeface="+mn-ea"/>
          <a:cs typeface="+mn-cs"/>
        </a:defRPr>
      </a:lvl7pPr>
      <a:lvl8pPr marL="797558" indent="-265853" algn="l" defTabSz="633062" rtl="0" eaLnBrk="1" latinLnBrk="0" hangingPunct="1">
        <a:lnSpc>
          <a:spcPct val="125000"/>
        </a:lnSpc>
        <a:spcBef>
          <a:spcPts val="1662"/>
        </a:spcBef>
        <a:buFont typeface="Verdana" panose="020B0604030504040204" pitchFamily="34" charset="0"/>
        <a:buChar char="●"/>
        <a:defRPr sz="1108" kern="1200">
          <a:solidFill>
            <a:schemeClr val="tx1"/>
          </a:solidFill>
          <a:latin typeface="+mn-lt"/>
          <a:ea typeface="+mn-ea"/>
          <a:cs typeface="+mn-cs"/>
        </a:defRPr>
      </a:lvl8pPr>
      <a:lvl9pPr marL="797558" indent="-265853" algn="l" defTabSz="633062" rtl="0" eaLnBrk="1" latinLnBrk="0" hangingPunct="1">
        <a:lnSpc>
          <a:spcPct val="125000"/>
        </a:lnSpc>
        <a:spcBef>
          <a:spcPts val="1662"/>
        </a:spcBef>
        <a:buFont typeface="Verdana" panose="020B0604030504040204" pitchFamily="34" charset="0"/>
        <a:buChar char="●"/>
        <a:defRPr sz="1108" kern="1200" baseline="0">
          <a:solidFill>
            <a:schemeClr val="tx1"/>
          </a:solidFill>
          <a:latin typeface="+mn-lt"/>
          <a:ea typeface="+mn-ea"/>
          <a:cs typeface="+mn-cs"/>
        </a:defRPr>
      </a:lvl9pPr>
    </p:bodyStyle>
    <p:otherStyle>
      <a:defPPr>
        <a:defRPr lang="en-US"/>
      </a:defPPr>
      <a:lvl1pPr marL="0" algn="l" defTabSz="633062" rtl="0" eaLnBrk="1" latinLnBrk="0" hangingPunct="1">
        <a:defRPr sz="1246" kern="1200">
          <a:solidFill>
            <a:schemeClr val="tx1"/>
          </a:solidFill>
          <a:latin typeface="+mn-lt"/>
          <a:ea typeface="+mn-ea"/>
          <a:cs typeface="+mn-cs"/>
        </a:defRPr>
      </a:lvl1pPr>
      <a:lvl2pPr marL="316531" algn="l" defTabSz="633062" rtl="0" eaLnBrk="1" latinLnBrk="0" hangingPunct="1">
        <a:defRPr sz="1246" kern="1200">
          <a:solidFill>
            <a:schemeClr val="tx1"/>
          </a:solidFill>
          <a:latin typeface="+mn-lt"/>
          <a:ea typeface="+mn-ea"/>
          <a:cs typeface="+mn-cs"/>
        </a:defRPr>
      </a:lvl2pPr>
      <a:lvl3pPr marL="633062" algn="l" defTabSz="633062" rtl="0" eaLnBrk="1" latinLnBrk="0" hangingPunct="1">
        <a:defRPr sz="1246" kern="1200">
          <a:solidFill>
            <a:schemeClr val="tx1"/>
          </a:solidFill>
          <a:latin typeface="+mn-lt"/>
          <a:ea typeface="+mn-ea"/>
          <a:cs typeface="+mn-cs"/>
        </a:defRPr>
      </a:lvl3pPr>
      <a:lvl4pPr marL="949593" algn="l" defTabSz="633062" rtl="0" eaLnBrk="1" latinLnBrk="0" hangingPunct="1">
        <a:defRPr sz="1246" kern="1200">
          <a:solidFill>
            <a:schemeClr val="tx1"/>
          </a:solidFill>
          <a:latin typeface="+mn-lt"/>
          <a:ea typeface="+mn-ea"/>
          <a:cs typeface="+mn-cs"/>
        </a:defRPr>
      </a:lvl4pPr>
      <a:lvl5pPr marL="1266124" algn="l" defTabSz="633062" rtl="0" eaLnBrk="1" latinLnBrk="0" hangingPunct="1">
        <a:defRPr sz="1246" kern="1200">
          <a:solidFill>
            <a:schemeClr val="tx1"/>
          </a:solidFill>
          <a:latin typeface="+mn-lt"/>
          <a:ea typeface="+mn-ea"/>
          <a:cs typeface="+mn-cs"/>
        </a:defRPr>
      </a:lvl5pPr>
      <a:lvl6pPr marL="1582655" algn="l" defTabSz="633062" rtl="0" eaLnBrk="1" latinLnBrk="0" hangingPunct="1">
        <a:defRPr sz="1246" kern="1200">
          <a:solidFill>
            <a:schemeClr val="tx1"/>
          </a:solidFill>
          <a:latin typeface="+mn-lt"/>
          <a:ea typeface="+mn-ea"/>
          <a:cs typeface="+mn-cs"/>
        </a:defRPr>
      </a:lvl6pPr>
      <a:lvl7pPr marL="1899186" algn="l" defTabSz="633062" rtl="0" eaLnBrk="1" latinLnBrk="0" hangingPunct="1">
        <a:defRPr sz="1246" kern="1200">
          <a:solidFill>
            <a:schemeClr val="tx1"/>
          </a:solidFill>
          <a:latin typeface="+mn-lt"/>
          <a:ea typeface="+mn-ea"/>
          <a:cs typeface="+mn-cs"/>
        </a:defRPr>
      </a:lvl7pPr>
      <a:lvl8pPr marL="2215717" algn="l" defTabSz="633062" rtl="0" eaLnBrk="1" latinLnBrk="0" hangingPunct="1">
        <a:defRPr sz="1246" kern="1200">
          <a:solidFill>
            <a:schemeClr val="tx1"/>
          </a:solidFill>
          <a:latin typeface="+mn-lt"/>
          <a:ea typeface="+mn-ea"/>
          <a:cs typeface="+mn-cs"/>
        </a:defRPr>
      </a:lvl8pPr>
      <a:lvl9pPr marL="2532248" algn="l" defTabSz="633062" rtl="0" eaLnBrk="1" latinLnBrk="0" hangingPunct="1">
        <a:defRPr sz="124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1" y="1150629"/>
            <a:ext cx="8029573" cy="1179821"/>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1" y="2331557"/>
            <a:ext cx="8027987" cy="367236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6165669" y="6418800"/>
            <a:ext cx="2241483" cy="167552"/>
          </a:xfrm>
          <a:prstGeom prst="rect">
            <a:avLst/>
          </a:prstGeom>
        </p:spPr>
        <p:txBody>
          <a:bodyPr vert="horz" lIns="0" tIns="0" rIns="0" bIns="0" rtlCol="0" anchor="b" anchorCtr="0"/>
          <a:lstStyle>
            <a:lvl1pPr algn="r">
              <a:defRPr sz="700" b="1">
                <a:solidFill>
                  <a:schemeClr val="tx1"/>
                </a:solidFill>
              </a:defRPr>
            </a:lvl1pPr>
          </a:lstStyle>
          <a:p>
            <a:r>
              <a:rPr lang="en-GB" dirty="0" smtClean="0"/>
              <a:t>Supply Chain </a:t>
            </a:r>
            <a:r>
              <a:rPr lang="en-GB" dirty="0" err="1" smtClean="0"/>
              <a:t>Udvikling</a:t>
            </a:r>
            <a:endParaRPr lang="en-GB" dirty="0"/>
          </a:p>
        </p:txBody>
      </p:sp>
      <p:sp>
        <p:nvSpPr>
          <p:cNvPr id="4" name="Date_GeneralDate"/>
          <p:cNvSpPr>
            <a:spLocks noGrp="1"/>
          </p:cNvSpPr>
          <p:nvPr>
            <p:ph type="dt" sz="half" idx="2"/>
          </p:nvPr>
        </p:nvSpPr>
        <p:spPr>
          <a:xfrm>
            <a:off x="6165669"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pPr/>
              <a:t>28. november 2023</a:t>
            </a:fld>
            <a:endParaRPr lang="en-GB" dirty="0"/>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266032532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Lst>
  <p:hf hd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55652" y="1150631"/>
            <a:ext cx="8029573" cy="1179821"/>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55651" y="2331557"/>
            <a:ext cx="8027987" cy="367236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6165670" y="6418800"/>
            <a:ext cx="2241483" cy="167552"/>
          </a:xfrm>
          <a:prstGeom prst="rect">
            <a:avLst/>
          </a:prstGeom>
        </p:spPr>
        <p:txBody>
          <a:bodyPr vert="horz" lIns="0" tIns="0" rIns="0" bIns="0" rtlCol="0" anchor="b" anchorCtr="0"/>
          <a:lstStyle>
            <a:lvl1pPr algn="r">
              <a:defRPr sz="700" b="1">
                <a:solidFill>
                  <a:schemeClr val="tx1"/>
                </a:solidFill>
              </a:defRPr>
            </a:lvl1pPr>
          </a:lstStyle>
          <a:p>
            <a:r>
              <a:rPr lang="en-GB" dirty="0" smtClean="0"/>
              <a:t>Supply Chain </a:t>
            </a:r>
            <a:r>
              <a:rPr lang="en-GB" dirty="0" err="1" smtClean="0"/>
              <a:t>Udvikling</a:t>
            </a:r>
            <a:endParaRPr lang="en-GB" dirty="0"/>
          </a:p>
        </p:txBody>
      </p:sp>
      <p:sp>
        <p:nvSpPr>
          <p:cNvPr id="4" name="Date_GeneralDate"/>
          <p:cNvSpPr>
            <a:spLocks noGrp="1"/>
          </p:cNvSpPr>
          <p:nvPr>
            <p:ph type="dt" sz="half" idx="2"/>
          </p:nvPr>
        </p:nvSpPr>
        <p:spPr>
          <a:xfrm>
            <a:off x="6165670" y="6591194"/>
            <a:ext cx="2241483"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pPr/>
              <a:t>28. november 2023</a:t>
            </a:fld>
            <a:endParaRPr lang="en-GB" dirty="0"/>
          </a:p>
        </p:txBody>
      </p:sp>
      <p:sp>
        <p:nvSpPr>
          <p:cNvPr id="6" name="Slide Number Placeholder 5"/>
          <p:cNvSpPr>
            <a:spLocks noGrp="1"/>
          </p:cNvSpPr>
          <p:nvPr>
            <p:ph type="sldNum" sz="quarter" idx="4"/>
          </p:nvPr>
        </p:nvSpPr>
        <p:spPr>
          <a:xfrm>
            <a:off x="8553461" y="6490800"/>
            <a:ext cx="0" cy="1908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no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pPr/>
              <a:t>‹nr.›</a:t>
            </a:fld>
            <a:endParaRPr lang="en-GB" dirty="0"/>
          </a:p>
        </p:txBody>
      </p:sp>
      <p:cxnSp>
        <p:nvCxnSpPr>
          <p:cNvPr id="8" name="Lige forbindelse 7"/>
          <p:cNvCxnSpPr/>
          <p:nvPr userDrawn="1"/>
        </p:nvCxnSpPr>
        <p:spPr>
          <a:xfrm>
            <a:off x="8553450" y="6488430"/>
            <a:ext cx="0" cy="21600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20077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hf hd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288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25000"/>
        </a:lnSpc>
        <a:spcBef>
          <a:spcPts val="180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25000"/>
        </a:lnSpc>
        <a:spcBef>
          <a:spcPts val="1800"/>
        </a:spcBef>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52.png"/><Relationship Id="rId5" Type="http://schemas.microsoft.com/office/2007/relationships/hdphoto" Target="../media/hdphoto2.wdp"/><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hyperlink" Target="http://www.fararos.dk/"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hyperlink" Target="mailto:FMI-KTP-SC-KKP@fiin.dk" TargetMode="External"/><Relationship Id="rId4" Type="http://schemas.openxmlformats.org/officeDocument/2006/relationships/hyperlink" Target="http://www.gamemakers.d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628959-8238-4B94-B3C8-9781A2A8E40E}"/>
              </a:ext>
            </a:extLst>
          </p:cNvPr>
          <p:cNvSpPr>
            <a:spLocks noGrp="1"/>
          </p:cNvSpPr>
          <p:nvPr>
            <p:ph type="ctrTitle"/>
          </p:nvPr>
        </p:nvSpPr>
        <p:spPr>
          <a:xfrm>
            <a:off x="651376" y="1917708"/>
            <a:ext cx="8133851" cy="1450591"/>
          </a:xfrm>
        </p:spPr>
        <p:txBody>
          <a:bodyPr/>
          <a:lstStyle/>
          <a:p>
            <a:r>
              <a:rPr lang="da-DK" sz="2800" dirty="0" smtClean="0"/>
              <a:t>Forsvarets Uddannelseskonference</a:t>
            </a:r>
            <a:r>
              <a:rPr lang="da-DK" dirty="0" smtClean="0"/>
              <a:t/>
            </a:r>
            <a:br>
              <a:rPr lang="da-DK" dirty="0" smtClean="0"/>
            </a:br>
            <a:r>
              <a:rPr lang="da-DK" sz="1800" b="0" dirty="0" smtClean="0"/>
              <a:t>Spil og </a:t>
            </a:r>
            <a:r>
              <a:rPr lang="da-DK" sz="1800" b="0" dirty="0" err="1" smtClean="0"/>
              <a:t>gamification</a:t>
            </a:r>
            <a:r>
              <a:rPr lang="da-DK" sz="1800" b="0" dirty="0" smtClean="0"/>
              <a:t> i uddannelsen – Fra idé til virkelighed</a:t>
            </a:r>
            <a:endParaRPr lang="da-DK" sz="2401" b="0" dirty="0"/>
          </a:p>
        </p:txBody>
      </p:sp>
      <p:sp>
        <p:nvSpPr>
          <p:cNvPr id="6" name="Subtitle 5">
            <a:extLst>
              <a:ext uri="{FF2B5EF4-FFF2-40B4-BE49-F238E27FC236}">
                <a16:creationId xmlns:a16="http://schemas.microsoft.com/office/drawing/2014/main" id="{B653F261-9051-40F8-97E9-F3DD75951F6B}"/>
              </a:ext>
            </a:extLst>
          </p:cNvPr>
          <p:cNvSpPr>
            <a:spLocks noGrp="1"/>
          </p:cNvSpPr>
          <p:nvPr>
            <p:ph type="subTitle" idx="1"/>
          </p:nvPr>
        </p:nvSpPr>
        <p:spPr>
          <a:xfrm>
            <a:off x="651376" y="3551942"/>
            <a:ext cx="6156670" cy="233095"/>
          </a:xfrm>
        </p:spPr>
        <p:txBody>
          <a:bodyPr/>
          <a:lstStyle/>
          <a:p>
            <a:pPr>
              <a:buNone/>
            </a:pPr>
            <a:r>
              <a:rPr lang="da-DK" sz="1050" dirty="0" smtClean="0"/>
              <a:t>NOVEMBER </a:t>
            </a:r>
            <a:r>
              <a:rPr lang="da-DK" sz="1050" dirty="0"/>
              <a:t>2023</a:t>
            </a:r>
          </a:p>
        </p:txBody>
      </p:sp>
      <p:sp>
        <p:nvSpPr>
          <p:cNvPr id="2" name="Date Placeholder 1"/>
          <p:cNvSpPr>
            <a:spLocks noGrp="1"/>
          </p:cNvSpPr>
          <p:nvPr>
            <p:ph type="dt" sz="half" idx="10"/>
          </p:nvPr>
        </p:nvSpPr>
        <p:spPr/>
        <p:txBody>
          <a:bodyPr/>
          <a:lstStyle/>
          <a:p>
            <a:fld id="{3F4BA699-DB81-455D-B420-7A0EA7EC8045}" type="datetime2">
              <a:rPr lang="da-DK">
                <a:latin typeface="Verdana"/>
              </a:rPr>
              <a:pPr/>
              <a:t>28. november 2023</a:t>
            </a:fld>
            <a:endParaRPr lang="da-DK" dirty="0">
              <a:latin typeface="Verdana"/>
            </a:endParaRPr>
          </a:p>
        </p:txBody>
      </p:sp>
      <p:sp>
        <p:nvSpPr>
          <p:cNvPr id="3" name="Footer Placeholder 2"/>
          <p:cNvSpPr>
            <a:spLocks noGrp="1"/>
          </p:cNvSpPr>
          <p:nvPr>
            <p:ph type="ftr" sz="quarter" idx="11"/>
          </p:nvPr>
        </p:nvSpPr>
        <p:spPr/>
        <p:txBody>
          <a:bodyPr/>
          <a:lstStyle/>
          <a:p>
            <a:endParaRPr lang="da-DK" dirty="0">
              <a:latin typeface="Verdana"/>
            </a:endParaRPr>
          </a:p>
        </p:txBody>
      </p:sp>
      <p:sp>
        <p:nvSpPr>
          <p:cNvPr id="4" name="Slide Number Placeholder 3"/>
          <p:cNvSpPr>
            <a:spLocks noGrp="1"/>
          </p:cNvSpPr>
          <p:nvPr>
            <p:ph type="sldNum" sz="quarter" idx="12"/>
          </p:nvPr>
        </p:nvSpPr>
        <p:spPr/>
        <p:txBody>
          <a:bodyPr/>
          <a:lstStyle/>
          <a:p>
            <a:fld id="{24C8C45C-947F-4981-8B3F-4F32E973C901}" type="slidenum">
              <a:rPr lang="da-DK">
                <a:latin typeface="Verdana"/>
              </a:rPr>
              <a:pPr/>
              <a:t>1</a:t>
            </a:fld>
            <a:endParaRPr lang="da-DK" dirty="0">
              <a:latin typeface="Verdana"/>
            </a:endParaRPr>
          </a:p>
        </p:txBody>
      </p:sp>
      <p:pic>
        <p:nvPicPr>
          <p:cNvPr id="11" name="Billede 10"/>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978199" y="4012652"/>
            <a:ext cx="1848955" cy="1350352"/>
          </a:xfrm>
          <a:prstGeom prst="rect">
            <a:avLst/>
          </a:prstGeom>
        </p:spPr>
      </p:pic>
      <p:pic>
        <p:nvPicPr>
          <p:cNvPr id="12" name="Billede 11" descr="DIAS 1..jpg"/>
          <p:cNvPicPr>
            <a:picLocks noChangeAspect="1"/>
          </p:cNvPicPr>
          <p:nvPr/>
        </p:nvPicPr>
        <p:blipFill>
          <a:blip r:embed="rId5" cstate="screen">
            <a:grayscl/>
          </a:blip>
          <a:srcRect/>
          <a:stretch>
            <a:fillRect/>
          </a:stretch>
        </p:blipFill>
        <p:spPr>
          <a:xfrm>
            <a:off x="5354304" y="4012652"/>
            <a:ext cx="1848955" cy="1350352"/>
          </a:xfrm>
          <a:prstGeom prst="rect">
            <a:avLst/>
          </a:prstGeom>
          <a:ln>
            <a:noFill/>
          </a:ln>
        </p:spPr>
      </p:pic>
      <p:pic>
        <p:nvPicPr>
          <p:cNvPr id="13" name="Picture 2"/>
          <p:cNvPicPr>
            <a:picLocks noChangeAspect="1" noChangeArrowheads="1"/>
          </p:cNvPicPr>
          <p:nvPr/>
        </p:nvPicPr>
        <p:blipFill rotWithShape="1">
          <a:blip r:embed="rId6" cstate="print">
            <a:grayscl/>
            <a:extLst>
              <a:ext uri="{28A0092B-C50C-407E-A947-70E740481C1C}">
                <a14:useLocalDpi xmlns:a14="http://schemas.microsoft.com/office/drawing/2010/main" val="0"/>
              </a:ext>
            </a:extLst>
          </a:blip>
          <a:srcRect l="6914" t="12195" r="37952" b="11951"/>
          <a:stretch/>
        </p:blipFill>
        <p:spPr bwMode="auto">
          <a:xfrm>
            <a:off x="4026073" y="4012652"/>
            <a:ext cx="1686261" cy="1350352"/>
          </a:xfrm>
          <a:prstGeom prst="rect">
            <a:avLst/>
          </a:prstGeom>
          <a:noFill/>
          <a:ln w="9525">
            <a:noFill/>
            <a:miter lim="800000"/>
            <a:headEnd/>
            <a:tailEnd/>
          </a:ln>
          <a:effectLst/>
        </p:spPr>
      </p:pic>
      <p:pic>
        <p:nvPicPr>
          <p:cNvPr id="14" name="Picture 2"/>
          <p:cNvPicPr>
            <a:picLocks noChangeAspect="1" noChangeArrowheads="1"/>
          </p:cNvPicPr>
          <p:nvPr/>
        </p:nvPicPr>
        <p:blipFill rotWithShape="1">
          <a:blip r:embed="rId7">
            <a:grayscl/>
            <a:extLst>
              <a:ext uri="{28A0092B-C50C-407E-A947-70E740481C1C}">
                <a14:useLocalDpi xmlns:a14="http://schemas.microsoft.com/office/drawing/2010/main" val="0"/>
              </a:ext>
            </a:extLst>
          </a:blip>
          <a:srcRect l="7595" r="16275"/>
          <a:stretch/>
        </p:blipFill>
        <p:spPr bwMode="auto">
          <a:xfrm>
            <a:off x="2151913" y="4012652"/>
            <a:ext cx="1875659" cy="135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Fregatter"/>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l="1" r="14942"/>
          <a:stretch/>
        </p:blipFill>
        <p:spPr bwMode="auto">
          <a:xfrm>
            <a:off x="655666" y="4012652"/>
            <a:ext cx="1583678" cy="1350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87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a:xfrm>
            <a:off x="676661" y="665148"/>
            <a:ext cx="8029573" cy="419827"/>
          </a:xfrm>
        </p:spPr>
        <p:txBody>
          <a:bodyPr/>
          <a:lstStyle/>
          <a:p>
            <a:r>
              <a:rPr lang="da-DK" dirty="0" err="1" smtClean="0"/>
              <a:t>Do’s</a:t>
            </a:r>
            <a:r>
              <a:rPr lang="da-DK" dirty="0" smtClean="0"/>
              <a:t> and </a:t>
            </a:r>
            <a:r>
              <a:rPr lang="da-DK" dirty="0" err="1" smtClean="0"/>
              <a:t>Dont’s</a:t>
            </a:r>
            <a:endParaRPr lang="da-DK" dirty="0"/>
          </a:p>
        </p:txBody>
      </p:sp>
      <p:sp>
        <p:nvSpPr>
          <p:cNvPr id="6" name="Pladsholder til indhold 5"/>
          <p:cNvSpPr>
            <a:spLocks noGrp="1"/>
          </p:cNvSpPr>
          <p:nvPr>
            <p:ph sz="quarter" idx="16"/>
          </p:nvPr>
        </p:nvSpPr>
        <p:spPr/>
        <p:txBody>
          <a:bodyPr/>
          <a:lstStyle/>
          <a:p>
            <a:r>
              <a:rPr lang="da-DK" sz="1800" i="1" dirty="0" smtClean="0"/>
              <a:t>Under spiludvikling</a:t>
            </a:r>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frundet rektangel 8"/>
          <p:cNvSpPr/>
          <p:nvPr/>
        </p:nvSpPr>
        <p:spPr>
          <a:xfrm>
            <a:off x="4571431" y="2331215"/>
            <a:ext cx="3456000" cy="4061254"/>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5000"/>
              </a:lnSpc>
            </a:pPr>
            <a:r>
              <a:rPr lang="da-DK" b="1" dirty="0" err="1" smtClean="0">
                <a:solidFill>
                  <a:schemeClr val="bg1"/>
                </a:solidFill>
              </a:rPr>
              <a:t>Don’ts</a:t>
            </a:r>
            <a:endParaRPr lang="da-DK" b="1" dirty="0">
              <a:solidFill>
                <a:schemeClr val="bg1"/>
              </a:solidFill>
            </a:endParaRPr>
          </a:p>
          <a:p>
            <a:pPr marL="171450" indent="-171450">
              <a:spcBef>
                <a:spcPts val="600"/>
              </a:spcBef>
              <a:buFont typeface="Arial" panose="020B0604020202020204" pitchFamily="34" charset="0"/>
              <a:buChar char="•"/>
            </a:pPr>
            <a:r>
              <a:rPr lang="da-DK" sz="1400" noProof="0" dirty="0" smtClean="0">
                <a:solidFill>
                  <a:schemeClr val="bg1"/>
                </a:solidFill>
              </a:rPr>
              <a:t>Lav ikke noget, hvis det allerede findes og kan anvendes</a:t>
            </a:r>
          </a:p>
          <a:p>
            <a:pPr marL="171450" indent="-171450">
              <a:spcBef>
                <a:spcPts val="600"/>
              </a:spcBef>
              <a:buFont typeface="Arial" panose="020B0604020202020204" pitchFamily="34" charset="0"/>
              <a:buChar char="•"/>
            </a:pPr>
            <a:r>
              <a:rPr lang="da-DK" sz="1400" dirty="0" smtClean="0">
                <a:solidFill>
                  <a:schemeClr val="bg1"/>
                </a:solidFill>
              </a:rPr>
              <a:t>Undgå at lave spil der tager for lang tid</a:t>
            </a:r>
          </a:p>
          <a:p>
            <a:pPr marL="171450" indent="-171450">
              <a:spcBef>
                <a:spcPts val="600"/>
              </a:spcBef>
              <a:buFont typeface="Arial" panose="020B0604020202020204" pitchFamily="34" charset="0"/>
              <a:buChar char="•"/>
            </a:pPr>
            <a:r>
              <a:rPr lang="da-DK" sz="1400" noProof="0" dirty="0" smtClean="0">
                <a:solidFill>
                  <a:schemeClr val="bg1"/>
                </a:solidFill>
              </a:rPr>
              <a:t>Undgå at gøre det kompliceret – enkle regler</a:t>
            </a:r>
          </a:p>
          <a:p>
            <a:pPr marL="171450" indent="-171450">
              <a:spcBef>
                <a:spcPts val="600"/>
              </a:spcBef>
              <a:buFont typeface="Arial" panose="020B0604020202020204" pitchFamily="34" charset="0"/>
              <a:buChar char="•"/>
            </a:pPr>
            <a:r>
              <a:rPr lang="da-DK" sz="1400" noProof="0" dirty="0" smtClean="0">
                <a:solidFill>
                  <a:schemeClr val="bg1"/>
                </a:solidFill>
              </a:rPr>
              <a:t>Undgå uhensigtsmæssig adfærd i spillet (eller vær bevidst om det)</a:t>
            </a:r>
            <a:endParaRPr lang="da-DK" sz="1400" noProof="0" dirty="0">
              <a:solidFill>
                <a:schemeClr val="bg1"/>
              </a:solidFill>
            </a:endParaRPr>
          </a:p>
        </p:txBody>
      </p:sp>
      <p:sp>
        <p:nvSpPr>
          <p:cNvPr id="10" name="Afrundet rektangel 9"/>
          <p:cNvSpPr/>
          <p:nvPr/>
        </p:nvSpPr>
        <p:spPr>
          <a:xfrm>
            <a:off x="850674" y="2331215"/>
            <a:ext cx="3456000" cy="4061254"/>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600"/>
              </a:spcBef>
            </a:pPr>
            <a:r>
              <a:rPr lang="da-DK" b="1" noProof="0" dirty="0" err="1" smtClean="0">
                <a:solidFill>
                  <a:schemeClr val="bg1"/>
                </a:solidFill>
              </a:rPr>
              <a:t>Do’s</a:t>
            </a:r>
            <a:endParaRPr lang="da-DK" sz="1400" b="1" noProof="0" dirty="0" smtClean="0">
              <a:solidFill>
                <a:schemeClr val="bg1"/>
              </a:solidFill>
            </a:endParaRPr>
          </a:p>
          <a:p>
            <a:pPr marL="171450" indent="-171450">
              <a:spcBef>
                <a:spcPts val="600"/>
              </a:spcBef>
              <a:buFont typeface="Arial" panose="020B0604020202020204" pitchFamily="34" charset="0"/>
              <a:buChar char="•"/>
            </a:pPr>
            <a:r>
              <a:rPr lang="da-DK" sz="1400" noProof="0" dirty="0" smtClean="0">
                <a:solidFill>
                  <a:schemeClr val="bg1"/>
                </a:solidFill>
              </a:rPr>
              <a:t>Kort og hurtig udviklingsfase</a:t>
            </a:r>
          </a:p>
          <a:p>
            <a:pPr marL="171450" indent="-171450">
              <a:spcBef>
                <a:spcPts val="600"/>
              </a:spcBef>
              <a:buFont typeface="Arial" panose="020B0604020202020204" pitchFamily="34" charset="0"/>
              <a:buChar char="•"/>
            </a:pPr>
            <a:r>
              <a:rPr lang="da-DK" sz="1400" noProof="0" dirty="0" smtClean="0">
                <a:solidFill>
                  <a:schemeClr val="bg1"/>
                </a:solidFill>
              </a:rPr>
              <a:t>Gå hurtigt i test</a:t>
            </a:r>
          </a:p>
          <a:p>
            <a:pPr marL="171450" indent="-171450">
              <a:spcBef>
                <a:spcPts val="600"/>
              </a:spcBef>
              <a:buFont typeface="Arial" panose="020B0604020202020204" pitchFamily="34" charset="0"/>
              <a:buChar char="•"/>
            </a:pPr>
            <a:r>
              <a:rPr lang="da-DK" sz="1400" dirty="0" smtClean="0">
                <a:solidFill>
                  <a:schemeClr val="bg1"/>
                </a:solidFill>
              </a:rPr>
              <a:t>Inddrag gerne andre dele af organisationen</a:t>
            </a:r>
          </a:p>
          <a:p>
            <a:pPr marL="171450" indent="-171450">
              <a:spcBef>
                <a:spcPts val="600"/>
              </a:spcBef>
              <a:buFont typeface="Arial" panose="020B0604020202020204" pitchFamily="34" charset="0"/>
              <a:buChar char="•"/>
            </a:pPr>
            <a:r>
              <a:rPr lang="da-DK" sz="1400" dirty="0" smtClean="0">
                <a:solidFill>
                  <a:schemeClr val="bg1"/>
                </a:solidFill>
              </a:rPr>
              <a:t>Test dine idéer på kolleger</a:t>
            </a:r>
          </a:p>
          <a:p>
            <a:pPr marL="171450" indent="-171450">
              <a:spcBef>
                <a:spcPts val="600"/>
              </a:spcBef>
              <a:buFont typeface="Arial" panose="020B0604020202020204" pitchFamily="34" charset="0"/>
              <a:buChar char="•"/>
            </a:pPr>
            <a:r>
              <a:rPr lang="da-DK" sz="1400" dirty="0">
                <a:solidFill>
                  <a:schemeClr val="bg1"/>
                </a:solidFill>
              </a:rPr>
              <a:t>Analoge </a:t>
            </a:r>
            <a:r>
              <a:rPr lang="da-DK" sz="1400" dirty="0" smtClean="0">
                <a:solidFill>
                  <a:schemeClr val="bg1"/>
                </a:solidFill>
              </a:rPr>
              <a:t>spil virker</a:t>
            </a:r>
          </a:p>
          <a:p>
            <a:pPr marL="171450" indent="-171450">
              <a:spcBef>
                <a:spcPts val="600"/>
              </a:spcBef>
              <a:buFont typeface="Arial" panose="020B0604020202020204" pitchFamily="34" charset="0"/>
              <a:buChar char="•"/>
            </a:pPr>
            <a:r>
              <a:rPr lang="da-DK" sz="1400" dirty="0" smtClean="0">
                <a:solidFill>
                  <a:schemeClr val="bg1"/>
                </a:solidFill>
              </a:rPr>
              <a:t>Eksperimentér – og find ud af hvad der virker</a:t>
            </a:r>
            <a:endParaRPr lang="da-DK" sz="1400" dirty="0">
              <a:solidFill>
                <a:schemeClr val="bg1"/>
              </a:solidFill>
            </a:endParaRPr>
          </a:p>
          <a:p>
            <a:pPr marL="171450" indent="-171450">
              <a:lnSpc>
                <a:spcPct val="125000"/>
              </a:lnSpc>
              <a:buFont typeface="Arial" panose="020B0604020202020204" pitchFamily="34" charset="0"/>
              <a:buChar char="•"/>
            </a:pPr>
            <a:endParaRPr lang="da-DK" sz="1400" dirty="0" smtClean="0">
              <a:solidFill>
                <a:schemeClr val="bg1"/>
              </a:solidFill>
            </a:endParaRPr>
          </a:p>
          <a:p>
            <a:pPr marL="171450" indent="-171450">
              <a:lnSpc>
                <a:spcPct val="125000"/>
              </a:lnSpc>
              <a:buFont typeface="Arial" panose="020B0604020202020204" pitchFamily="34" charset="0"/>
              <a:buChar char="•"/>
            </a:pPr>
            <a:endParaRPr lang="da-DK" sz="1400" dirty="0" smtClean="0">
              <a:solidFill>
                <a:schemeClr val="bg1"/>
              </a:solidFill>
            </a:endParaRPr>
          </a:p>
          <a:p>
            <a:pPr marL="171450" indent="-171450">
              <a:lnSpc>
                <a:spcPct val="125000"/>
              </a:lnSpc>
              <a:buFont typeface="Arial" panose="020B0604020202020204" pitchFamily="34" charset="0"/>
              <a:buChar char="•"/>
            </a:pPr>
            <a:endParaRPr lang="da-DK" sz="1400" dirty="0" smtClean="0">
              <a:solidFill>
                <a:schemeClr val="bg1"/>
              </a:solidFill>
            </a:endParaRPr>
          </a:p>
          <a:p>
            <a:pPr marL="171450" indent="-171450">
              <a:lnSpc>
                <a:spcPct val="125000"/>
              </a:lnSpc>
              <a:buFont typeface="Arial" panose="020B0604020202020204" pitchFamily="34" charset="0"/>
              <a:buChar char="•"/>
            </a:pPr>
            <a:endParaRPr lang="da-DK" sz="1400" noProof="0" dirty="0">
              <a:solidFill>
                <a:schemeClr val="bg1"/>
              </a:solidFill>
            </a:endParaRPr>
          </a:p>
        </p:txBody>
      </p:sp>
      <p:pic>
        <p:nvPicPr>
          <p:cNvPr id="11" name="Billede 10"/>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55801" y="1384177"/>
            <a:ext cx="960725" cy="960725"/>
          </a:xfrm>
          <a:prstGeom prst="rect">
            <a:avLst/>
          </a:prstGeom>
        </p:spPr>
      </p:pic>
      <p:pic>
        <p:nvPicPr>
          <p:cNvPr id="12" name="Billede 11"/>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66231" y="1384177"/>
            <a:ext cx="961200" cy="961200"/>
          </a:xfrm>
          <a:prstGeom prst="rect">
            <a:avLst/>
          </a:prstGeom>
        </p:spPr>
      </p:pic>
    </p:spTree>
    <p:extLst>
      <p:ext uri="{BB962C8B-B14F-4D97-AF65-F5344CB8AC3E}">
        <p14:creationId xmlns:p14="http://schemas.microsoft.com/office/powerpoint/2010/main" val="3646595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Supply Chain Game – Hvad er det?</a:t>
            </a:r>
            <a:endParaRPr lang="da-DK" dirty="0"/>
          </a:p>
        </p:txBody>
      </p:sp>
      <p:sp>
        <p:nvSpPr>
          <p:cNvPr id="4" name="Pladsholder til sidefod 3"/>
          <p:cNvSpPr>
            <a:spLocks noGrp="1"/>
          </p:cNvSpPr>
          <p:nvPr>
            <p:ph type="ftr" sz="quarter" idx="4294967295"/>
          </p:nvPr>
        </p:nvSpPr>
        <p:spPr>
          <a:xfrm>
            <a:off x="6165677" y="6456154"/>
            <a:ext cx="2241483" cy="154663"/>
          </a:xfrm>
        </p:spPr>
        <p:txBody>
          <a:bodyPr/>
          <a:lstStyle/>
          <a:p>
            <a:pPr algn="r" defTabSz="844083">
              <a:defRPr/>
            </a:pPr>
            <a:r>
              <a:rPr lang="da-DK" sz="646" b="1" dirty="0">
                <a:solidFill>
                  <a:prstClr val="white"/>
                </a:solidFill>
                <a:latin typeface="Verdana"/>
              </a:rPr>
              <a:t>Supply Chain Udvikling</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655" y="3562961"/>
            <a:ext cx="588398" cy="83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7963" y="1951852"/>
            <a:ext cx="1833382" cy="129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ktangel 6"/>
          <p:cNvSpPr/>
          <p:nvPr/>
        </p:nvSpPr>
        <p:spPr>
          <a:xfrm>
            <a:off x="517396" y="2110874"/>
            <a:ext cx="3588397" cy="4440511"/>
          </a:xfrm>
          <a:prstGeom prst="rect">
            <a:avLst/>
          </a:prstGeom>
        </p:spPr>
        <p:txBody>
          <a:bodyPr wrap="square">
            <a:spAutoFit/>
          </a:bodyPr>
          <a:lstStyle/>
          <a:p>
            <a:r>
              <a:rPr lang="da-DK" sz="1662" b="1" dirty="0">
                <a:solidFill>
                  <a:schemeClr val="bg1"/>
                </a:solidFill>
              </a:rPr>
              <a:t>FORMÅL</a:t>
            </a:r>
          </a:p>
          <a:p>
            <a:r>
              <a:rPr lang="da-DK" sz="1662" dirty="0">
                <a:solidFill>
                  <a:schemeClr val="bg1"/>
                </a:solidFill>
              </a:rPr>
              <a:t>SC Game er et </a:t>
            </a:r>
            <a:r>
              <a:rPr lang="da-DK" sz="1662" i="1" dirty="0">
                <a:solidFill>
                  <a:schemeClr val="bg1"/>
                </a:solidFill>
              </a:rPr>
              <a:t>samarbejdsspil</a:t>
            </a:r>
            <a:r>
              <a:rPr lang="da-DK" sz="1662" dirty="0">
                <a:solidFill>
                  <a:schemeClr val="bg1"/>
                </a:solidFill>
              </a:rPr>
              <a:t>, hvor formålet er at holde vores Supply Chain i </a:t>
            </a:r>
            <a:r>
              <a:rPr lang="da-DK" sz="1662" i="1" dirty="0">
                <a:solidFill>
                  <a:schemeClr val="bg1"/>
                </a:solidFill>
              </a:rPr>
              <a:t>balance</a:t>
            </a:r>
            <a:r>
              <a:rPr lang="da-DK" sz="1662" dirty="0">
                <a:solidFill>
                  <a:schemeClr val="bg1"/>
                </a:solidFill>
              </a:rPr>
              <a:t>.</a:t>
            </a:r>
          </a:p>
          <a:p>
            <a:endParaRPr lang="da-DK" sz="1662" dirty="0">
              <a:solidFill>
                <a:schemeClr val="bg1"/>
              </a:solidFill>
            </a:endParaRPr>
          </a:p>
          <a:p>
            <a:r>
              <a:rPr lang="da-DK" sz="1662" b="1" dirty="0">
                <a:solidFill>
                  <a:schemeClr val="bg1"/>
                </a:solidFill>
              </a:rPr>
              <a:t>HVAD</a:t>
            </a:r>
          </a:p>
          <a:p>
            <a:r>
              <a:rPr lang="da-DK" sz="1662" dirty="0">
                <a:solidFill>
                  <a:schemeClr val="bg1"/>
                </a:solidFill>
              </a:rPr>
              <a:t>Spillet består af spilleregler, spilleplade med dialogkort, refleksionskort, brikker m.m.</a:t>
            </a:r>
          </a:p>
          <a:p>
            <a:endParaRPr lang="da-DK" sz="1662" dirty="0">
              <a:solidFill>
                <a:schemeClr val="bg1"/>
              </a:solidFill>
            </a:endParaRPr>
          </a:p>
          <a:p>
            <a:r>
              <a:rPr lang="da-DK" sz="1662" b="1" dirty="0">
                <a:solidFill>
                  <a:schemeClr val="bg1"/>
                </a:solidFill>
              </a:rPr>
              <a:t>HVORDAN</a:t>
            </a:r>
          </a:p>
          <a:p>
            <a:r>
              <a:rPr lang="da-DK" sz="1662" dirty="0">
                <a:solidFill>
                  <a:schemeClr val="bg1"/>
                </a:solidFill>
              </a:rPr>
              <a:t>En gennemførsel tager ca. 90 minutter med introduktion (15), spil (60) og refleksion (15). Spillet kan gennemføres uden </a:t>
            </a:r>
            <a:r>
              <a:rPr lang="da-DK" sz="1662" dirty="0" err="1">
                <a:solidFill>
                  <a:schemeClr val="bg1"/>
                </a:solidFill>
              </a:rPr>
              <a:t>facilitatorer</a:t>
            </a:r>
            <a:r>
              <a:rPr lang="da-DK" sz="1662" dirty="0">
                <a:solidFill>
                  <a:schemeClr val="bg1"/>
                </a:solidFill>
              </a:rPr>
              <a:t>.</a:t>
            </a:r>
          </a:p>
          <a:p>
            <a:endParaRPr lang="da-DK" sz="1662" dirty="0">
              <a:solidFill>
                <a:schemeClr val="bg1"/>
              </a:solidFill>
            </a:endParaRPr>
          </a:p>
        </p:txBody>
      </p:sp>
      <p:sp>
        <p:nvSpPr>
          <p:cNvPr id="15" name="Rektangel 14"/>
          <p:cNvSpPr/>
          <p:nvPr/>
        </p:nvSpPr>
        <p:spPr>
          <a:xfrm>
            <a:off x="4638469" y="4646810"/>
            <a:ext cx="3456384" cy="1562992"/>
          </a:xfrm>
          <a:prstGeom prst="rect">
            <a:avLst/>
          </a:prstGeom>
        </p:spPr>
        <p:txBody>
          <a:bodyPr wrap="square">
            <a:spAutoFit/>
          </a:bodyPr>
          <a:lstStyle/>
          <a:p>
            <a:r>
              <a:rPr lang="da-DK" sz="1662" b="1" dirty="0">
                <a:solidFill>
                  <a:schemeClr val="bg1"/>
                </a:solidFill>
              </a:rPr>
              <a:t>KONTAKT</a:t>
            </a:r>
          </a:p>
          <a:p>
            <a:r>
              <a:rPr lang="da-DK" sz="1662" dirty="0">
                <a:solidFill>
                  <a:schemeClr val="bg1"/>
                </a:solidFill>
              </a:rPr>
              <a:t>FMI-KTP-SC-SUDVIKLING</a:t>
            </a:r>
          </a:p>
          <a:p>
            <a:pPr marL="158265" indent="-158265">
              <a:lnSpc>
                <a:spcPct val="125000"/>
              </a:lnSpc>
              <a:buFont typeface="Arial" panose="020B0604020202020204" pitchFamily="34" charset="0"/>
              <a:buChar char="•"/>
            </a:pPr>
            <a:r>
              <a:rPr lang="da-DK" sz="1662" dirty="0">
                <a:solidFill>
                  <a:schemeClr val="bg1"/>
                </a:solidFill>
              </a:rPr>
              <a:t>For at spille</a:t>
            </a:r>
          </a:p>
          <a:p>
            <a:pPr marL="158265" indent="-158265">
              <a:lnSpc>
                <a:spcPct val="125000"/>
              </a:lnSpc>
              <a:buFont typeface="Arial" panose="020B0604020202020204" pitchFamily="34" charset="0"/>
              <a:buChar char="•"/>
            </a:pPr>
            <a:r>
              <a:rPr lang="da-DK" sz="1662" dirty="0">
                <a:solidFill>
                  <a:schemeClr val="bg1"/>
                </a:solidFill>
              </a:rPr>
              <a:t>Supplere med spørgsmål</a:t>
            </a:r>
          </a:p>
          <a:p>
            <a:pPr marL="158265" indent="-158265">
              <a:lnSpc>
                <a:spcPct val="125000"/>
              </a:lnSpc>
              <a:buFont typeface="Arial" panose="020B0604020202020204" pitchFamily="34" charset="0"/>
              <a:buChar char="•"/>
            </a:pPr>
            <a:r>
              <a:rPr lang="da-DK" sz="1662" dirty="0">
                <a:solidFill>
                  <a:schemeClr val="bg1"/>
                </a:solidFill>
              </a:rPr>
              <a:t>Andet</a:t>
            </a:r>
          </a:p>
        </p:txBody>
      </p:sp>
      <p:pic>
        <p:nvPicPr>
          <p:cNvPr id="3" name="Billede 2"/>
          <p:cNvPicPr>
            <a:picLocks noChangeAspect="1"/>
          </p:cNvPicPr>
          <p:nvPr/>
        </p:nvPicPr>
        <p:blipFill rotWithShape="1">
          <a:blip r:embed="rId5"/>
          <a:srcRect b="1547"/>
          <a:stretch/>
        </p:blipFill>
        <p:spPr>
          <a:xfrm>
            <a:off x="4260372" y="1951852"/>
            <a:ext cx="921822" cy="1292677"/>
          </a:xfrm>
          <a:prstGeom prst="rect">
            <a:avLst/>
          </a:prstGeom>
          <a:ln>
            <a:solidFill>
              <a:schemeClr val="bg1"/>
            </a:solidFill>
          </a:ln>
        </p:spPr>
      </p:pic>
      <p:pic>
        <p:nvPicPr>
          <p:cNvPr id="16" name="Billede 15"/>
          <p:cNvPicPr>
            <a:picLocks noChangeAspect="1"/>
          </p:cNvPicPr>
          <p:nvPr/>
        </p:nvPicPr>
        <p:blipFill>
          <a:blip r:embed="rId6"/>
          <a:stretch>
            <a:fillRect/>
          </a:stretch>
        </p:blipFill>
        <p:spPr>
          <a:xfrm>
            <a:off x="5859469" y="3565112"/>
            <a:ext cx="573661" cy="830769"/>
          </a:xfrm>
          <a:prstGeom prst="rect">
            <a:avLst/>
          </a:prstGeom>
        </p:spPr>
      </p:pic>
      <p:pic>
        <p:nvPicPr>
          <p:cNvPr id="10" name="Billede 9"/>
          <p:cNvPicPr>
            <a:picLocks noChangeAspect="1"/>
          </p:cNvPicPr>
          <p:nvPr/>
        </p:nvPicPr>
        <p:blipFill>
          <a:blip r:embed="rId7"/>
          <a:stretch>
            <a:fillRect/>
          </a:stretch>
        </p:blipFill>
        <p:spPr>
          <a:xfrm>
            <a:off x="7179932" y="1952880"/>
            <a:ext cx="1867200" cy="1292677"/>
          </a:xfrm>
          <a:prstGeom prst="rect">
            <a:avLst/>
          </a:prstGeom>
        </p:spPr>
      </p:pic>
      <p:pic>
        <p:nvPicPr>
          <p:cNvPr id="14" name="Billede 13"/>
          <p:cNvPicPr>
            <a:picLocks noChangeAspect="1"/>
          </p:cNvPicPr>
          <p:nvPr/>
        </p:nvPicPr>
        <p:blipFill>
          <a:blip r:embed="rId8"/>
          <a:stretch>
            <a:fillRect/>
          </a:stretch>
        </p:blipFill>
        <p:spPr>
          <a:xfrm>
            <a:off x="7179932" y="3331353"/>
            <a:ext cx="1867569" cy="1294087"/>
          </a:xfrm>
          <a:prstGeom prst="rect">
            <a:avLst/>
          </a:prstGeom>
        </p:spPr>
      </p:pic>
      <p:sp>
        <p:nvSpPr>
          <p:cNvPr id="8" name="Pladsholder til slidenummer 7"/>
          <p:cNvSpPr>
            <a:spLocks noGrp="1"/>
          </p:cNvSpPr>
          <p:nvPr>
            <p:ph type="sldNum" sz="quarter" idx="4294967295"/>
          </p:nvPr>
        </p:nvSpPr>
        <p:spPr/>
        <p:txBody>
          <a:bodyPr/>
          <a:lstStyle/>
          <a:p>
            <a:fld id="{24C8C45C-947F-4981-8B3F-4F32E973C901}" type="slidenum">
              <a:rPr lang="en-GB" smtClean="0">
                <a:solidFill>
                  <a:schemeClr val="bg1"/>
                </a:solidFill>
              </a:rPr>
              <a:pPr/>
              <a:t>11</a:t>
            </a:fld>
            <a:endParaRPr lang="en-GB" dirty="0">
              <a:solidFill>
                <a:schemeClr val="bg1"/>
              </a:solidFill>
            </a:endParaRPr>
          </a:p>
        </p:txBody>
      </p:sp>
      <p:sp>
        <p:nvSpPr>
          <p:cNvPr id="17" name="Pladsholder til dato 1"/>
          <p:cNvSpPr>
            <a:spLocks noGrp="1"/>
          </p:cNvSpPr>
          <p:nvPr>
            <p:ph type="dt" sz="half" idx="10"/>
          </p:nvPr>
        </p:nvSpPr>
        <p:spPr>
          <a:xfrm>
            <a:off x="6165670" y="6619769"/>
            <a:ext cx="2241483" cy="10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effectLst/>
              <a:uLnTx/>
              <a:uFillTx/>
              <a:latin typeface="Verdana"/>
              <a:ea typeface="+mn-ea"/>
              <a:cs typeface="+mn-cs"/>
            </a:endParaRPr>
          </a:p>
        </p:txBody>
      </p:sp>
      <p:cxnSp>
        <p:nvCxnSpPr>
          <p:cNvPr id="18" name="Lige forbindelse 17"/>
          <p:cNvCxnSpPr/>
          <p:nvPr/>
        </p:nvCxnSpPr>
        <p:spPr>
          <a:xfrm>
            <a:off x="8553461" y="6490800"/>
            <a:ext cx="0" cy="216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48" name="Gruppe 2047"/>
          <p:cNvGrpSpPr/>
          <p:nvPr/>
        </p:nvGrpSpPr>
        <p:grpSpPr>
          <a:xfrm>
            <a:off x="112769" y="0"/>
            <a:ext cx="9144000" cy="6858000"/>
            <a:chOff x="112769" y="0"/>
            <a:chExt cx="9144000" cy="6858000"/>
          </a:xfrm>
        </p:grpSpPr>
        <p:sp>
          <p:nvSpPr>
            <p:cNvPr id="5" name="Rektangel 4"/>
            <p:cNvSpPr/>
            <p:nvPr/>
          </p:nvSpPr>
          <p:spPr>
            <a:xfrm>
              <a:off x="112769" y="0"/>
              <a:ext cx="9144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844" y="392649"/>
              <a:ext cx="4684978" cy="3303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Billede 20"/>
            <p:cNvPicPr>
              <a:picLocks noChangeAspect="1"/>
            </p:cNvPicPr>
            <p:nvPr/>
          </p:nvPicPr>
          <p:blipFill rotWithShape="1">
            <a:blip r:embed="rId5"/>
            <a:srcRect b="1547"/>
            <a:stretch/>
          </p:blipFill>
          <p:spPr>
            <a:xfrm>
              <a:off x="468873" y="4177528"/>
              <a:ext cx="1334943" cy="1872000"/>
            </a:xfrm>
            <a:prstGeom prst="rect">
              <a:avLst/>
            </a:prstGeom>
            <a:ln>
              <a:solidFill>
                <a:schemeClr val="bg1"/>
              </a:solidFill>
            </a:ln>
          </p:spPr>
        </p:pic>
        <p:pic>
          <p:nvPicPr>
            <p:cNvPr id="22" name="Billede 21"/>
            <p:cNvPicPr>
              <a:picLocks noChangeAspect="1"/>
            </p:cNvPicPr>
            <p:nvPr/>
          </p:nvPicPr>
          <p:blipFill>
            <a:blip r:embed="rId6"/>
            <a:stretch>
              <a:fillRect/>
            </a:stretch>
          </p:blipFill>
          <p:spPr>
            <a:xfrm>
              <a:off x="3378051" y="4178491"/>
              <a:ext cx="1292650" cy="1872000"/>
            </a:xfrm>
            <a:prstGeom prst="rect">
              <a:avLst/>
            </a:prstGeom>
          </p:spPr>
        </p:pic>
        <p:pic>
          <p:nvPicPr>
            <p:cNvPr id="23" name="Billede 22"/>
            <p:cNvPicPr>
              <a:picLocks noChangeAspect="1"/>
            </p:cNvPicPr>
            <p:nvPr/>
          </p:nvPicPr>
          <p:blipFill>
            <a:blip r:embed="rId7"/>
            <a:stretch>
              <a:fillRect/>
            </a:stretch>
          </p:blipFill>
          <p:spPr>
            <a:xfrm>
              <a:off x="4991227" y="392649"/>
              <a:ext cx="4176000" cy="2891077"/>
            </a:xfrm>
            <a:prstGeom prst="rect">
              <a:avLst/>
            </a:prstGeom>
          </p:spPr>
        </p:pic>
        <p:pic>
          <p:nvPicPr>
            <p:cNvPr id="11" name="Billede 10"/>
            <p:cNvPicPr>
              <a:picLocks noChangeAspect="1"/>
            </p:cNvPicPr>
            <p:nvPr/>
          </p:nvPicPr>
          <p:blipFill>
            <a:blip r:embed="rId9"/>
            <a:stretch>
              <a:fillRect/>
            </a:stretch>
          </p:blipFill>
          <p:spPr>
            <a:xfrm>
              <a:off x="1928597" y="4178298"/>
              <a:ext cx="1312763" cy="1872000"/>
            </a:xfrm>
            <a:prstGeom prst="rect">
              <a:avLst/>
            </a:prstGeom>
          </p:spPr>
        </p:pic>
        <p:pic>
          <p:nvPicPr>
            <p:cNvPr id="12" name="Billede 11"/>
            <p:cNvPicPr>
              <a:picLocks noChangeAspect="1"/>
            </p:cNvPicPr>
            <p:nvPr/>
          </p:nvPicPr>
          <p:blipFill>
            <a:blip r:embed="rId10"/>
            <a:stretch>
              <a:fillRect/>
            </a:stretch>
          </p:blipFill>
          <p:spPr>
            <a:xfrm>
              <a:off x="4987949" y="3465983"/>
              <a:ext cx="4178265" cy="2890800"/>
            </a:xfrm>
            <a:prstGeom prst="rect">
              <a:avLst/>
            </a:prstGeom>
          </p:spPr>
        </p:pic>
      </p:grpSp>
    </p:spTree>
    <p:extLst>
      <p:ext uri="{BB962C8B-B14F-4D97-AF65-F5344CB8AC3E}">
        <p14:creationId xmlns:p14="http://schemas.microsoft.com/office/powerpoint/2010/main" val="284599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anim calcmode="lin" valueType="num">
                                      <p:cBhvr additive="base">
                                        <p:cTn id="7" dur="500" fill="hold"/>
                                        <p:tgtEl>
                                          <p:spTgt spid="2048"/>
                                        </p:tgtEl>
                                        <p:attrNameLst>
                                          <p:attrName>ppt_x</p:attrName>
                                        </p:attrNameLst>
                                      </p:cBhvr>
                                      <p:tavLst>
                                        <p:tav tm="0">
                                          <p:val>
                                            <p:strVal val="#ppt_x"/>
                                          </p:val>
                                        </p:tav>
                                        <p:tav tm="100000">
                                          <p:val>
                                            <p:strVal val="#ppt_x"/>
                                          </p:val>
                                        </p:tav>
                                      </p:tavLst>
                                    </p:anim>
                                    <p:anim calcmode="lin" valueType="num">
                                      <p:cBhvr additive="base">
                                        <p:cTn id="8"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da-DK" smtClean="0"/>
              <a:t>Supply Chain Målstyring</a:t>
            </a:r>
            <a:endParaRPr lang="da-DK" dirty="0"/>
          </a:p>
        </p:txBody>
      </p:sp>
      <p:sp>
        <p:nvSpPr>
          <p:cNvPr id="5" name="Pladsholder til dato 4"/>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7" name="Pladsholder til slidenummer 7"/>
          <p:cNvSpPr>
            <a:spLocks noGrp="1"/>
          </p:cNvSpPr>
          <p:nvPr>
            <p:ph type="sldNum" sz="quarter" idx="4294967295"/>
          </p:nvPr>
        </p:nvSpPr>
        <p:spPr>
          <a:xfrm>
            <a:off x="8553461" y="6490800"/>
            <a:ext cx="0" cy="190800"/>
          </a:xfrm>
        </p:spPr>
        <p:txBody>
          <a:bodyPr/>
          <a:lstStyle/>
          <a:p>
            <a:fld id="{24C8C45C-947F-4981-8B3F-4F32E973C901}" type="slidenum">
              <a:rPr lang="en-GB" smtClean="0">
                <a:solidFill>
                  <a:schemeClr val="bg1"/>
                </a:solidFill>
              </a:rPr>
              <a:pPr/>
              <a:t>12</a:t>
            </a:fld>
            <a:endParaRPr lang="en-GB" dirty="0">
              <a:solidFill>
                <a:schemeClr val="bg1"/>
              </a:solidFill>
            </a:endParaRPr>
          </a:p>
        </p:txBody>
      </p:sp>
      <p:cxnSp>
        <p:nvCxnSpPr>
          <p:cNvPr id="8" name="Lige forbindelse 7"/>
          <p:cNvCxnSpPr/>
          <p:nvPr/>
        </p:nvCxnSpPr>
        <p:spPr>
          <a:xfrm>
            <a:off x="8553461" y="6490800"/>
            <a:ext cx="0" cy="216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el 4"/>
          <p:cNvSpPr>
            <a:spLocks noGrp="1"/>
          </p:cNvSpPr>
          <p:nvPr>
            <p:ph type="title"/>
          </p:nvPr>
        </p:nvSpPr>
        <p:spPr>
          <a:xfrm>
            <a:off x="2147778" y="2561432"/>
            <a:ext cx="4941140" cy="915415"/>
          </a:xfrm>
        </p:spPr>
        <p:txBody>
          <a:bodyPr/>
          <a:lstStyle/>
          <a:p>
            <a:r>
              <a:rPr lang="da-DK" sz="5400" dirty="0" smtClean="0"/>
              <a:t>Idéer til spil</a:t>
            </a:r>
            <a:endParaRPr lang="da-DK" sz="5400"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225"/>
          <a:stretch/>
        </p:blipFill>
        <p:spPr bwMode="auto">
          <a:xfrm>
            <a:off x="1416465" y="3476847"/>
            <a:ext cx="6403765" cy="260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401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rundet rektangel 8"/>
          <p:cNvSpPr/>
          <p:nvPr/>
        </p:nvSpPr>
        <p:spPr>
          <a:xfrm rot="378596">
            <a:off x="920998" y="1710967"/>
            <a:ext cx="1941689" cy="3409245"/>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p>
        </p:txBody>
      </p:sp>
      <p:sp>
        <p:nvSpPr>
          <p:cNvPr id="15" name="Tekstfelt 14"/>
          <p:cNvSpPr txBox="1"/>
          <p:nvPr/>
        </p:nvSpPr>
        <p:spPr>
          <a:xfrm rot="362257">
            <a:off x="1014988" y="3633407"/>
            <a:ext cx="1753709" cy="923330"/>
          </a:xfrm>
          <a:prstGeom prst="rect">
            <a:avLst/>
          </a:prstGeom>
          <a:noFill/>
        </p:spPr>
        <p:txBody>
          <a:bodyPr wrap="square" lIns="0" tIns="0" rIns="0" bIns="0" rtlCol="0">
            <a:spAutoFit/>
          </a:bodyPr>
          <a:lstStyle/>
          <a:p>
            <a:pPr>
              <a:lnSpc>
                <a:spcPct val="125000"/>
              </a:lnSpc>
            </a:pPr>
            <a:r>
              <a:rPr lang="da-DK" sz="1200" dirty="0" smtClean="0"/>
              <a:t>Besætning: 4</a:t>
            </a:r>
          </a:p>
          <a:p>
            <a:pPr>
              <a:lnSpc>
                <a:spcPct val="125000"/>
              </a:lnSpc>
            </a:pPr>
            <a:r>
              <a:rPr lang="da-DK" sz="1200" dirty="0" smtClean="0"/>
              <a:t>Vægt: 62,5 tons</a:t>
            </a:r>
          </a:p>
          <a:p>
            <a:pPr>
              <a:lnSpc>
                <a:spcPct val="125000"/>
              </a:lnSpc>
            </a:pPr>
            <a:r>
              <a:rPr lang="da-DK" sz="1200" dirty="0" smtClean="0"/>
              <a:t>Kanon: 120 mm</a:t>
            </a:r>
          </a:p>
          <a:p>
            <a:pPr>
              <a:lnSpc>
                <a:spcPct val="125000"/>
              </a:lnSpc>
            </a:pPr>
            <a:r>
              <a:rPr lang="da-DK" sz="1200" dirty="0" smtClean="0"/>
              <a:t>Pansring: 450 mm</a:t>
            </a:r>
          </a:p>
        </p:txBody>
      </p:sp>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Tag gerne udgangspunkt i noget man kender</a:t>
            </a:r>
            <a:endParaRPr lang="da-DK" dirty="0"/>
          </a:p>
        </p:txBody>
      </p:sp>
      <p:sp>
        <p:nvSpPr>
          <p:cNvPr id="6" name="Pladsholder til indhold 5"/>
          <p:cNvSpPr>
            <a:spLocks noGrp="1"/>
          </p:cNvSpPr>
          <p:nvPr>
            <p:ph sz="quarter" idx="16"/>
          </p:nvPr>
        </p:nvSpPr>
        <p:spPr/>
        <p:txBody>
          <a:bodyPr/>
          <a:lstStyle/>
          <a:p>
            <a:r>
              <a:rPr lang="da-DK" sz="1800" i="1" dirty="0" smtClean="0"/>
              <a:t>Det behøves ikke at være svært</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3347145" y="3209709"/>
            <a:ext cx="2449710" cy="438582"/>
          </a:xfrm>
          <a:prstGeom prst="rect">
            <a:avLst/>
          </a:prstGeom>
        </p:spPr>
        <p:txBody>
          <a:bodyPr wrap="none">
            <a:spAutoFit/>
          </a:bodyPr>
          <a:lstStyle/>
          <a:p>
            <a:pPr lvl="0">
              <a:lnSpc>
                <a:spcPct val="125000"/>
              </a:lnSpc>
              <a:defRPr/>
            </a:pPr>
            <a:r>
              <a:rPr lang="da-DK" dirty="0">
                <a:solidFill>
                  <a:prstClr val="white"/>
                </a:solidFill>
              </a:rPr>
              <a:t>Spil- en guidet tour</a:t>
            </a:r>
          </a:p>
        </p:txBody>
      </p:sp>
      <p:sp>
        <p:nvSpPr>
          <p:cNvPr id="13" name="Tekstfelt 12"/>
          <p:cNvSpPr txBox="1"/>
          <p:nvPr/>
        </p:nvSpPr>
        <p:spPr>
          <a:xfrm rot="360000">
            <a:off x="1548454" y="1915776"/>
            <a:ext cx="1131639" cy="230832"/>
          </a:xfrm>
          <a:prstGeom prst="rect">
            <a:avLst/>
          </a:prstGeom>
          <a:noFill/>
        </p:spPr>
        <p:txBody>
          <a:bodyPr wrap="square" lIns="0" tIns="0" rIns="0" bIns="0" rtlCol="0">
            <a:spAutoFit/>
          </a:bodyPr>
          <a:lstStyle/>
          <a:p>
            <a:pPr>
              <a:lnSpc>
                <a:spcPct val="125000"/>
              </a:lnSpc>
            </a:pPr>
            <a:r>
              <a:rPr lang="da-DK" sz="1200" b="1" dirty="0" smtClean="0"/>
              <a:t>LEOPARD 2</a:t>
            </a:r>
            <a:endParaRPr lang="da-DK" sz="1200" b="1" dirty="0"/>
          </a:p>
        </p:txBody>
      </p:sp>
      <p:sp>
        <p:nvSpPr>
          <p:cNvPr id="17" name="Afrundet rektangel 16"/>
          <p:cNvSpPr/>
          <p:nvPr/>
        </p:nvSpPr>
        <p:spPr>
          <a:xfrm rot="378596">
            <a:off x="5206766" y="1710967"/>
            <a:ext cx="1941689" cy="3409245"/>
          </a:xfrm>
          <a:prstGeom prst="roundRect">
            <a:avLst/>
          </a:prstGeom>
          <a:solidFill>
            <a:srgbClr val="FF0000"/>
          </a:solidFill>
          <a:ln w="130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p>
        </p:txBody>
      </p:sp>
      <p:sp>
        <p:nvSpPr>
          <p:cNvPr id="22" name="Ellipse 21"/>
          <p:cNvSpPr/>
          <p:nvPr/>
        </p:nvSpPr>
        <p:spPr>
          <a:xfrm rot="2262499">
            <a:off x="5568998" y="1944244"/>
            <a:ext cx="1227272" cy="2823421"/>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24" name="Rektangel 23"/>
          <p:cNvSpPr/>
          <p:nvPr/>
        </p:nvSpPr>
        <p:spPr>
          <a:xfrm rot="360000">
            <a:off x="5311705" y="1647956"/>
            <a:ext cx="671406" cy="646331"/>
          </a:xfrm>
          <a:prstGeom prst="rect">
            <a:avLst/>
          </a:prstGeom>
          <a:noFill/>
          <a:ln>
            <a:noFill/>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prst="relaxedInset"/>
          </a:sp3d>
        </p:spPr>
        <p:txBody>
          <a:bodyPr wrap="square" lIns="91440" tIns="45720" rIns="91440" bIns="45720">
            <a:spAutoFit/>
          </a:bodyPr>
          <a:lstStyle/>
          <a:p>
            <a:pPr algn="ctr"/>
            <a:r>
              <a:rPr lang="da-DK" sz="3600" b="1" cap="none" spc="0" dirty="0" smtClean="0">
                <a:ln w="9525">
                  <a:solidFill>
                    <a:schemeClr val="bg1"/>
                  </a:solidFill>
                  <a:prstDash val="solid"/>
                </a:ln>
                <a:solidFill>
                  <a:schemeClr val="bg1"/>
                </a:solidFill>
                <a:effectLst>
                  <a:innerShdw blurRad="63500" dist="50800" dir="10800000">
                    <a:prstClr val="black">
                      <a:alpha val="50000"/>
                    </a:prstClr>
                  </a:innerShdw>
                </a:effectLst>
              </a:rPr>
              <a:t>4</a:t>
            </a:r>
            <a:endParaRPr lang="da-DK" sz="3600" b="1" cap="none" spc="0" dirty="0">
              <a:ln w="9525">
                <a:solidFill>
                  <a:schemeClr val="bg1"/>
                </a:solidFill>
                <a:prstDash val="solid"/>
              </a:ln>
              <a:solidFill>
                <a:schemeClr val="bg1"/>
              </a:solidFill>
              <a:effectLst>
                <a:innerShdw blurRad="63500" dist="50800" dir="10800000">
                  <a:prstClr val="black">
                    <a:alpha val="50000"/>
                  </a:prstClr>
                </a:innerShdw>
              </a:effectLst>
            </a:endParaRPr>
          </a:p>
        </p:txBody>
      </p:sp>
      <p:sp>
        <p:nvSpPr>
          <p:cNvPr id="19" name="Tekstfelt 18"/>
          <p:cNvSpPr txBox="1"/>
          <p:nvPr/>
        </p:nvSpPr>
        <p:spPr>
          <a:xfrm rot="360000">
            <a:off x="5756876" y="2725114"/>
            <a:ext cx="1131639" cy="205056"/>
          </a:xfrm>
          <a:prstGeom prst="rect">
            <a:avLst/>
          </a:prstGeom>
          <a:noFill/>
        </p:spPr>
        <p:txBody>
          <a:bodyPr wrap="square" lIns="0" tIns="0" rIns="0" bIns="0" rtlCol="0">
            <a:spAutoFit/>
          </a:bodyPr>
          <a:lstStyle/>
          <a:p>
            <a:pPr algn="ctr">
              <a:lnSpc>
                <a:spcPct val="125000"/>
              </a:lnSpc>
            </a:pPr>
            <a:r>
              <a:rPr lang="da-DK" sz="1200" b="1" dirty="0" smtClean="0"/>
              <a:t>F35</a:t>
            </a:r>
            <a:endParaRPr lang="da-DK" sz="1200" b="1" dirty="0"/>
          </a:p>
        </p:txBody>
      </p:sp>
      <p:pic>
        <p:nvPicPr>
          <p:cNvPr id="11266" name="Picture 2" descr="21c18637-82e9-4a6c-8ca0-83b987e5b070@fi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000">
            <a:off x="1171772" y="2218065"/>
            <a:ext cx="1577774" cy="104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frundet rektangel 9"/>
          <p:cNvSpPr/>
          <p:nvPr/>
        </p:nvSpPr>
        <p:spPr>
          <a:xfrm rot="378596">
            <a:off x="2376300" y="2748114"/>
            <a:ext cx="1941689" cy="3409245"/>
          </a:xfrm>
          <a:prstGeom prst="round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14" name="Tekstfelt 13"/>
          <p:cNvSpPr txBox="1"/>
          <p:nvPr/>
        </p:nvSpPr>
        <p:spPr>
          <a:xfrm rot="437093">
            <a:off x="3270608" y="2935219"/>
            <a:ext cx="610698" cy="230832"/>
          </a:xfrm>
          <a:prstGeom prst="rect">
            <a:avLst/>
          </a:prstGeom>
          <a:noFill/>
        </p:spPr>
        <p:txBody>
          <a:bodyPr wrap="square" lIns="0" tIns="0" rIns="0" bIns="0" rtlCol="0">
            <a:spAutoFit/>
          </a:bodyPr>
          <a:lstStyle/>
          <a:p>
            <a:pPr>
              <a:lnSpc>
                <a:spcPct val="125000"/>
              </a:lnSpc>
            </a:pPr>
            <a:r>
              <a:rPr lang="da-DK" sz="1200" b="1" dirty="0" smtClean="0"/>
              <a:t>T80</a:t>
            </a:r>
            <a:endParaRPr lang="da-DK" sz="1200" b="1" dirty="0"/>
          </a:p>
        </p:txBody>
      </p:sp>
      <p:sp>
        <p:nvSpPr>
          <p:cNvPr id="16" name="Tekstfelt 15"/>
          <p:cNvSpPr txBox="1"/>
          <p:nvPr/>
        </p:nvSpPr>
        <p:spPr>
          <a:xfrm rot="360000">
            <a:off x="2476872" y="4727377"/>
            <a:ext cx="1753709" cy="923330"/>
          </a:xfrm>
          <a:prstGeom prst="rect">
            <a:avLst/>
          </a:prstGeom>
          <a:noFill/>
        </p:spPr>
        <p:txBody>
          <a:bodyPr wrap="square" lIns="0" tIns="0" rIns="0" bIns="0" rtlCol="0">
            <a:spAutoFit/>
          </a:bodyPr>
          <a:lstStyle/>
          <a:p>
            <a:pPr>
              <a:lnSpc>
                <a:spcPct val="125000"/>
              </a:lnSpc>
            </a:pPr>
            <a:r>
              <a:rPr lang="da-DK" sz="1200" dirty="0" smtClean="0"/>
              <a:t>Besætning: 3</a:t>
            </a:r>
          </a:p>
          <a:p>
            <a:pPr>
              <a:lnSpc>
                <a:spcPct val="125000"/>
              </a:lnSpc>
            </a:pPr>
            <a:r>
              <a:rPr lang="da-DK" sz="1200" dirty="0" smtClean="0"/>
              <a:t>Vægt: 42,5 tons</a:t>
            </a:r>
          </a:p>
          <a:p>
            <a:pPr>
              <a:lnSpc>
                <a:spcPct val="125000"/>
              </a:lnSpc>
            </a:pPr>
            <a:r>
              <a:rPr lang="da-DK" sz="1200" dirty="0" smtClean="0"/>
              <a:t>Kanon: 125 mm</a:t>
            </a:r>
          </a:p>
          <a:p>
            <a:pPr>
              <a:lnSpc>
                <a:spcPct val="125000"/>
              </a:lnSpc>
            </a:pPr>
            <a:r>
              <a:rPr lang="da-DK" sz="1200" dirty="0"/>
              <a:t>Pansring: </a:t>
            </a:r>
            <a:r>
              <a:rPr lang="da-DK" sz="1200" dirty="0" smtClean="0"/>
              <a:t>370 mm</a:t>
            </a:r>
          </a:p>
        </p:txBody>
      </p:sp>
      <p:pic>
        <p:nvPicPr>
          <p:cNvPr id="11267" name="Picture 3" descr="a9a4f725-85fd-4807-8e68-165c1a7a0bec@fiin"/>
          <p:cNvPicPr>
            <a:picLocks noChangeAspect="1" noChangeArrowheads="1"/>
          </p:cNvPicPr>
          <p:nvPr/>
        </p:nvPicPr>
        <p:blipFill rotWithShape="1">
          <a:blip r:embed="rId4">
            <a:extLst>
              <a:ext uri="{28A0092B-C50C-407E-A947-70E740481C1C}">
                <a14:useLocalDpi xmlns:a14="http://schemas.microsoft.com/office/drawing/2010/main" val="0"/>
              </a:ext>
            </a:extLst>
          </a:blip>
          <a:srcRect r="4695"/>
          <a:stretch/>
        </p:blipFill>
        <p:spPr bwMode="auto">
          <a:xfrm rot="360000">
            <a:off x="2599470" y="3233966"/>
            <a:ext cx="1661301" cy="110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ktangel 30"/>
          <p:cNvSpPr/>
          <p:nvPr/>
        </p:nvSpPr>
        <p:spPr>
          <a:xfrm rot="360000">
            <a:off x="6187380" y="4505149"/>
            <a:ext cx="671406" cy="646331"/>
          </a:xfrm>
          <a:prstGeom prst="rect">
            <a:avLst/>
          </a:prstGeom>
          <a:noFill/>
          <a:ln>
            <a:noFill/>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prst="relaxedInset"/>
          </a:sp3d>
        </p:spPr>
        <p:txBody>
          <a:bodyPr wrap="square" lIns="91440" tIns="45720" rIns="91440" bIns="45720">
            <a:spAutoFit/>
          </a:bodyPr>
          <a:lstStyle/>
          <a:p>
            <a:pPr algn="ctr"/>
            <a:r>
              <a:rPr lang="da-DK" sz="3600" b="1" cap="none" spc="0" dirty="0" smtClean="0">
                <a:ln w="9525">
                  <a:solidFill>
                    <a:schemeClr val="bg1"/>
                  </a:solidFill>
                  <a:prstDash val="solid"/>
                </a:ln>
                <a:solidFill>
                  <a:schemeClr val="bg1"/>
                </a:solidFill>
                <a:effectLst>
                  <a:innerShdw blurRad="63500" dist="50800" dir="10800000">
                    <a:prstClr val="black">
                      <a:alpha val="50000"/>
                    </a:prstClr>
                  </a:innerShdw>
                </a:effectLst>
              </a:rPr>
              <a:t>4</a:t>
            </a:r>
            <a:endParaRPr lang="da-DK" sz="3600" b="1" cap="none" spc="0" dirty="0">
              <a:ln w="9525">
                <a:solidFill>
                  <a:schemeClr val="bg1"/>
                </a:solidFill>
                <a:prstDash val="solid"/>
              </a:ln>
              <a:solidFill>
                <a:schemeClr val="bg1"/>
              </a:solidFill>
              <a:effectLst>
                <a:innerShdw blurRad="63500" dist="50800" dir="10800000">
                  <a:prstClr val="black">
                    <a:alpha val="50000"/>
                  </a:prstClr>
                </a:innerShdw>
              </a:effectLst>
            </a:endParaRPr>
          </a:p>
        </p:txBody>
      </p:sp>
      <p:sp>
        <p:nvSpPr>
          <p:cNvPr id="20" name="Tekstfelt 19"/>
          <p:cNvSpPr txBox="1"/>
          <p:nvPr/>
        </p:nvSpPr>
        <p:spPr>
          <a:xfrm rot="437093">
            <a:off x="7560461" y="3836311"/>
            <a:ext cx="610698" cy="205056"/>
          </a:xfrm>
          <a:prstGeom prst="rect">
            <a:avLst/>
          </a:prstGeom>
          <a:noFill/>
        </p:spPr>
        <p:txBody>
          <a:bodyPr wrap="square" lIns="0" tIns="0" rIns="0" bIns="0" rtlCol="0">
            <a:spAutoFit/>
          </a:bodyPr>
          <a:lstStyle/>
          <a:p>
            <a:pPr>
              <a:lnSpc>
                <a:spcPct val="125000"/>
              </a:lnSpc>
            </a:pPr>
            <a:r>
              <a:rPr lang="da-DK" sz="1200" b="1" dirty="0" smtClean="0">
                <a:solidFill>
                  <a:schemeClr val="bg1"/>
                </a:solidFill>
              </a:rPr>
              <a:t>T80</a:t>
            </a:r>
            <a:endParaRPr lang="da-DK" sz="1200" b="1" dirty="0">
              <a:solidFill>
                <a:schemeClr val="bg1"/>
              </a:solidFill>
            </a:endParaRPr>
          </a:p>
        </p:txBody>
      </p:sp>
      <p:pic>
        <p:nvPicPr>
          <p:cNvPr id="11" name="Billede 10"/>
          <p:cNvPicPr>
            <a:picLocks noChangeAspect="1"/>
          </p:cNvPicPr>
          <p:nvPr/>
        </p:nvPicPr>
        <p:blipFill>
          <a:blip r:embed="rId5"/>
          <a:stretch>
            <a:fillRect/>
          </a:stretch>
        </p:blipFill>
        <p:spPr>
          <a:xfrm rot="360000">
            <a:off x="5405293" y="2951612"/>
            <a:ext cx="1600882" cy="562559"/>
          </a:xfrm>
          <a:prstGeom prst="rect">
            <a:avLst/>
          </a:prstGeom>
        </p:spPr>
      </p:pic>
      <p:sp>
        <p:nvSpPr>
          <p:cNvPr id="18" name="Afrundet rektangel 17"/>
          <p:cNvSpPr/>
          <p:nvPr/>
        </p:nvSpPr>
        <p:spPr>
          <a:xfrm rot="378596">
            <a:off x="6662068" y="2748114"/>
            <a:ext cx="1941689" cy="3409245"/>
          </a:xfrm>
          <a:prstGeom prst="roundRect">
            <a:avLst/>
          </a:prstGeom>
          <a:solidFill>
            <a:srgbClr val="92D050"/>
          </a:solidFill>
          <a:ln w="1301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21" name="Ellipse 20"/>
          <p:cNvSpPr/>
          <p:nvPr/>
        </p:nvSpPr>
        <p:spPr>
          <a:xfrm rot="2262499">
            <a:off x="7035103" y="3022006"/>
            <a:ext cx="1227272" cy="2823421"/>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25" name="Rektangel 24"/>
          <p:cNvSpPr/>
          <p:nvPr/>
        </p:nvSpPr>
        <p:spPr>
          <a:xfrm rot="360000">
            <a:off x="6783570" y="2676303"/>
            <a:ext cx="671406" cy="646331"/>
          </a:xfrm>
          <a:prstGeom prst="rect">
            <a:avLst/>
          </a:prstGeom>
          <a:noFill/>
          <a:ln>
            <a:noFill/>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prst="relaxedInset"/>
          </a:sp3d>
        </p:spPr>
        <p:txBody>
          <a:bodyPr wrap="square" lIns="91440" tIns="45720" rIns="91440" bIns="45720">
            <a:spAutoFit/>
          </a:bodyPr>
          <a:lstStyle/>
          <a:p>
            <a:pPr algn="ctr"/>
            <a:r>
              <a:rPr lang="da-DK" sz="3600" b="1" cap="none" spc="0" dirty="0" smtClean="0">
                <a:ln w="9525">
                  <a:solidFill>
                    <a:schemeClr val="bg1"/>
                  </a:solidFill>
                  <a:prstDash val="solid"/>
                </a:ln>
                <a:solidFill>
                  <a:schemeClr val="bg1"/>
                </a:solidFill>
                <a:effectLst>
                  <a:innerShdw blurRad="63500" dist="50800" dir="10800000">
                    <a:prstClr val="black">
                      <a:alpha val="50000"/>
                    </a:prstClr>
                  </a:innerShdw>
                </a:effectLst>
              </a:rPr>
              <a:t>8</a:t>
            </a:r>
            <a:endParaRPr lang="da-DK" sz="3600" b="1" cap="none" spc="0" dirty="0">
              <a:ln w="9525">
                <a:solidFill>
                  <a:schemeClr val="bg1"/>
                </a:solidFill>
                <a:prstDash val="solid"/>
              </a:ln>
              <a:solidFill>
                <a:schemeClr val="bg1"/>
              </a:solidFill>
              <a:effectLst>
                <a:innerShdw blurRad="63500" dist="50800" dir="10800000">
                  <a:prstClr val="black">
                    <a:alpha val="50000"/>
                  </a:prstClr>
                </a:innerShdw>
              </a:effectLst>
            </a:endParaRPr>
          </a:p>
        </p:txBody>
      </p:sp>
      <p:sp>
        <p:nvSpPr>
          <p:cNvPr id="26" name="Rektangel 25"/>
          <p:cNvSpPr/>
          <p:nvPr/>
        </p:nvSpPr>
        <p:spPr>
          <a:xfrm rot="360000">
            <a:off x="7789288" y="5544159"/>
            <a:ext cx="671406" cy="646331"/>
          </a:xfrm>
          <a:prstGeom prst="rect">
            <a:avLst/>
          </a:prstGeom>
          <a:noFill/>
          <a:ln>
            <a:noFill/>
          </a:ln>
          <a:effectLst>
            <a:innerShdw blurRad="63500" dist="50800" dir="8100000">
              <a:prstClr val="black">
                <a:alpha val="50000"/>
              </a:prstClr>
            </a:innerShdw>
          </a:effectLst>
          <a:scene3d>
            <a:camera prst="orthographicFront">
              <a:rot lat="0" lon="0" rev="0"/>
            </a:camera>
            <a:lightRig rig="balanced" dir="t">
              <a:rot lat="0" lon="0" rev="8700000"/>
            </a:lightRig>
          </a:scene3d>
          <a:sp3d>
            <a:bevelT w="190500" h="38100" prst="relaxedInset"/>
          </a:sp3d>
        </p:spPr>
        <p:txBody>
          <a:bodyPr wrap="square" lIns="91440" tIns="45720" rIns="91440" bIns="45720">
            <a:spAutoFit/>
          </a:bodyPr>
          <a:lstStyle/>
          <a:p>
            <a:pPr algn="ctr"/>
            <a:r>
              <a:rPr lang="da-DK" sz="3600" b="1" cap="none" spc="0" dirty="0" smtClean="0">
                <a:ln w="9525">
                  <a:solidFill>
                    <a:schemeClr val="bg1"/>
                  </a:solidFill>
                  <a:prstDash val="solid"/>
                </a:ln>
                <a:solidFill>
                  <a:schemeClr val="bg1"/>
                </a:solidFill>
                <a:effectLst>
                  <a:innerShdw blurRad="63500" dist="50800" dir="10800000">
                    <a:prstClr val="black">
                      <a:alpha val="50000"/>
                    </a:prstClr>
                  </a:innerShdw>
                </a:effectLst>
              </a:rPr>
              <a:t>8</a:t>
            </a:r>
            <a:endParaRPr lang="da-DK" sz="3600" b="1" cap="none" spc="0" dirty="0">
              <a:ln w="9525">
                <a:solidFill>
                  <a:schemeClr val="bg1"/>
                </a:solidFill>
                <a:prstDash val="solid"/>
              </a:ln>
              <a:solidFill>
                <a:schemeClr val="bg1"/>
              </a:solidFill>
              <a:effectLst>
                <a:innerShdw blurRad="63500" dist="50800" dir="10800000">
                  <a:prstClr val="black">
                    <a:alpha val="50000"/>
                  </a:prstClr>
                </a:innerShdw>
              </a:effectLst>
            </a:endParaRPr>
          </a:p>
        </p:txBody>
      </p:sp>
      <p:pic>
        <p:nvPicPr>
          <p:cNvPr id="12" name="Billede 11"/>
          <p:cNvPicPr>
            <a:picLocks noChangeAspect="1"/>
          </p:cNvPicPr>
          <p:nvPr/>
        </p:nvPicPr>
        <p:blipFill>
          <a:blip r:embed="rId6"/>
          <a:stretch>
            <a:fillRect/>
          </a:stretch>
        </p:blipFill>
        <p:spPr>
          <a:xfrm rot="360191">
            <a:off x="6994677" y="3981466"/>
            <a:ext cx="1395331" cy="775184"/>
          </a:xfrm>
          <a:prstGeom prst="rect">
            <a:avLst/>
          </a:prstGeom>
        </p:spPr>
      </p:pic>
      <p:sp>
        <p:nvSpPr>
          <p:cNvPr id="32" name="Tekstfelt 31"/>
          <p:cNvSpPr txBox="1"/>
          <p:nvPr/>
        </p:nvSpPr>
        <p:spPr>
          <a:xfrm rot="360000">
            <a:off x="7241471" y="3742899"/>
            <a:ext cx="1131639" cy="205056"/>
          </a:xfrm>
          <a:prstGeom prst="rect">
            <a:avLst/>
          </a:prstGeom>
          <a:noFill/>
        </p:spPr>
        <p:txBody>
          <a:bodyPr wrap="square" lIns="0" tIns="0" rIns="0" bIns="0" rtlCol="0">
            <a:spAutoFit/>
          </a:bodyPr>
          <a:lstStyle/>
          <a:p>
            <a:pPr algn="ctr">
              <a:lnSpc>
                <a:spcPct val="125000"/>
              </a:lnSpc>
            </a:pPr>
            <a:r>
              <a:rPr lang="da-DK" sz="1200" b="1" dirty="0" smtClean="0"/>
              <a:t>SU-57 </a:t>
            </a:r>
            <a:r>
              <a:rPr lang="da-DK" sz="1200" b="1" dirty="0" err="1" smtClean="0"/>
              <a:t>Felon</a:t>
            </a:r>
            <a:endParaRPr lang="da-DK" sz="1200" b="1" dirty="0"/>
          </a:p>
        </p:txBody>
      </p:sp>
    </p:spTree>
    <p:extLst>
      <p:ext uri="{BB962C8B-B14F-4D97-AF65-F5344CB8AC3E}">
        <p14:creationId xmlns:p14="http://schemas.microsoft.com/office/powerpoint/2010/main" val="3119651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Terrænbordsspil – en mulighed?</a:t>
            </a:r>
            <a:endParaRPr lang="da-DK" dirty="0"/>
          </a:p>
        </p:txBody>
      </p:sp>
      <p:sp>
        <p:nvSpPr>
          <p:cNvPr id="6" name="Pladsholder til indhold 5"/>
          <p:cNvSpPr>
            <a:spLocks noGrp="1"/>
          </p:cNvSpPr>
          <p:nvPr>
            <p:ph sz="quarter" idx="16"/>
          </p:nvPr>
        </p:nvSpPr>
        <p:spPr/>
        <p:txBody>
          <a:bodyPr/>
          <a:lstStyle/>
          <a:p>
            <a:r>
              <a:rPr lang="da-DK" sz="1800" i="1" dirty="0" smtClean="0"/>
              <a:t>Gruppen </a:t>
            </a:r>
            <a:r>
              <a:rPr lang="da-DK" sz="1800" i="1" dirty="0" err="1" smtClean="0"/>
              <a:t>afsiddet</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3" cstate="print"/>
          <a:srcRect/>
          <a:stretch>
            <a:fillRect/>
          </a:stretch>
        </p:blipFill>
        <p:spPr bwMode="auto">
          <a:xfrm>
            <a:off x="494061" y="1558152"/>
            <a:ext cx="5318562" cy="4811577"/>
          </a:xfrm>
          <a:prstGeom prst="rect">
            <a:avLst/>
          </a:prstGeom>
          <a:noFill/>
          <a:ln w="38100">
            <a:solidFill>
              <a:schemeClr val="tx1"/>
            </a:solidFill>
            <a:miter lim="800000"/>
            <a:headEnd/>
            <a:tailEnd/>
          </a:ln>
        </p:spPr>
      </p:pic>
      <p:sp>
        <p:nvSpPr>
          <p:cNvPr id="4" name="Afrundet rektangel 3"/>
          <p:cNvSpPr/>
          <p:nvPr/>
        </p:nvSpPr>
        <p:spPr>
          <a:xfrm>
            <a:off x="6235337" y="1497393"/>
            <a:ext cx="1127760" cy="16258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b="1" dirty="0" smtClean="0"/>
              <a:t>GRP</a:t>
            </a:r>
          </a:p>
          <a:p>
            <a:pPr algn="ctr"/>
            <a:r>
              <a:rPr lang="da-DK" sz="1200" b="1" dirty="0" smtClean="0"/>
              <a:t>Kamp fra stilling</a:t>
            </a:r>
            <a:endParaRPr lang="da-DK" sz="1200" b="1" noProof="0" dirty="0" err="1"/>
          </a:p>
        </p:txBody>
      </p:sp>
      <p:sp>
        <p:nvSpPr>
          <p:cNvPr id="33" name="Afrundet rektangel 32"/>
          <p:cNvSpPr/>
          <p:nvPr/>
        </p:nvSpPr>
        <p:spPr>
          <a:xfrm>
            <a:off x="7547668" y="1502006"/>
            <a:ext cx="1127760" cy="16258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1200" b="1" noProof="0" dirty="0" smtClean="0"/>
              <a:t>GRP i</a:t>
            </a:r>
          </a:p>
          <a:p>
            <a:pPr algn="ctr">
              <a:lnSpc>
                <a:spcPct val="125000"/>
              </a:lnSpc>
            </a:pPr>
            <a:r>
              <a:rPr lang="da-DK" sz="1200" b="1" noProof="0" dirty="0" smtClean="0"/>
              <a:t>Angreb</a:t>
            </a:r>
            <a:endParaRPr lang="da-DK" sz="1200" b="1" noProof="0" dirty="0"/>
          </a:p>
        </p:txBody>
      </p:sp>
      <p:sp>
        <p:nvSpPr>
          <p:cNvPr id="34" name="Afrundet rektangel 33"/>
          <p:cNvSpPr/>
          <p:nvPr/>
        </p:nvSpPr>
        <p:spPr>
          <a:xfrm>
            <a:off x="6235337" y="3279672"/>
            <a:ext cx="1127760" cy="162589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1200" b="1" dirty="0"/>
              <a:t>G</a:t>
            </a:r>
            <a:r>
              <a:rPr lang="da-DK" sz="1200" b="1" noProof="0" dirty="0" smtClean="0"/>
              <a:t>F</a:t>
            </a:r>
          </a:p>
          <a:p>
            <a:pPr algn="ctr">
              <a:lnSpc>
                <a:spcPct val="125000"/>
              </a:lnSpc>
            </a:pPr>
            <a:r>
              <a:rPr lang="da-DK" sz="1200" b="1" dirty="0" err="1"/>
              <a:t>o</a:t>
            </a:r>
            <a:r>
              <a:rPr lang="da-DK" sz="1200" b="1" dirty="0" err="1" smtClean="0"/>
              <a:t>ver-vejelser</a:t>
            </a:r>
            <a:endParaRPr lang="da-DK" sz="1200" b="1" noProof="0" dirty="0"/>
          </a:p>
        </p:txBody>
      </p:sp>
      <p:sp>
        <p:nvSpPr>
          <p:cNvPr id="11" name="Ellipse 10"/>
          <p:cNvSpPr/>
          <p:nvPr/>
        </p:nvSpPr>
        <p:spPr>
          <a:xfrm>
            <a:off x="3009347" y="5711070"/>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dirty="0"/>
              <a:t>2</a:t>
            </a:r>
            <a:endParaRPr lang="da-DK" sz="800" noProof="0" dirty="0"/>
          </a:p>
        </p:txBody>
      </p:sp>
      <p:sp>
        <p:nvSpPr>
          <p:cNvPr id="35" name="Ellipse 34"/>
          <p:cNvSpPr/>
          <p:nvPr/>
        </p:nvSpPr>
        <p:spPr>
          <a:xfrm>
            <a:off x="2182364" y="5991405"/>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noProof="0" dirty="0" smtClean="0"/>
              <a:t>1</a:t>
            </a:r>
            <a:endParaRPr lang="da-DK" sz="800" noProof="0" dirty="0"/>
          </a:p>
        </p:txBody>
      </p:sp>
      <p:sp>
        <p:nvSpPr>
          <p:cNvPr id="36" name="Ellipse 35"/>
          <p:cNvSpPr/>
          <p:nvPr/>
        </p:nvSpPr>
        <p:spPr>
          <a:xfrm>
            <a:off x="3430687" y="5598770"/>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noProof="0" dirty="0"/>
              <a:t>3</a:t>
            </a:r>
          </a:p>
        </p:txBody>
      </p:sp>
      <p:grpSp>
        <p:nvGrpSpPr>
          <p:cNvPr id="63" name="Gruppe 62"/>
          <p:cNvGrpSpPr/>
          <p:nvPr/>
        </p:nvGrpSpPr>
        <p:grpSpPr>
          <a:xfrm>
            <a:off x="626156" y="1741196"/>
            <a:ext cx="918210" cy="488739"/>
            <a:chOff x="626156" y="1741196"/>
            <a:chExt cx="918210" cy="488739"/>
          </a:xfrm>
        </p:grpSpPr>
        <p:cxnSp>
          <p:nvCxnSpPr>
            <p:cNvPr id="23" name="Lige forbindelse 22"/>
            <p:cNvCxnSpPr/>
            <p:nvPr/>
          </p:nvCxnSpPr>
          <p:spPr>
            <a:xfrm>
              <a:off x="626156" y="1803215"/>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p:cNvCxnSpPr/>
            <p:nvPr/>
          </p:nvCxnSpPr>
          <p:spPr>
            <a:xfrm>
              <a:off x="1544366" y="1803215"/>
              <a:ext cx="0" cy="426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ge forbindelse 38"/>
            <p:cNvCxnSpPr/>
            <p:nvPr/>
          </p:nvCxnSpPr>
          <p:spPr>
            <a:xfrm flipH="1">
              <a:off x="626156" y="2010042"/>
              <a:ext cx="918210" cy="38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kstfelt 39"/>
            <p:cNvSpPr txBox="1"/>
            <p:nvPr/>
          </p:nvSpPr>
          <p:spPr>
            <a:xfrm>
              <a:off x="825733" y="1741196"/>
              <a:ext cx="543418" cy="230832"/>
            </a:xfrm>
            <a:prstGeom prst="rect">
              <a:avLst/>
            </a:prstGeom>
            <a:noFill/>
          </p:spPr>
          <p:txBody>
            <a:bodyPr wrap="none" lIns="0" tIns="0" rIns="0" bIns="0" rtlCol="0">
              <a:spAutoFit/>
            </a:bodyPr>
            <a:lstStyle/>
            <a:p>
              <a:pPr>
                <a:lnSpc>
                  <a:spcPct val="125000"/>
                </a:lnSpc>
              </a:pPr>
              <a:r>
                <a:rPr lang="da-DK" sz="1200" b="1" dirty="0" smtClean="0"/>
                <a:t>100 m</a:t>
              </a:r>
              <a:endParaRPr lang="da-DK" sz="1200" b="1" dirty="0"/>
            </a:p>
          </p:txBody>
        </p:sp>
      </p:grpSp>
      <p:sp>
        <p:nvSpPr>
          <p:cNvPr id="44" name="Ellipse 43"/>
          <p:cNvSpPr/>
          <p:nvPr/>
        </p:nvSpPr>
        <p:spPr>
          <a:xfrm>
            <a:off x="4745355" y="5966015"/>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noProof="0" dirty="0" smtClean="0"/>
              <a:t>5</a:t>
            </a:r>
            <a:endParaRPr lang="da-DK" sz="800" noProof="0" dirty="0"/>
          </a:p>
        </p:txBody>
      </p:sp>
      <p:sp>
        <p:nvSpPr>
          <p:cNvPr id="45" name="Ellipse 44"/>
          <p:cNvSpPr/>
          <p:nvPr/>
        </p:nvSpPr>
        <p:spPr>
          <a:xfrm>
            <a:off x="3757072" y="6194555"/>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dirty="0"/>
              <a:t>4</a:t>
            </a:r>
            <a:endParaRPr lang="da-DK" sz="800" noProof="0" dirty="0"/>
          </a:p>
        </p:txBody>
      </p:sp>
      <p:sp>
        <p:nvSpPr>
          <p:cNvPr id="46" name="Ellipse 45"/>
          <p:cNvSpPr/>
          <p:nvPr/>
        </p:nvSpPr>
        <p:spPr>
          <a:xfrm>
            <a:off x="5531468" y="5775405"/>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dirty="0" smtClean="0"/>
              <a:t>6</a:t>
            </a:r>
            <a:endParaRPr lang="da-DK" sz="800" noProof="0" dirty="0"/>
          </a:p>
        </p:txBody>
      </p:sp>
      <p:sp>
        <p:nvSpPr>
          <p:cNvPr id="47" name="Ellipse 46"/>
          <p:cNvSpPr/>
          <p:nvPr/>
        </p:nvSpPr>
        <p:spPr>
          <a:xfrm>
            <a:off x="5315468" y="4696644"/>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noProof="0" dirty="0"/>
              <a:t>7</a:t>
            </a:r>
          </a:p>
        </p:txBody>
      </p:sp>
      <p:sp>
        <p:nvSpPr>
          <p:cNvPr id="42" name="Tekstfelt 41"/>
          <p:cNvSpPr txBox="1"/>
          <p:nvPr/>
        </p:nvSpPr>
        <p:spPr>
          <a:xfrm>
            <a:off x="1535059" y="6074015"/>
            <a:ext cx="505968" cy="303536"/>
          </a:xfrm>
          <a:prstGeom prst="rect">
            <a:avLst/>
          </a:prstGeom>
          <a:solidFill>
            <a:schemeClr val="tx1"/>
          </a:solidFill>
        </p:spPr>
        <p:txBody>
          <a:bodyPr wrap="square" lIns="36000" tIns="36000" rIns="36000" bIns="36000" rtlCol="0">
            <a:spAutoFit/>
          </a:bodyPr>
          <a:lstStyle/>
          <a:p>
            <a:pPr>
              <a:lnSpc>
                <a:spcPct val="125000"/>
              </a:lnSpc>
            </a:pPr>
            <a:r>
              <a:rPr lang="da-DK" sz="1200" b="1" dirty="0" smtClean="0">
                <a:solidFill>
                  <a:schemeClr val="bg1"/>
                </a:solidFill>
              </a:rPr>
              <a:t>Start</a:t>
            </a:r>
            <a:endParaRPr lang="da-DK" sz="1200" b="1" dirty="0">
              <a:solidFill>
                <a:schemeClr val="bg1"/>
              </a:solidFill>
            </a:endParaRPr>
          </a:p>
        </p:txBody>
      </p:sp>
      <p:sp>
        <p:nvSpPr>
          <p:cNvPr id="49" name="Tekstfelt 48"/>
          <p:cNvSpPr txBox="1"/>
          <p:nvPr/>
        </p:nvSpPr>
        <p:spPr>
          <a:xfrm>
            <a:off x="2497491" y="1550330"/>
            <a:ext cx="511071" cy="277759"/>
          </a:xfrm>
          <a:prstGeom prst="rect">
            <a:avLst/>
          </a:prstGeom>
          <a:solidFill>
            <a:schemeClr val="tx1"/>
          </a:solidFill>
        </p:spPr>
        <p:txBody>
          <a:bodyPr wrap="square" lIns="36000" tIns="36000" rIns="36000" bIns="36000" rtlCol="0">
            <a:spAutoFit/>
          </a:bodyPr>
          <a:lstStyle/>
          <a:p>
            <a:pPr algn="ctr">
              <a:lnSpc>
                <a:spcPct val="125000"/>
              </a:lnSpc>
            </a:pPr>
            <a:r>
              <a:rPr lang="da-DK" sz="1200" b="1" dirty="0" smtClean="0">
                <a:solidFill>
                  <a:schemeClr val="bg1"/>
                </a:solidFill>
              </a:rPr>
              <a:t>Slut</a:t>
            </a:r>
            <a:endParaRPr lang="da-DK" sz="1200" b="1" dirty="0">
              <a:solidFill>
                <a:schemeClr val="bg1"/>
              </a:solidFill>
            </a:endParaRPr>
          </a:p>
        </p:txBody>
      </p:sp>
      <p:sp>
        <p:nvSpPr>
          <p:cNvPr id="50" name="Ellipse 49"/>
          <p:cNvSpPr/>
          <p:nvPr/>
        </p:nvSpPr>
        <p:spPr>
          <a:xfrm>
            <a:off x="5126492" y="3786338"/>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dirty="0" smtClean="0"/>
              <a:t>8</a:t>
            </a:r>
            <a:endParaRPr lang="da-DK" sz="800" noProof="0" dirty="0"/>
          </a:p>
        </p:txBody>
      </p:sp>
      <p:sp>
        <p:nvSpPr>
          <p:cNvPr id="51" name="Ellipse 50"/>
          <p:cNvSpPr/>
          <p:nvPr/>
        </p:nvSpPr>
        <p:spPr>
          <a:xfrm>
            <a:off x="4467894" y="3887846"/>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800" dirty="0" smtClean="0"/>
              <a:t>9</a:t>
            </a:r>
            <a:endParaRPr lang="da-DK" sz="800" noProof="0" dirty="0"/>
          </a:p>
        </p:txBody>
      </p:sp>
      <p:sp>
        <p:nvSpPr>
          <p:cNvPr id="52" name="Ellipse 51"/>
          <p:cNvSpPr/>
          <p:nvPr/>
        </p:nvSpPr>
        <p:spPr>
          <a:xfrm>
            <a:off x="4003074" y="4299326"/>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r>
              <a:rPr lang="da-DK" sz="700" dirty="0" smtClean="0"/>
              <a:t>10</a:t>
            </a:r>
            <a:endParaRPr lang="da-DK" sz="700" noProof="0" dirty="0"/>
          </a:p>
        </p:txBody>
      </p:sp>
      <p:sp>
        <p:nvSpPr>
          <p:cNvPr id="53" name="Ellipse 52"/>
          <p:cNvSpPr/>
          <p:nvPr/>
        </p:nvSpPr>
        <p:spPr>
          <a:xfrm>
            <a:off x="3008562" y="4155326"/>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r>
              <a:rPr lang="da-DK" sz="700" dirty="0" smtClean="0"/>
              <a:t>11</a:t>
            </a:r>
            <a:endParaRPr lang="da-DK" sz="700" noProof="0" dirty="0"/>
          </a:p>
        </p:txBody>
      </p:sp>
      <p:sp>
        <p:nvSpPr>
          <p:cNvPr id="54" name="Ellipse 53"/>
          <p:cNvSpPr/>
          <p:nvPr/>
        </p:nvSpPr>
        <p:spPr>
          <a:xfrm>
            <a:off x="2425101" y="4083326"/>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r>
              <a:rPr lang="da-DK" sz="700" dirty="0" smtClean="0"/>
              <a:t>12</a:t>
            </a:r>
            <a:endParaRPr lang="da-DK" sz="700" noProof="0" dirty="0"/>
          </a:p>
        </p:txBody>
      </p:sp>
      <p:sp>
        <p:nvSpPr>
          <p:cNvPr id="56" name="Ellipse 55"/>
          <p:cNvSpPr/>
          <p:nvPr/>
        </p:nvSpPr>
        <p:spPr>
          <a:xfrm>
            <a:off x="2479996" y="2877118"/>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25000"/>
              </a:lnSpc>
            </a:pPr>
            <a:r>
              <a:rPr lang="da-DK" sz="700" dirty="0" smtClean="0"/>
              <a:t>13</a:t>
            </a:r>
            <a:endParaRPr lang="da-DK" sz="700" dirty="0"/>
          </a:p>
        </p:txBody>
      </p:sp>
      <p:sp>
        <p:nvSpPr>
          <p:cNvPr id="58" name="Ellipse 57"/>
          <p:cNvSpPr/>
          <p:nvPr/>
        </p:nvSpPr>
        <p:spPr>
          <a:xfrm>
            <a:off x="626156" y="3253907"/>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r>
              <a:rPr lang="da-DK" sz="700" dirty="0" smtClean="0"/>
              <a:t>14</a:t>
            </a:r>
            <a:endParaRPr lang="da-DK" sz="700" noProof="0" dirty="0"/>
          </a:p>
        </p:txBody>
      </p:sp>
      <p:sp>
        <p:nvSpPr>
          <p:cNvPr id="59" name="Ellipse 58"/>
          <p:cNvSpPr/>
          <p:nvPr/>
        </p:nvSpPr>
        <p:spPr>
          <a:xfrm>
            <a:off x="2037117" y="1805592"/>
            <a:ext cx="216000" cy="21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r>
              <a:rPr lang="da-DK" sz="700" dirty="0" smtClean="0"/>
              <a:t>15</a:t>
            </a:r>
            <a:endParaRPr lang="da-DK" sz="700" noProof="0" dirty="0"/>
          </a:p>
        </p:txBody>
      </p:sp>
      <p:sp>
        <p:nvSpPr>
          <p:cNvPr id="60" name="Afrundet rektangel 59"/>
          <p:cNvSpPr/>
          <p:nvPr/>
        </p:nvSpPr>
        <p:spPr>
          <a:xfrm>
            <a:off x="7547668" y="3279672"/>
            <a:ext cx="1127760" cy="16258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b="1" noProof="0" dirty="0">
              <a:solidFill>
                <a:schemeClr val="tx1"/>
              </a:solidFill>
            </a:endParaRPr>
          </a:p>
        </p:txBody>
      </p:sp>
      <p:sp>
        <p:nvSpPr>
          <p:cNvPr id="43" name="5-takket stjerne 42"/>
          <p:cNvSpPr/>
          <p:nvPr/>
        </p:nvSpPr>
        <p:spPr>
          <a:xfrm>
            <a:off x="7881613" y="3828181"/>
            <a:ext cx="460215" cy="433287"/>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nvGrpSpPr>
          <p:cNvPr id="61" name="Gruppe 60"/>
          <p:cNvGrpSpPr/>
          <p:nvPr/>
        </p:nvGrpSpPr>
        <p:grpSpPr>
          <a:xfrm>
            <a:off x="7088931" y="5111507"/>
            <a:ext cx="613658" cy="613658"/>
            <a:chOff x="6191819" y="5211525"/>
            <a:chExt cx="613658" cy="613658"/>
          </a:xfrm>
        </p:grpSpPr>
        <p:pic>
          <p:nvPicPr>
            <p:cNvPr id="32" name="Billed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819" y="5211525"/>
              <a:ext cx="613658" cy="613658"/>
            </a:xfrm>
            <a:prstGeom prst="rect">
              <a:avLst/>
            </a:prstGeom>
          </p:spPr>
        </p:pic>
        <p:sp>
          <p:nvSpPr>
            <p:cNvPr id="48" name="Afrundet rektangel 47"/>
            <p:cNvSpPr/>
            <p:nvPr/>
          </p:nvSpPr>
          <p:spPr>
            <a:xfrm>
              <a:off x="6221730" y="5518353"/>
              <a:ext cx="215265" cy="2068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62" name="5-takket stjerne 61"/>
            <p:cNvSpPr/>
            <p:nvPr/>
          </p:nvSpPr>
          <p:spPr>
            <a:xfrm>
              <a:off x="6276509" y="5559273"/>
              <a:ext cx="105705" cy="1123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pic>
        <p:nvPicPr>
          <p:cNvPr id="41" name="Billede 40"/>
          <p:cNvPicPr>
            <a:picLocks noChangeAspect="1"/>
          </p:cNvPicPr>
          <p:nvPr/>
        </p:nvPicPr>
        <p:blipFill rotWithShape="1">
          <a:blip r:embed="rId5"/>
          <a:srcRect l="64458" r="8978" b="53737"/>
          <a:stretch/>
        </p:blipFill>
        <p:spPr>
          <a:xfrm>
            <a:off x="7876330" y="5111507"/>
            <a:ext cx="418453" cy="586441"/>
          </a:xfrm>
          <a:prstGeom prst="rect">
            <a:avLst/>
          </a:prstGeom>
        </p:spPr>
      </p:pic>
    </p:spTree>
    <p:extLst>
      <p:ext uri="{BB962C8B-B14F-4D97-AF65-F5344CB8AC3E}">
        <p14:creationId xmlns:p14="http://schemas.microsoft.com/office/powerpoint/2010/main" val="3846328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For de sejlende – en mulighed?</a:t>
            </a:r>
            <a:endParaRPr lang="da-DK" dirty="0"/>
          </a:p>
        </p:txBody>
      </p:sp>
      <p:sp>
        <p:nvSpPr>
          <p:cNvPr id="6" name="Pladsholder til indhold 5"/>
          <p:cNvSpPr>
            <a:spLocks noGrp="1"/>
          </p:cNvSpPr>
          <p:nvPr>
            <p:ph sz="quarter" idx="16"/>
          </p:nvPr>
        </p:nvSpPr>
        <p:spPr/>
        <p:txBody>
          <a:bodyPr/>
          <a:lstStyle/>
          <a:p>
            <a:r>
              <a:rPr lang="da-DK" sz="1800" i="1" dirty="0" smtClean="0"/>
              <a:t>Kend dit skib</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Afrundet rektangel 59"/>
          <p:cNvSpPr/>
          <p:nvPr/>
        </p:nvSpPr>
        <p:spPr>
          <a:xfrm>
            <a:off x="512533" y="1961453"/>
            <a:ext cx="1127760" cy="162589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b="1" noProof="0" dirty="0">
              <a:solidFill>
                <a:schemeClr val="tx1"/>
              </a:solidFill>
            </a:endParaRPr>
          </a:p>
        </p:txBody>
      </p:sp>
      <p:sp>
        <p:nvSpPr>
          <p:cNvPr id="43" name="5-takket stjerne 42"/>
          <p:cNvSpPr/>
          <p:nvPr/>
        </p:nvSpPr>
        <p:spPr>
          <a:xfrm>
            <a:off x="846306" y="2557755"/>
            <a:ext cx="460215" cy="433287"/>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nvGrpSpPr>
          <p:cNvPr id="61" name="Gruppe 60"/>
          <p:cNvGrpSpPr/>
          <p:nvPr/>
        </p:nvGrpSpPr>
        <p:grpSpPr>
          <a:xfrm>
            <a:off x="2159615" y="2459045"/>
            <a:ext cx="613658" cy="613658"/>
            <a:chOff x="6191819" y="5211525"/>
            <a:chExt cx="613658" cy="613658"/>
          </a:xfrm>
        </p:grpSpPr>
        <p:pic>
          <p:nvPicPr>
            <p:cNvPr id="32" name="Billed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819" y="5211525"/>
              <a:ext cx="613658" cy="613658"/>
            </a:xfrm>
            <a:prstGeom prst="rect">
              <a:avLst/>
            </a:prstGeom>
          </p:spPr>
        </p:pic>
        <p:sp>
          <p:nvSpPr>
            <p:cNvPr id="48" name="Afrundet rektangel 47"/>
            <p:cNvSpPr/>
            <p:nvPr/>
          </p:nvSpPr>
          <p:spPr>
            <a:xfrm>
              <a:off x="6221730" y="5518353"/>
              <a:ext cx="215265" cy="2068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62" name="5-takket stjerne 61"/>
            <p:cNvSpPr/>
            <p:nvPr/>
          </p:nvSpPr>
          <p:spPr>
            <a:xfrm>
              <a:off x="6276509" y="5559273"/>
              <a:ext cx="105705" cy="1123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pic>
        <p:nvPicPr>
          <p:cNvPr id="9" name="Billede 8"/>
          <p:cNvPicPr>
            <a:picLocks noChangeAspect="1"/>
          </p:cNvPicPr>
          <p:nvPr/>
        </p:nvPicPr>
        <p:blipFill rotWithShape="1">
          <a:blip r:embed="rId4">
            <a:extLst>
              <a:ext uri="{BEBA8EAE-BF5A-486C-A8C5-ECC9F3942E4B}">
                <a14:imgProps xmlns:a14="http://schemas.microsoft.com/office/drawing/2010/main">
                  <a14:imgLayer r:embed="rId5">
                    <a14:imgEffect>
                      <a14:backgroundRemoval t="27500" b="55000" l="18426" r="82917">
                        <a14:foregroundMark x1="20972" y1="48472" x2="20972" y2="48472"/>
                        <a14:foregroundMark x1="18472" y1="46667" x2="18472" y2="46667"/>
                        <a14:foregroundMark x1="44954" y1="29583" x2="44954" y2="29583"/>
                        <a14:foregroundMark x1="43657" y1="28750" x2="43657" y2="28750"/>
                        <a14:foregroundMark x1="44213" y1="28958" x2="44213" y2="28958"/>
                        <a14:foregroundMark x1="75648" y1="52014" x2="75648" y2="52014"/>
                        <a14:foregroundMark x1="82917" y1="53333" x2="82917" y2="53333"/>
                        <a14:foregroundMark x1="31944" y1="45347" x2="31944" y2="45347"/>
                        <a14:foregroundMark x1="47731" y1="44583" x2="47731" y2="44583"/>
                        <a14:foregroundMark x1="47917" y1="44375" x2="47917" y2="44375"/>
                        <a14:foregroundMark x1="59861" y1="45208" x2="59861" y2="45208"/>
                        <a14:foregroundMark x1="61528" y1="45000" x2="61528" y2="45000"/>
                        <a14:foregroundMark x1="63009" y1="40625" x2="63009" y2="40625"/>
                        <a14:foregroundMark x1="62824" y1="38403" x2="62824" y2="38403"/>
                        <a14:foregroundMark x1="64630" y1="40417" x2="64630" y2="40417"/>
                        <a14:foregroundMark x1="65926" y1="41111" x2="65926" y2="41111"/>
                        <a14:foregroundMark x1="65694" y1="40972" x2="65694" y2="40972"/>
                        <a14:foregroundMark x1="65648" y1="42569" x2="65648" y2="42569"/>
                        <a14:foregroundMark x1="65602" y1="43681" x2="65602" y2="43681"/>
                        <a14:foregroundMark x1="66111" y1="44583" x2="66111" y2="44583"/>
                        <a14:foregroundMark x1="66528" y1="45417" x2="66528" y2="45417"/>
                        <a14:foregroundMark x1="63194" y1="40000" x2="63194" y2="40000"/>
                        <a14:foregroundMark x1="63102" y1="41528" x2="63102" y2="41528"/>
                        <a14:foregroundMark x1="50278" y1="40625" x2="50278" y2="40625"/>
                        <a14:foregroundMark x1="35463" y1="41181" x2="35463" y2="41181"/>
                        <a14:foregroundMark x1="34815" y1="41458" x2="34815" y2="41458"/>
                        <a14:foregroundMark x1="36991" y1="39653" x2="36991" y2="39653"/>
                        <a14:foregroundMark x1="36991" y1="40625" x2="36991" y2="40625"/>
                        <a14:foregroundMark x1="37407" y1="40556" x2="37407" y2="40556"/>
                        <a14:foregroundMark x1="38056" y1="39861" x2="38056" y2="39861"/>
                        <a14:foregroundMark x1="39769" y1="39514" x2="39769" y2="39514"/>
                        <a14:backgroundMark x1="48102" y1="39653" x2="48102" y2="39653"/>
                        <a14:backgroundMark x1="38102" y1="39028" x2="38102" y2="39028"/>
                        <a14:backgroundMark x1="41065" y1="37917" x2="41065" y2="37917"/>
                        <a14:backgroundMark x1="39583" y1="37361" x2="39583" y2="37361"/>
                      </a14:backgroundRemoval>
                    </a14:imgEffect>
                  </a14:imgLayer>
                </a14:imgProps>
              </a:ext>
              <a:ext uri="{28A0092B-C50C-407E-A947-70E740481C1C}">
                <a14:useLocalDpi xmlns:a14="http://schemas.microsoft.com/office/drawing/2010/main" val="0"/>
              </a:ext>
            </a:extLst>
          </a:blip>
          <a:srcRect l="16073" t="24071" r="13107" b="43814"/>
          <a:stretch/>
        </p:blipFill>
        <p:spPr>
          <a:xfrm>
            <a:off x="378295" y="3037621"/>
            <a:ext cx="8289466" cy="2505929"/>
          </a:xfrm>
          <a:prstGeom prst="rect">
            <a:avLst/>
          </a:prstGeom>
        </p:spPr>
      </p:pic>
      <p:sp>
        <p:nvSpPr>
          <p:cNvPr id="41" name="Ellipse 40"/>
          <p:cNvSpPr/>
          <p:nvPr/>
        </p:nvSpPr>
        <p:spPr>
          <a:xfrm>
            <a:off x="512533" y="4711416"/>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55" name="Ellipse 54"/>
          <p:cNvSpPr/>
          <p:nvPr/>
        </p:nvSpPr>
        <p:spPr>
          <a:xfrm>
            <a:off x="1939020" y="4552859"/>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57" name="Ellipse 56"/>
          <p:cNvSpPr/>
          <p:nvPr/>
        </p:nvSpPr>
        <p:spPr>
          <a:xfrm>
            <a:off x="3163295" y="4038872"/>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64" name="Ellipse 63"/>
          <p:cNvSpPr/>
          <p:nvPr/>
        </p:nvSpPr>
        <p:spPr>
          <a:xfrm>
            <a:off x="2794078" y="4431975"/>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65" name="Ellipse 64"/>
          <p:cNvSpPr/>
          <p:nvPr/>
        </p:nvSpPr>
        <p:spPr>
          <a:xfrm>
            <a:off x="4462803" y="4331044"/>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66" name="Ellipse 65"/>
          <p:cNvSpPr/>
          <p:nvPr/>
        </p:nvSpPr>
        <p:spPr>
          <a:xfrm>
            <a:off x="5915528" y="4115044"/>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67" name="Ellipse 66"/>
          <p:cNvSpPr/>
          <p:nvPr/>
        </p:nvSpPr>
        <p:spPr>
          <a:xfrm>
            <a:off x="6944228" y="4927416"/>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68" name="Ellipse 67"/>
          <p:cNvSpPr/>
          <p:nvPr/>
        </p:nvSpPr>
        <p:spPr>
          <a:xfrm>
            <a:off x="8191153" y="5131060"/>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69" name="Ellipse 68"/>
          <p:cNvSpPr/>
          <p:nvPr/>
        </p:nvSpPr>
        <p:spPr>
          <a:xfrm>
            <a:off x="3604128" y="3352687"/>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800" noProof="0" dirty="0"/>
          </a:p>
        </p:txBody>
      </p:sp>
      <p:sp>
        <p:nvSpPr>
          <p:cNvPr id="70" name="Ellipse 69"/>
          <p:cNvSpPr/>
          <p:nvPr/>
        </p:nvSpPr>
        <p:spPr>
          <a:xfrm>
            <a:off x="1158299" y="4711416"/>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700" noProof="0" dirty="0"/>
          </a:p>
        </p:txBody>
      </p:sp>
      <p:sp>
        <p:nvSpPr>
          <p:cNvPr id="71" name="5-takket stjerne 70"/>
          <p:cNvSpPr/>
          <p:nvPr/>
        </p:nvSpPr>
        <p:spPr>
          <a:xfrm>
            <a:off x="1203597" y="4731085"/>
            <a:ext cx="141193" cy="16242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72" name="Ellipse 71"/>
          <p:cNvSpPr/>
          <p:nvPr/>
        </p:nvSpPr>
        <p:spPr>
          <a:xfrm>
            <a:off x="2398295" y="4586762"/>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700" noProof="0" dirty="0"/>
          </a:p>
        </p:txBody>
      </p:sp>
      <p:sp>
        <p:nvSpPr>
          <p:cNvPr id="73" name="5-takket stjerne 72"/>
          <p:cNvSpPr/>
          <p:nvPr/>
        </p:nvSpPr>
        <p:spPr>
          <a:xfrm>
            <a:off x="2443593" y="4606431"/>
            <a:ext cx="141193" cy="16242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74" name="Ellipse 73"/>
          <p:cNvSpPr/>
          <p:nvPr/>
        </p:nvSpPr>
        <p:spPr>
          <a:xfrm>
            <a:off x="3921616" y="4485879"/>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700" noProof="0" dirty="0"/>
          </a:p>
        </p:txBody>
      </p:sp>
      <p:sp>
        <p:nvSpPr>
          <p:cNvPr id="75" name="5-takket stjerne 74"/>
          <p:cNvSpPr/>
          <p:nvPr/>
        </p:nvSpPr>
        <p:spPr>
          <a:xfrm>
            <a:off x="3966914" y="4505548"/>
            <a:ext cx="141193" cy="16242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76" name="Ellipse 75"/>
          <p:cNvSpPr/>
          <p:nvPr/>
        </p:nvSpPr>
        <p:spPr>
          <a:xfrm>
            <a:off x="5316629" y="4548988"/>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700" noProof="0" dirty="0"/>
          </a:p>
        </p:txBody>
      </p:sp>
      <p:sp>
        <p:nvSpPr>
          <p:cNvPr id="77" name="5-takket stjerne 76"/>
          <p:cNvSpPr/>
          <p:nvPr/>
        </p:nvSpPr>
        <p:spPr>
          <a:xfrm>
            <a:off x="5361927" y="4568657"/>
            <a:ext cx="141193" cy="16242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78" name="Ellipse 77"/>
          <p:cNvSpPr/>
          <p:nvPr/>
        </p:nvSpPr>
        <p:spPr>
          <a:xfrm>
            <a:off x="4176724" y="5242595"/>
            <a:ext cx="216000" cy="21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800" noProof="0" dirty="0"/>
          </a:p>
        </p:txBody>
      </p:sp>
      <p:sp>
        <p:nvSpPr>
          <p:cNvPr id="81" name="Ellipse 80"/>
          <p:cNvSpPr/>
          <p:nvPr/>
        </p:nvSpPr>
        <p:spPr>
          <a:xfrm>
            <a:off x="2468891" y="5227909"/>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700" noProof="0" dirty="0"/>
          </a:p>
        </p:txBody>
      </p:sp>
      <p:sp>
        <p:nvSpPr>
          <p:cNvPr id="82" name="5-takket stjerne 81"/>
          <p:cNvSpPr/>
          <p:nvPr/>
        </p:nvSpPr>
        <p:spPr>
          <a:xfrm>
            <a:off x="2514189" y="5247578"/>
            <a:ext cx="141193" cy="16242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83" name="Ellipse 82"/>
          <p:cNvSpPr/>
          <p:nvPr/>
        </p:nvSpPr>
        <p:spPr>
          <a:xfrm>
            <a:off x="5668557" y="5276498"/>
            <a:ext cx="216000" cy="21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endParaRPr lang="da-DK" sz="700" noProof="0" dirty="0"/>
          </a:p>
        </p:txBody>
      </p:sp>
      <p:sp>
        <p:nvSpPr>
          <p:cNvPr id="84" name="5-takket stjerne 83"/>
          <p:cNvSpPr/>
          <p:nvPr/>
        </p:nvSpPr>
        <p:spPr>
          <a:xfrm>
            <a:off x="5713855" y="5296167"/>
            <a:ext cx="141193" cy="162428"/>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sp>
        <p:nvSpPr>
          <p:cNvPr id="10" name="Ellipse 9"/>
          <p:cNvSpPr/>
          <p:nvPr/>
        </p:nvSpPr>
        <p:spPr>
          <a:xfrm>
            <a:off x="747589" y="5127195"/>
            <a:ext cx="490767" cy="423591"/>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25000"/>
              </a:lnSpc>
            </a:pPr>
            <a:r>
              <a:rPr lang="da-DK" sz="1000" noProof="0" dirty="0" smtClean="0"/>
              <a:t>Start</a:t>
            </a:r>
            <a:endParaRPr lang="da-DK" sz="1000" noProof="0" dirty="0"/>
          </a:p>
        </p:txBody>
      </p:sp>
      <p:sp>
        <p:nvSpPr>
          <p:cNvPr id="12" name="Bue 11"/>
          <p:cNvSpPr/>
          <p:nvPr/>
        </p:nvSpPr>
        <p:spPr>
          <a:xfrm rot="4539560" flipV="1">
            <a:off x="419965" y="4963592"/>
            <a:ext cx="509025" cy="407370"/>
          </a:xfrm>
          <a:prstGeom prst="arc">
            <a:avLst>
              <a:gd name="adj1" fmla="val 12441315"/>
              <a:gd name="adj2" fmla="val 19908133"/>
            </a:avLst>
          </a:prstGeom>
          <a:ln>
            <a:solidFill>
              <a:schemeClr val="accent1"/>
            </a:solidFill>
            <a:headEnd type="triangle"/>
            <a:tailEnd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pic>
        <p:nvPicPr>
          <p:cNvPr id="38" name="Billede 37"/>
          <p:cNvPicPr>
            <a:picLocks noChangeAspect="1"/>
          </p:cNvPicPr>
          <p:nvPr/>
        </p:nvPicPr>
        <p:blipFill rotWithShape="1">
          <a:blip r:embed="rId6"/>
          <a:srcRect l="64458" r="8978" b="53737"/>
          <a:stretch/>
        </p:blipFill>
        <p:spPr>
          <a:xfrm>
            <a:off x="2874142" y="2450042"/>
            <a:ext cx="418453" cy="586441"/>
          </a:xfrm>
          <a:prstGeom prst="rect">
            <a:avLst/>
          </a:prstGeom>
        </p:spPr>
      </p:pic>
    </p:spTree>
    <p:extLst>
      <p:ext uri="{BB962C8B-B14F-4D97-AF65-F5344CB8AC3E}">
        <p14:creationId xmlns:p14="http://schemas.microsoft.com/office/powerpoint/2010/main" val="3170201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Nyttige links</a:t>
            </a:r>
            <a:endParaRPr lang="da-DK" dirty="0"/>
          </a:p>
        </p:txBody>
      </p:sp>
      <p:sp>
        <p:nvSpPr>
          <p:cNvPr id="6" name="Pladsholder til indhold 5"/>
          <p:cNvSpPr>
            <a:spLocks noGrp="1"/>
          </p:cNvSpPr>
          <p:nvPr>
            <p:ph sz="quarter" idx="16"/>
          </p:nvPr>
        </p:nvSpPr>
        <p:spPr/>
        <p:txBody>
          <a:bodyPr/>
          <a:lstStyle/>
          <a:p>
            <a:r>
              <a:rPr lang="da-DK" sz="1800" i="1" dirty="0" smtClean="0"/>
              <a:t>Der kan hjælpe dig videre…</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638173" y="1809053"/>
            <a:ext cx="8277227" cy="1785104"/>
          </a:xfrm>
          <a:prstGeom prst="rect">
            <a:avLst/>
          </a:prstGeom>
        </p:spPr>
        <p:txBody>
          <a:bodyPr wrap="square">
            <a:spAutoFit/>
          </a:bodyPr>
          <a:lstStyle/>
          <a:p>
            <a:pPr marL="342900" indent="-342900">
              <a:buFont typeface="Arial" panose="020B0604020202020204" pitchFamily="34" charset="0"/>
              <a:buChar char="•"/>
            </a:pPr>
            <a:r>
              <a:rPr lang="da-DK" sz="2200" dirty="0" smtClean="0">
                <a:hlinkClick r:id="rId3"/>
              </a:rPr>
              <a:t>www.fararos.dk</a:t>
            </a:r>
            <a:r>
              <a:rPr lang="da-DK" sz="2200" dirty="0" smtClean="0"/>
              <a:t> (</a:t>
            </a:r>
            <a:r>
              <a:rPr lang="da-DK" sz="2200" dirty="0" err="1" smtClean="0"/>
              <a:t>Fararos</a:t>
            </a:r>
            <a:r>
              <a:rPr lang="da-DK" sz="2200" dirty="0" smtClean="0"/>
              <a:t> Cigarer)</a:t>
            </a:r>
          </a:p>
          <a:p>
            <a:pPr marL="342900" indent="-342900">
              <a:buFont typeface="Arial" panose="020B0604020202020204" pitchFamily="34" charset="0"/>
              <a:buChar char="•"/>
            </a:pPr>
            <a:r>
              <a:rPr lang="da-DK" sz="2200" dirty="0" smtClean="0">
                <a:hlinkClick r:id="rId4"/>
              </a:rPr>
              <a:t>www.gamemakers.dk</a:t>
            </a:r>
            <a:endParaRPr lang="da-DK" sz="2200" dirty="0" smtClean="0"/>
          </a:p>
          <a:p>
            <a:pPr marL="342900" indent="-342900">
              <a:buFont typeface="Arial" panose="020B0604020202020204" pitchFamily="34" charset="0"/>
              <a:buChar char="•"/>
            </a:pPr>
            <a:r>
              <a:rPr lang="da-DK" sz="2200" u="sng" dirty="0" smtClean="0">
                <a:hlinkClick r:id="rId5"/>
              </a:rPr>
              <a:t>FMI-KTP-SC-KKP@fiin.dk</a:t>
            </a:r>
            <a:r>
              <a:rPr lang="da-DK" sz="2200" u="sng" dirty="0" smtClean="0"/>
              <a:t> </a:t>
            </a:r>
            <a:r>
              <a:rPr lang="da-DK" sz="2200" dirty="0" smtClean="0"/>
              <a:t> (Kort, </a:t>
            </a:r>
            <a:r>
              <a:rPr lang="da-DK" sz="2200" dirty="0" err="1" smtClean="0"/>
              <a:t>Krypto</a:t>
            </a:r>
            <a:r>
              <a:rPr lang="da-DK" sz="2200" dirty="0" smtClean="0"/>
              <a:t> og Publikationer Korsør)</a:t>
            </a:r>
          </a:p>
          <a:p>
            <a:pPr marL="342900" indent="-342900">
              <a:buFont typeface="Arial" panose="020B0604020202020204" pitchFamily="34" charset="0"/>
              <a:buChar char="•"/>
            </a:pPr>
            <a:endParaRPr lang="da-DK" sz="2200" dirty="0"/>
          </a:p>
        </p:txBody>
      </p:sp>
      <p:pic>
        <p:nvPicPr>
          <p:cNvPr id="9" name="Billede 8"/>
          <p:cNvPicPr>
            <a:picLocks noChangeAspect="1"/>
          </p:cNvPicPr>
          <p:nvPr/>
        </p:nvPicPr>
        <p:blipFill>
          <a:blip r:embed="rId6"/>
          <a:stretch>
            <a:fillRect/>
          </a:stretch>
        </p:blipFill>
        <p:spPr>
          <a:xfrm>
            <a:off x="3113056" y="3925636"/>
            <a:ext cx="2440020" cy="1963531"/>
          </a:xfrm>
          <a:prstGeom prst="rect">
            <a:avLst/>
          </a:prstGeom>
        </p:spPr>
      </p:pic>
    </p:spTree>
    <p:extLst>
      <p:ext uri="{BB962C8B-B14F-4D97-AF65-F5344CB8AC3E}">
        <p14:creationId xmlns:p14="http://schemas.microsoft.com/office/powerpoint/2010/main" val="1857626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err="1" smtClean="0"/>
              <a:t>Gamification</a:t>
            </a:r>
            <a:endParaRPr lang="da-DK" dirty="0"/>
          </a:p>
        </p:txBody>
      </p:sp>
      <p:sp>
        <p:nvSpPr>
          <p:cNvPr id="6" name="Pladsholder til indhold 5"/>
          <p:cNvSpPr>
            <a:spLocks noGrp="1"/>
          </p:cNvSpPr>
          <p:nvPr>
            <p:ph sz="quarter" idx="16"/>
          </p:nvPr>
        </p:nvSpPr>
        <p:spPr/>
        <p:txBody>
          <a:bodyPr/>
          <a:lstStyle/>
          <a:p>
            <a:r>
              <a:rPr lang="da-DK" sz="1800" i="1" dirty="0" err="1" smtClean="0"/>
              <a:t>MinUdrustning</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638174" y="1809053"/>
            <a:ext cx="8147052" cy="830997"/>
          </a:xfrm>
          <a:prstGeom prst="rect">
            <a:avLst/>
          </a:prstGeom>
        </p:spPr>
        <p:txBody>
          <a:bodyPr wrap="square">
            <a:spAutoFit/>
          </a:bodyPr>
          <a:lstStyle/>
          <a:p>
            <a:pPr marL="342900" indent="-342900">
              <a:buFont typeface="Arial" panose="020B0604020202020204" pitchFamily="34" charset="0"/>
              <a:buChar char="•"/>
            </a:pPr>
            <a:r>
              <a:rPr lang="da-DK" sz="2400" dirty="0" err="1"/>
              <a:t>Gamification</a:t>
            </a:r>
            <a:r>
              <a:rPr lang="da-DK" sz="2400" dirty="0"/>
              <a:t> kan defineres som "brugen af ​​spildesignelementer i ikke-spilkontekster" </a:t>
            </a:r>
          </a:p>
        </p:txBody>
      </p:sp>
      <p:sp>
        <p:nvSpPr>
          <p:cNvPr id="9" name="Rektangel 8"/>
          <p:cNvSpPr/>
          <p:nvPr/>
        </p:nvSpPr>
        <p:spPr>
          <a:xfrm>
            <a:off x="638173" y="3514941"/>
            <a:ext cx="7768980" cy="1477328"/>
          </a:xfrm>
          <a:prstGeom prst="rect">
            <a:avLst/>
          </a:prstGeom>
        </p:spPr>
        <p:txBody>
          <a:bodyPr wrap="square">
            <a:spAutoFit/>
          </a:bodyPr>
          <a:lstStyle/>
          <a:p>
            <a:r>
              <a:rPr lang="da-DK" b="1" dirty="0" smtClean="0"/>
              <a:t>Med andre ord:</a:t>
            </a:r>
          </a:p>
          <a:p>
            <a:endParaRPr lang="da-DK" i="1" dirty="0" smtClean="0"/>
          </a:p>
          <a:p>
            <a:r>
              <a:rPr lang="da-DK" i="1" dirty="0" smtClean="0"/>
              <a:t>Konceptet </a:t>
            </a:r>
            <a:r>
              <a:rPr lang="da-DK" i="1" dirty="0"/>
              <a:t>er, at en </a:t>
            </a:r>
            <a:r>
              <a:rPr lang="da-DK" i="1" dirty="0" smtClean="0"/>
              <a:t>designer/instruktør </a:t>
            </a:r>
            <a:r>
              <a:rPr lang="da-DK" i="1" dirty="0"/>
              <a:t>"tager de motiverende egenskaber ved spil og lægger dem oven på andre læringsaktiviteter</a:t>
            </a:r>
          </a:p>
        </p:txBody>
      </p:sp>
      <p:pic>
        <p:nvPicPr>
          <p:cNvPr id="10" name="Billede 9"/>
          <p:cNvPicPr>
            <a:picLocks noChangeAspect="1"/>
          </p:cNvPicPr>
          <p:nvPr/>
        </p:nvPicPr>
        <p:blipFill>
          <a:blip r:embed="rId3"/>
          <a:stretch>
            <a:fillRect/>
          </a:stretch>
        </p:blipFill>
        <p:spPr>
          <a:xfrm>
            <a:off x="2543175" y="4983677"/>
            <a:ext cx="3038475" cy="1709142"/>
          </a:xfrm>
          <a:prstGeom prst="rect">
            <a:avLst/>
          </a:prstGeom>
        </p:spPr>
      </p:pic>
      <p:sp>
        <p:nvSpPr>
          <p:cNvPr id="11" name="Rektangel 10"/>
          <p:cNvSpPr/>
          <p:nvPr/>
        </p:nvSpPr>
        <p:spPr>
          <a:xfrm>
            <a:off x="638173" y="2687761"/>
            <a:ext cx="1883849" cy="261610"/>
          </a:xfrm>
          <a:prstGeom prst="rect">
            <a:avLst/>
          </a:prstGeom>
        </p:spPr>
        <p:txBody>
          <a:bodyPr wrap="none">
            <a:spAutoFit/>
          </a:bodyPr>
          <a:lstStyle/>
          <a:p>
            <a:r>
              <a:rPr lang="da-DK" sz="1100" dirty="0"/>
              <a:t>(</a:t>
            </a:r>
            <a:r>
              <a:rPr lang="da-DK" sz="1100" dirty="0" err="1"/>
              <a:t>Deterding</a:t>
            </a:r>
            <a:r>
              <a:rPr lang="da-DK" sz="1100" dirty="0"/>
              <a:t> et al., 2011)</a:t>
            </a:r>
          </a:p>
        </p:txBody>
      </p:sp>
    </p:spTree>
    <p:extLst>
      <p:ext uri="{BB962C8B-B14F-4D97-AF65-F5344CB8AC3E}">
        <p14:creationId xmlns:p14="http://schemas.microsoft.com/office/powerpoint/2010/main" val="1014369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err="1" smtClean="0"/>
              <a:t>Gamification</a:t>
            </a:r>
            <a:endParaRPr lang="da-DK" dirty="0"/>
          </a:p>
        </p:txBody>
      </p:sp>
      <p:sp>
        <p:nvSpPr>
          <p:cNvPr id="6" name="Pladsholder til indhold 5"/>
          <p:cNvSpPr>
            <a:spLocks noGrp="1"/>
          </p:cNvSpPr>
          <p:nvPr>
            <p:ph sz="quarter" idx="16"/>
          </p:nvPr>
        </p:nvSpPr>
        <p:spPr/>
        <p:txBody>
          <a:bodyPr/>
          <a:lstStyle/>
          <a:p>
            <a:r>
              <a:rPr lang="da-DK" sz="1800" i="1" dirty="0" err="1" smtClean="0"/>
              <a:t>MinUdrustning</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ktangel 6"/>
          <p:cNvSpPr/>
          <p:nvPr/>
        </p:nvSpPr>
        <p:spPr>
          <a:xfrm>
            <a:off x="3347145" y="3209709"/>
            <a:ext cx="2996354" cy="438582"/>
          </a:xfrm>
          <a:prstGeom prst="rect">
            <a:avLst/>
          </a:prstGeom>
        </p:spPr>
        <p:txBody>
          <a:bodyPr wrap="square">
            <a:spAutoFit/>
          </a:bodyPr>
          <a:lstStyle/>
          <a:p>
            <a:pPr lvl="0">
              <a:lnSpc>
                <a:spcPct val="125000"/>
              </a:lnSpc>
              <a:defRPr/>
            </a:pPr>
            <a:r>
              <a:rPr lang="da-DK" dirty="0">
                <a:solidFill>
                  <a:prstClr val="white"/>
                </a:solidFill>
              </a:rPr>
              <a:t>Spil- en guidet tour</a:t>
            </a:r>
          </a:p>
        </p:txBody>
      </p:sp>
      <p:pic>
        <p:nvPicPr>
          <p:cNvPr id="10242" name="Picture 2" descr="d6e45f24-6a86-4d2f-abfa-9ef65b70206c@fiin"/>
          <p:cNvPicPr>
            <a:picLocks noChangeAspect="1" noChangeArrowheads="1"/>
          </p:cNvPicPr>
          <p:nvPr/>
        </p:nvPicPr>
        <p:blipFill rotWithShape="1">
          <a:blip r:embed="rId3">
            <a:extLst>
              <a:ext uri="{28A0092B-C50C-407E-A947-70E740481C1C}">
                <a14:useLocalDpi xmlns:a14="http://schemas.microsoft.com/office/drawing/2010/main" val="0"/>
              </a:ext>
            </a:extLst>
          </a:blip>
          <a:srcRect l="5764" t="5459" r="6318" b="15873"/>
          <a:stretch/>
        </p:blipFill>
        <p:spPr bwMode="auto">
          <a:xfrm>
            <a:off x="83819" y="1993900"/>
            <a:ext cx="1760221" cy="341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dda791f7-1389-48c5-9aef-0ff04e6c2842@fiin"/>
          <p:cNvPicPr>
            <a:picLocks noChangeAspect="1" noChangeArrowheads="1"/>
          </p:cNvPicPr>
          <p:nvPr/>
        </p:nvPicPr>
        <p:blipFill rotWithShape="1">
          <a:blip r:embed="rId4">
            <a:extLst>
              <a:ext uri="{28A0092B-C50C-407E-A947-70E740481C1C}">
                <a14:useLocalDpi xmlns:a14="http://schemas.microsoft.com/office/drawing/2010/main" val="0"/>
              </a:ext>
            </a:extLst>
          </a:blip>
          <a:srcRect l="6878" t="5351" r="5987" b="16000"/>
          <a:stretch/>
        </p:blipFill>
        <p:spPr bwMode="auto">
          <a:xfrm>
            <a:off x="3756660" y="1998141"/>
            <a:ext cx="1744980" cy="341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b9158cec-e653-42ee-92d8-e82a23e68242@fiin"/>
          <p:cNvPicPr>
            <a:picLocks noChangeAspect="1" noChangeArrowheads="1"/>
          </p:cNvPicPr>
          <p:nvPr/>
        </p:nvPicPr>
        <p:blipFill rotWithShape="1">
          <a:blip r:embed="rId5">
            <a:extLst>
              <a:ext uri="{28A0092B-C50C-407E-A947-70E740481C1C}">
                <a14:useLocalDpi xmlns:a14="http://schemas.microsoft.com/office/drawing/2010/main" val="0"/>
              </a:ext>
            </a:extLst>
          </a:blip>
          <a:srcRect l="5762" t="5136" r="5581" b="15570"/>
          <a:stretch/>
        </p:blipFill>
        <p:spPr bwMode="auto">
          <a:xfrm>
            <a:off x="1912620" y="1982024"/>
            <a:ext cx="1775460" cy="343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c980ace5-8a8b-482a-adaf-2ac417d04e01@fiin"/>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089" t="5498" r="6033" b="15207"/>
          <a:stretch/>
        </p:blipFill>
        <p:spPr bwMode="auto">
          <a:xfrm>
            <a:off x="5570220" y="2001520"/>
            <a:ext cx="1760220" cy="343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78eb338b-0518-4f58-a1c5-c3b891010799@fiin"/>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6422" t="5157" r="6462" b="18288"/>
          <a:stretch/>
        </p:blipFill>
        <p:spPr bwMode="auto">
          <a:xfrm>
            <a:off x="7399020" y="1986280"/>
            <a:ext cx="1744980" cy="332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197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3"/>
          </p:nvPr>
        </p:nvSpPr>
        <p:spPr>
          <a:xfrm>
            <a:off x="755651" y="2330450"/>
            <a:ext cx="8029574" cy="3613150"/>
          </a:xfrm>
        </p:spPr>
        <p:txBody>
          <a:bodyPr/>
          <a:lstStyle/>
          <a:p>
            <a:pPr marL="0" indent="0">
              <a:lnSpc>
                <a:spcPct val="100000"/>
              </a:lnSpc>
              <a:spcBef>
                <a:spcPts val="600"/>
              </a:spcBef>
              <a:buNone/>
            </a:pPr>
            <a:r>
              <a:rPr lang="da-DK" sz="2400" dirty="0" smtClean="0"/>
              <a:t>Brug 10 minutter på udvikling af et spilkoncept</a:t>
            </a:r>
          </a:p>
          <a:p>
            <a:pPr marL="0" indent="0">
              <a:lnSpc>
                <a:spcPct val="100000"/>
              </a:lnSpc>
              <a:spcBef>
                <a:spcPts val="600"/>
              </a:spcBef>
              <a:buNone/>
            </a:pPr>
            <a:endParaRPr lang="da-DK" sz="2400" dirty="0" smtClean="0"/>
          </a:p>
          <a:p>
            <a:pPr marL="0" indent="0">
              <a:lnSpc>
                <a:spcPct val="100000"/>
              </a:lnSpc>
              <a:spcBef>
                <a:spcPts val="600"/>
              </a:spcBef>
              <a:buNone/>
            </a:pPr>
            <a:r>
              <a:rPr lang="da-DK" sz="2400" dirty="0" smtClean="0"/>
              <a:t>Brug skemaet på bordet</a:t>
            </a:r>
          </a:p>
          <a:p>
            <a:pPr marL="0" indent="0">
              <a:lnSpc>
                <a:spcPct val="100000"/>
              </a:lnSpc>
              <a:spcBef>
                <a:spcPts val="600"/>
              </a:spcBef>
              <a:buNone/>
            </a:pPr>
            <a:endParaRPr lang="da-DK" sz="2400" dirty="0"/>
          </a:p>
          <a:p>
            <a:pPr marL="0" indent="0">
              <a:lnSpc>
                <a:spcPct val="100000"/>
              </a:lnSpc>
              <a:spcBef>
                <a:spcPts val="600"/>
              </a:spcBef>
              <a:buNone/>
            </a:pPr>
            <a:r>
              <a:rPr lang="da-DK" sz="2400" dirty="0" smtClean="0"/>
              <a:t>Hæng dit koncept op på væggen under </a:t>
            </a:r>
          </a:p>
          <a:p>
            <a:pPr marL="0" indent="0">
              <a:lnSpc>
                <a:spcPct val="100000"/>
              </a:lnSpc>
              <a:spcBef>
                <a:spcPts val="600"/>
              </a:spcBef>
              <a:buNone/>
            </a:pPr>
            <a:r>
              <a:rPr lang="da-DK" sz="2400" dirty="0" smtClean="0"/>
              <a:t>”</a:t>
            </a:r>
            <a:r>
              <a:rPr lang="da-DK" sz="2400" b="1" dirty="0" smtClean="0"/>
              <a:t>Hall of Games</a:t>
            </a:r>
            <a:r>
              <a:rPr lang="da-DK" sz="2400" dirty="0" smtClean="0"/>
              <a:t>” til inspiration for andre.</a:t>
            </a:r>
          </a:p>
          <a:p>
            <a:pPr marL="0" indent="0">
              <a:lnSpc>
                <a:spcPct val="100000"/>
              </a:lnSpc>
              <a:spcBef>
                <a:spcPts val="600"/>
              </a:spcBef>
              <a:buNone/>
            </a:pPr>
            <a:endParaRPr lang="da-DK" sz="2400" dirty="0"/>
          </a:p>
          <a:p>
            <a:pPr marL="0" indent="0">
              <a:lnSpc>
                <a:spcPct val="100000"/>
              </a:lnSpc>
              <a:spcBef>
                <a:spcPts val="600"/>
              </a:spcBef>
              <a:buNone/>
            </a:pPr>
            <a:r>
              <a:rPr lang="da-DK" sz="2400" dirty="0" smtClean="0"/>
              <a:t>Tag dit koncept med, når du forlader lokalet</a:t>
            </a:r>
            <a:r>
              <a:rPr lang="da-DK" sz="2400" dirty="0" smtClean="0">
                <a:sym typeface="Wingdings" panose="05000000000000000000" pitchFamily="2" charset="2"/>
              </a:rPr>
              <a:t></a:t>
            </a:r>
            <a:endParaRPr lang="da-DK" sz="2400" dirty="0"/>
          </a:p>
        </p:txBody>
      </p:sp>
      <p:sp>
        <p:nvSpPr>
          <p:cNvPr id="4" name="Pladsholder til sidefod 3"/>
          <p:cNvSpPr>
            <a:spLocks noGrp="1"/>
          </p:cNvSpPr>
          <p:nvPr>
            <p:ph type="ftr" sz="quarter" idx="11"/>
          </p:nvPr>
        </p:nvSpPr>
        <p:spPr/>
        <p:txBody>
          <a:bodyPr/>
          <a:lstStyle/>
          <a:p>
            <a:r>
              <a:rPr lang="da-DK" smtClean="0"/>
              <a:t>Supply Chain Målstyring</a:t>
            </a:r>
            <a:endParaRPr lang="da-DK" dirty="0"/>
          </a:p>
        </p:txBody>
      </p:sp>
      <p:sp>
        <p:nvSpPr>
          <p:cNvPr id="5" name="Pladsholder til dato 4"/>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7" name="Pladsholder til slidenummer 7"/>
          <p:cNvSpPr>
            <a:spLocks noGrp="1"/>
          </p:cNvSpPr>
          <p:nvPr>
            <p:ph type="sldNum" sz="quarter" idx="4294967295"/>
          </p:nvPr>
        </p:nvSpPr>
        <p:spPr>
          <a:xfrm>
            <a:off x="8553461" y="6490800"/>
            <a:ext cx="0" cy="190800"/>
          </a:xfrm>
        </p:spPr>
        <p:txBody>
          <a:bodyPr/>
          <a:lstStyle/>
          <a:p>
            <a:fld id="{24C8C45C-947F-4981-8B3F-4F32E973C901}" type="slidenum">
              <a:rPr lang="en-GB" smtClean="0">
                <a:solidFill>
                  <a:schemeClr val="bg1"/>
                </a:solidFill>
              </a:rPr>
              <a:pPr/>
              <a:t>19</a:t>
            </a:fld>
            <a:endParaRPr lang="en-GB" dirty="0">
              <a:solidFill>
                <a:schemeClr val="bg1"/>
              </a:solidFill>
            </a:endParaRPr>
          </a:p>
        </p:txBody>
      </p:sp>
      <p:cxnSp>
        <p:nvCxnSpPr>
          <p:cNvPr id="8" name="Lige forbindelse 7"/>
          <p:cNvCxnSpPr/>
          <p:nvPr/>
        </p:nvCxnSpPr>
        <p:spPr>
          <a:xfrm>
            <a:off x="8553461" y="6490800"/>
            <a:ext cx="0" cy="216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el 4"/>
          <p:cNvSpPr>
            <a:spLocks noGrp="1"/>
          </p:cNvSpPr>
          <p:nvPr>
            <p:ph type="title"/>
          </p:nvPr>
        </p:nvSpPr>
        <p:spPr>
          <a:xfrm>
            <a:off x="2842431" y="1413117"/>
            <a:ext cx="3503993" cy="419827"/>
          </a:xfrm>
        </p:spPr>
        <p:txBody>
          <a:bodyPr/>
          <a:lstStyle/>
          <a:p>
            <a:r>
              <a:rPr lang="da-DK" sz="3600" dirty="0" smtClean="0"/>
              <a:t>#</a:t>
            </a:r>
            <a:r>
              <a:rPr lang="da-DK" sz="3600" dirty="0"/>
              <a:t>2</a:t>
            </a:r>
            <a:r>
              <a:rPr lang="da-DK" sz="3600" dirty="0" smtClean="0"/>
              <a:t> Øvelse</a:t>
            </a:r>
            <a:endParaRPr lang="da-DK" sz="3600" dirty="0"/>
          </a:p>
        </p:txBody>
      </p:sp>
    </p:spTree>
    <p:extLst>
      <p:ext uri="{BB962C8B-B14F-4D97-AF65-F5344CB8AC3E}">
        <p14:creationId xmlns:p14="http://schemas.microsoft.com/office/powerpoint/2010/main" val="2804381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700"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700"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700"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da-DK" sz="700"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Indhold</a:t>
            </a:r>
            <a:endParaRPr lang="da-DK" dirty="0"/>
          </a:p>
        </p:txBody>
      </p:sp>
      <p:sp>
        <p:nvSpPr>
          <p:cNvPr id="6" name="Pladsholder til indhold 5"/>
          <p:cNvSpPr>
            <a:spLocks noGrp="1"/>
          </p:cNvSpPr>
          <p:nvPr>
            <p:ph sz="quarter" idx="16"/>
          </p:nvPr>
        </p:nvSpPr>
        <p:spPr/>
        <p:txBody>
          <a:bodyPr/>
          <a:lstStyle/>
          <a:p>
            <a:r>
              <a:rPr lang="da-DK" dirty="0" smtClean="0"/>
              <a:t>Spil og </a:t>
            </a:r>
            <a:r>
              <a:rPr lang="da-DK" dirty="0" err="1" smtClean="0"/>
              <a:t>gamification</a:t>
            </a:r>
            <a:r>
              <a:rPr lang="da-DK" dirty="0" smtClean="0"/>
              <a:t> i uddannelsen</a:t>
            </a:r>
            <a:endParaRPr lang="da-DK" dirty="0"/>
          </a:p>
        </p:txBody>
      </p:sp>
      <p:pic>
        <p:nvPicPr>
          <p:cNvPr id="7" name="Billede 6">
            <a:extLst>
              <a:ext uri="{FF2B5EF4-FFF2-40B4-BE49-F238E27FC236}">
                <a16:creationId xmlns:a16="http://schemas.microsoft.com/office/drawing/2014/main" id="{702FB08C-A6B5-0146-B91B-8A8056267EC0}"/>
              </a:ext>
            </a:extLst>
          </p:cNvPr>
          <p:cNvPicPr>
            <a:picLocks noChangeAspect="1"/>
          </p:cNvPicPr>
          <p:nvPr/>
        </p:nvPicPr>
        <p:blipFill>
          <a:blip r:embed="rId3"/>
          <a:srcRect/>
          <a:stretch/>
        </p:blipFill>
        <p:spPr>
          <a:xfrm>
            <a:off x="714375" y="1944109"/>
            <a:ext cx="2071092" cy="4177588"/>
          </a:xfrm>
          <a:prstGeom prst="rect">
            <a:avLst/>
          </a:prstGeom>
        </p:spPr>
      </p:pic>
      <p:sp>
        <p:nvSpPr>
          <p:cNvPr id="8" name="Tekstboks 1"/>
          <p:cNvSpPr txBox="1"/>
          <p:nvPr/>
        </p:nvSpPr>
        <p:spPr>
          <a:xfrm>
            <a:off x="3647708" y="1916558"/>
            <a:ext cx="4229100" cy="487103"/>
          </a:xfrm>
          <a:prstGeom prst="rect">
            <a:avLst/>
          </a:prstGeom>
          <a:solidFill>
            <a:srgbClr val="577E7B"/>
          </a:solidFill>
        </p:spPr>
        <p:txBody>
          <a:bodyPr wrap="square" lIns="180000" tIns="72000" rIns="72000" bIns="72000" rtlCol="0" anchor="ctr">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2000" b="0" i="0" u="none" strike="noStrike" kern="1200" cap="none" spc="0" normalizeH="0" baseline="0" noProof="0" dirty="0" smtClean="0">
                <a:ln>
                  <a:noFill/>
                </a:ln>
                <a:solidFill>
                  <a:prstClr val="white"/>
                </a:solidFill>
                <a:effectLst/>
                <a:uLnTx/>
                <a:uFillTx/>
                <a:latin typeface="Verdana"/>
                <a:ea typeface="+mn-ea"/>
                <a:cs typeface="+mn-cs"/>
              </a:rPr>
              <a:t>Hvorfor anvende spil?</a:t>
            </a:r>
            <a:endParaRPr kumimoji="0" lang="da-DK" sz="2000" b="0" i="0" u="none" strike="noStrike" kern="1200" cap="none" spc="0" normalizeH="0" baseline="0" noProof="0" dirty="0">
              <a:ln>
                <a:noFill/>
              </a:ln>
              <a:solidFill>
                <a:prstClr val="white"/>
              </a:solidFill>
              <a:effectLst/>
              <a:uLnTx/>
              <a:uFillTx/>
              <a:latin typeface="Verdana"/>
              <a:ea typeface="+mn-ea"/>
              <a:cs typeface="+mn-cs"/>
            </a:endParaRPr>
          </a:p>
        </p:txBody>
      </p:sp>
      <p:sp>
        <p:nvSpPr>
          <p:cNvPr id="9" name="Tekstboks 12"/>
          <p:cNvSpPr txBox="1"/>
          <p:nvPr/>
        </p:nvSpPr>
        <p:spPr>
          <a:xfrm>
            <a:off x="3647708" y="3735066"/>
            <a:ext cx="4229100" cy="530127"/>
          </a:xfrm>
          <a:prstGeom prst="rect">
            <a:avLst/>
          </a:prstGeom>
          <a:solidFill>
            <a:srgbClr val="577E7B"/>
          </a:solidFill>
        </p:spPr>
        <p:txBody>
          <a:bodyPr wrap="square" lIns="180000" tIns="72000" rIns="72000" bIns="72000" rtlCol="0" anchor="ctr">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2000" b="0" i="0" u="none" strike="noStrike" kern="1200" cap="none" spc="0" normalizeH="0" baseline="0" noProof="0" dirty="0" err="1" smtClean="0">
                <a:ln>
                  <a:noFill/>
                </a:ln>
                <a:solidFill>
                  <a:prstClr val="white"/>
                </a:solidFill>
                <a:effectLst/>
                <a:uLnTx/>
                <a:uFillTx/>
                <a:latin typeface="Verdana"/>
                <a:ea typeface="+mn-ea"/>
                <a:cs typeface="+mn-cs"/>
              </a:rPr>
              <a:t>Gamification</a:t>
            </a:r>
            <a:r>
              <a:rPr kumimoji="0" lang="da-DK" sz="2000" b="0" i="0" u="none" strike="noStrike" kern="1200" cap="none" spc="0" normalizeH="0" baseline="0" noProof="0" dirty="0" smtClean="0">
                <a:ln>
                  <a:noFill/>
                </a:ln>
                <a:solidFill>
                  <a:prstClr val="white"/>
                </a:solidFill>
                <a:effectLst/>
                <a:uLnTx/>
                <a:uFillTx/>
                <a:latin typeface="Verdana"/>
                <a:ea typeface="+mn-ea"/>
                <a:cs typeface="+mn-cs"/>
              </a:rPr>
              <a:t> – </a:t>
            </a:r>
            <a:r>
              <a:rPr kumimoji="0" lang="da-DK" sz="2000" b="0" i="0" u="none" strike="noStrike" kern="1200" cap="none" spc="0" normalizeH="0" baseline="0" noProof="0" dirty="0" err="1" smtClean="0">
                <a:ln>
                  <a:noFill/>
                </a:ln>
                <a:solidFill>
                  <a:prstClr val="white"/>
                </a:solidFill>
                <a:effectLst/>
                <a:uLnTx/>
                <a:uFillTx/>
                <a:latin typeface="Verdana"/>
                <a:ea typeface="+mn-ea"/>
                <a:cs typeface="+mn-cs"/>
              </a:rPr>
              <a:t>Min</a:t>
            </a:r>
            <a:r>
              <a:rPr kumimoji="0" lang="da-DK" sz="2000" b="0" i="0" u="none" strike="noStrike" kern="1200" cap="none" spc="0" normalizeH="0" noProof="0" dirty="0" err="1" smtClean="0">
                <a:ln>
                  <a:noFill/>
                </a:ln>
                <a:solidFill>
                  <a:prstClr val="white"/>
                </a:solidFill>
                <a:effectLst/>
                <a:uLnTx/>
                <a:uFillTx/>
                <a:latin typeface="Verdana"/>
                <a:ea typeface="+mn-ea"/>
                <a:cs typeface="+mn-cs"/>
              </a:rPr>
              <a:t>Udrustning</a:t>
            </a:r>
            <a:endParaRPr kumimoji="0" lang="da-DK" sz="2000" b="0" i="0" u="none" strike="noStrike" kern="1200" cap="none" spc="0" normalizeH="0" baseline="0" noProof="0" dirty="0">
              <a:ln>
                <a:noFill/>
              </a:ln>
              <a:solidFill>
                <a:prstClr val="white"/>
              </a:solidFill>
              <a:effectLst/>
              <a:uLnTx/>
              <a:uFillTx/>
              <a:latin typeface="Verdana"/>
              <a:ea typeface="+mn-ea"/>
              <a:cs typeface="+mn-cs"/>
            </a:endParaRPr>
          </a:p>
        </p:txBody>
      </p:sp>
      <p:sp>
        <p:nvSpPr>
          <p:cNvPr id="10" name="Tekstboks 13"/>
          <p:cNvSpPr txBox="1"/>
          <p:nvPr/>
        </p:nvSpPr>
        <p:spPr>
          <a:xfrm>
            <a:off x="3647708" y="4676588"/>
            <a:ext cx="4229100" cy="487103"/>
          </a:xfrm>
          <a:prstGeom prst="rect">
            <a:avLst/>
          </a:prstGeom>
          <a:solidFill>
            <a:srgbClr val="577E7B"/>
          </a:solidFill>
        </p:spPr>
        <p:txBody>
          <a:bodyPr wrap="square" lIns="180000" tIns="72000" rIns="72000" bIns="72000" rtlCol="0" anchor="ctr">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2000" b="0" i="0" u="none" strike="noStrike" kern="1200" cap="none" spc="0" normalizeH="0" baseline="0" noProof="0" dirty="0" smtClean="0">
                <a:ln>
                  <a:noFill/>
                </a:ln>
                <a:solidFill>
                  <a:prstClr val="white"/>
                </a:solidFill>
                <a:effectLst/>
                <a:uLnTx/>
                <a:uFillTx/>
                <a:latin typeface="Verdana"/>
                <a:ea typeface="+mn-ea"/>
                <a:cs typeface="+mn-cs"/>
              </a:rPr>
              <a:t>Øvelse – Mit første spil</a:t>
            </a:r>
            <a:endParaRPr kumimoji="0" lang="da-DK" sz="2000" b="0" i="0" u="none" strike="noStrike" kern="1200" cap="none" spc="0" normalizeH="0" baseline="0" noProof="0" dirty="0">
              <a:ln>
                <a:noFill/>
              </a:ln>
              <a:solidFill>
                <a:prstClr val="white"/>
              </a:solidFill>
              <a:effectLst/>
              <a:uLnTx/>
              <a:uFillTx/>
              <a:latin typeface="Verdana"/>
              <a:ea typeface="+mn-ea"/>
              <a:cs typeface="+mn-cs"/>
            </a:endParaRPr>
          </a:p>
        </p:txBody>
      </p:sp>
      <p:sp>
        <p:nvSpPr>
          <p:cNvPr id="11" name="Tekstboks 19"/>
          <p:cNvSpPr txBox="1"/>
          <p:nvPr/>
        </p:nvSpPr>
        <p:spPr>
          <a:xfrm>
            <a:off x="3647708" y="2836568"/>
            <a:ext cx="4229100" cy="487103"/>
          </a:xfrm>
          <a:prstGeom prst="rect">
            <a:avLst/>
          </a:prstGeom>
          <a:solidFill>
            <a:srgbClr val="577E7B"/>
          </a:solidFill>
        </p:spPr>
        <p:txBody>
          <a:bodyPr wrap="square" lIns="180000" tIns="72000" rIns="72000" bIns="72000" rtlCol="0" anchor="ctr">
            <a:spAutoFit/>
          </a:bodyPr>
          <a:lstStyle/>
          <a:p>
            <a:pPr lvl="0">
              <a:lnSpc>
                <a:spcPct val="125000"/>
              </a:lnSpc>
              <a:defRPr/>
            </a:pPr>
            <a:r>
              <a:rPr lang="da-DK" sz="2000" dirty="0" smtClean="0">
                <a:solidFill>
                  <a:prstClr val="white"/>
                </a:solidFill>
              </a:rPr>
              <a:t>Fra idé til færdigt spil</a:t>
            </a:r>
            <a:endParaRPr lang="da-DK" sz="2000" dirty="0">
              <a:solidFill>
                <a:prstClr val="white"/>
              </a:solidFill>
            </a:endParaRPr>
          </a:p>
        </p:txBody>
      </p:sp>
      <p:sp>
        <p:nvSpPr>
          <p:cNvPr id="13" name="Tekstboks 13"/>
          <p:cNvSpPr txBox="1"/>
          <p:nvPr/>
        </p:nvSpPr>
        <p:spPr>
          <a:xfrm>
            <a:off x="3647708" y="5634594"/>
            <a:ext cx="4229100" cy="487103"/>
          </a:xfrm>
          <a:prstGeom prst="rect">
            <a:avLst/>
          </a:prstGeom>
          <a:solidFill>
            <a:srgbClr val="577E7B"/>
          </a:solidFill>
        </p:spPr>
        <p:txBody>
          <a:bodyPr wrap="square" lIns="180000" tIns="72000" rIns="72000" bIns="72000" rtlCol="0" anchor="ctr">
            <a:spAutoFit/>
          </a:bodyPr>
          <a:lstStyle/>
          <a:p>
            <a:pPr lvl="0">
              <a:lnSpc>
                <a:spcPct val="125000"/>
              </a:lnSpc>
              <a:defRPr/>
            </a:pPr>
            <a:r>
              <a:rPr lang="da-DK" sz="2000" dirty="0" smtClean="0">
                <a:solidFill>
                  <a:prstClr val="white"/>
                </a:solidFill>
              </a:rPr>
              <a:t>Forevisning - spørgsmål</a:t>
            </a:r>
            <a:endParaRPr lang="da-DK" sz="2000" dirty="0">
              <a:solidFill>
                <a:prstClr val="white"/>
              </a:solidFill>
            </a:endParaRPr>
          </a:p>
        </p:txBody>
      </p:sp>
    </p:spTree>
    <p:extLst>
      <p:ext uri="{BB962C8B-B14F-4D97-AF65-F5344CB8AC3E}">
        <p14:creationId xmlns:p14="http://schemas.microsoft.com/office/powerpoint/2010/main" val="2677434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Øvelse</a:t>
            </a:r>
            <a:endParaRPr lang="da-DK" dirty="0"/>
          </a:p>
        </p:txBody>
      </p:sp>
      <p:sp>
        <p:nvSpPr>
          <p:cNvPr id="6" name="Pladsholder til indhold 5"/>
          <p:cNvSpPr>
            <a:spLocks noGrp="1"/>
          </p:cNvSpPr>
          <p:nvPr>
            <p:ph sz="quarter" idx="16"/>
          </p:nvPr>
        </p:nvSpPr>
        <p:spPr/>
        <p:txBody>
          <a:bodyPr/>
          <a:lstStyle/>
          <a:p>
            <a:r>
              <a:rPr lang="da-DK" sz="1800" i="1" dirty="0" smtClean="0"/>
              <a:t>Idéer til dit eget spil</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Afrundet rektangel 8"/>
          <p:cNvSpPr/>
          <p:nvPr/>
        </p:nvSpPr>
        <p:spPr>
          <a:xfrm>
            <a:off x="1246425" y="1738810"/>
            <a:ext cx="7538799" cy="658725"/>
          </a:xfrm>
          <a:prstGeom prst="round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5000"/>
              </a:lnSpc>
            </a:pPr>
            <a:r>
              <a:rPr lang="da-DK" sz="1100" b="1" noProof="0" dirty="0" smtClean="0">
                <a:solidFill>
                  <a:schemeClr val="tx1"/>
                </a:solidFill>
              </a:rPr>
              <a:t>Idé</a:t>
            </a:r>
            <a:r>
              <a:rPr lang="da-DK" sz="1100" noProof="0" dirty="0" smtClean="0">
                <a:solidFill>
                  <a:schemeClr val="tx1"/>
                </a:solidFill>
              </a:rPr>
              <a:t>:</a:t>
            </a:r>
            <a:endParaRPr lang="da-DK" sz="1100" noProof="0" dirty="0">
              <a:solidFill>
                <a:schemeClr val="tx1"/>
              </a:solidFill>
            </a:endParaRPr>
          </a:p>
        </p:txBody>
      </p:sp>
      <p:sp>
        <p:nvSpPr>
          <p:cNvPr id="10" name="Afrundet rektangel 9"/>
          <p:cNvSpPr/>
          <p:nvPr/>
        </p:nvSpPr>
        <p:spPr>
          <a:xfrm>
            <a:off x="1246425" y="2567589"/>
            <a:ext cx="7538799" cy="658725"/>
          </a:xfrm>
          <a:prstGeom prst="roundRect">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5000"/>
              </a:lnSpc>
            </a:pPr>
            <a:r>
              <a:rPr lang="da-DK" sz="1100" b="1" noProof="0" dirty="0" smtClean="0">
                <a:solidFill>
                  <a:schemeClr val="tx1"/>
                </a:solidFill>
              </a:rPr>
              <a:t>Formål</a:t>
            </a:r>
            <a:r>
              <a:rPr lang="da-DK" sz="1100" noProof="0" dirty="0" smtClean="0">
                <a:solidFill>
                  <a:schemeClr val="tx1"/>
                </a:solidFill>
              </a:rPr>
              <a:t>:</a:t>
            </a:r>
            <a:endParaRPr lang="da-DK" sz="1100" noProof="0" dirty="0">
              <a:solidFill>
                <a:schemeClr val="tx1"/>
              </a:solidFill>
            </a:endParaRPr>
          </a:p>
        </p:txBody>
      </p:sp>
      <p:sp>
        <p:nvSpPr>
          <p:cNvPr id="11" name="Afrundet rektangel 10"/>
          <p:cNvSpPr/>
          <p:nvPr/>
        </p:nvSpPr>
        <p:spPr>
          <a:xfrm>
            <a:off x="1246425" y="3394985"/>
            <a:ext cx="7538799" cy="1685690"/>
          </a:xfrm>
          <a:prstGeom prst="roundRect">
            <a:avLst>
              <a:gd name="adj" fmla="val 8756"/>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5000"/>
              </a:lnSpc>
            </a:pPr>
            <a:r>
              <a:rPr lang="da-DK" sz="1100" b="1" noProof="0" dirty="0" smtClean="0">
                <a:solidFill>
                  <a:schemeClr val="tx1"/>
                </a:solidFill>
              </a:rPr>
              <a:t>Spildesign</a:t>
            </a:r>
            <a:r>
              <a:rPr lang="da-DK" sz="1100" noProof="0" dirty="0" smtClean="0">
                <a:solidFill>
                  <a:schemeClr val="tx1"/>
                </a:solidFill>
              </a:rPr>
              <a:t>:</a:t>
            </a:r>
          </a:p>
          <a:p>
            <a:pPr>
              <a:lnSpc>
                <a:spcPct val="125000"/>
              </a:lnSpc>
            </a:pPr>
            <a:r>
              <a:rPr lang="da-DK" sz="1100" dirty="0" smtClean="0">
                <a:solidFill>
                  <a:schemeClr val="tx1"/>
                </a:solidFill>
              </a:rPr>
              <a:t>(Spilleplade, handling, indhold, regler, andet</a:t>
            </a:r>
            <a:endParaRPr lang="da-DK" sz="1100" noProof="0" dirty="0">
              <a:solidFill>
                <a:schemeClr val="tx1"/>
              </a:solidFill>
            </a:endParaRPr>
          </a:p>
        </p:txBody>
      </p:sp>
      <p:sp>
        <p:nvSpPr>
          <p:cNvPr id="12" name="Afrundet rektangel 11"/>
          <p:cNvSpPr/>
          <p:nvPr/>
        </p:nvSpPr>
        <p:spPr>
          <a:xfrm>
            <a:off x="1246425" y="5249319"/>
            <a:ext cx="7538799" cy="1047099"/>
          </a:xfrm>
          <a:prstGeom prst="roundRect">
            <a:avLst>
              <a:gd name="adj" fmla="val 10299"/>
            </a:avLst>
          </a:pr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5000"/>
              </a:lnSpc>
            </a:pPr>
            <a:r>
              <a:rPr lang="da-DK" sz="1100" b="1" noProof="0" dirty="0" smtClean="0">
                <a:solidFill>
                  <a:schemeClr val="tx1"/>
                </a:solidFill>
              </a:rPr>
              <a:t>Spilelementer</a:t>
            </a:r>
            <a:r>
              <a:rPr lang="da-DK" sz="1100" noProof="0" dirty="0" smtClean="0">
                <a:solidFill>
                  <a:schemeClr val="tx1"/>
                </a:solidFill>
              </a:rPr>
              <a:t>:</a:t>
            </a:r>
          </a:p>
          <a:p>
            <a:pPr>
              <a:lnSpc>
                <a:spcPct val="125000"/>
              </a:lnSpc>
            </a:pPr>
            <a:r>
              <a:rPr lang="da-DK" sz="1100" dirty="0" smtClean="0">
                <a:solidFill>
                  <a:schemeClr val="tx1"/>
                </a:solidFill>
              </a:rPr>
              <a:t>(Terninger, timeglas, brikker, kort, spørgsmål, køretøjer, figurer, roller, andet)</a:t>
            </a:r>
            <a:endParaRPr lang="da-DK" sz="1100" noProof="0" dirty="0">
              <a:solidFill>
                <a:schemeClr val="tx1"/>
              </a:solidFill>
            </a:endParaRPr>
          </a:p>
        </p:txBody>
      </p:sp>
      <p:pic>
        <p:nvPicPr>
          <p:cNvPr id="16" name="Billede 15"/>
          <p:cNvPicPr>
            <a:picLocks noChangeAspect="1"/>
          </p:cNvPicPr>
          <p:nvPr/>
        </p:nvPicPr>
        <p:blipFill rotWithShape="1">
          <a:blip r:embed="rId3" cstate="hqprint">
            <a:extLst>
              <a:ext uri="{28A0092B-C50C-407E-A947-70E740481C1C}">
                <a14:useLocalDpi xmlns:a14="http://schemas.microsoft.com/office/drawing/2010/main" val="0"/>
              </a:ext>
            </a:extLst>
          </a:blip>
          <a:srcRect l="780" t="3839" r="69417"/>
          <a:stretch/>
        </p:blipFill>
        <p:spPr>
          <a:xfrm>
            <a:off x="455004" y="1791495"/>
            <a:ext cx="394868" cy="520861"/>
          </a:xfrm>
          <a:prstGeom prst="rect">
            <a:avLst/>
          </a:prstGeom>
        </p:spPr>
      </p:pic>
      <p:pic>
        <p:nvPicPr>
          <p:cNvPr id="17" name="Billede 16"/>
          <p:cNvPicPr>
            <a:picLocks noChangeAspect="1"/>
          </p:cNvPicPr>
          <p:nvPr/>
        </p:nvPicPr>
        <p:blipFill rotWithShape="1">
          <a:blip r:embed="rId4" cstate="hqprint">
            <a:extLst>
              <a:ext uri="{28A0092B-C50C-407E-A947-70E740481C1C}">
                <a14:useLocalDpi xmlns:a14="http://schemas.microsoft.com/office/drawing/2010/main" val="0"/>
              </a:ext>
            </a:extLst>
          </a:blip>
          <a:srcRect l="34615" t="46945" r="39377" b="22397"/>
          <a:stretch/>
        </p:blipFill>
        <p:spPr>
          <a:xfrm rot="393562">
            <a:off x="437890" y="5742725"/>
            <a:ext cx="429097" cy="407250"/>
          </a:xfrm>
          <a:prstGeom prst="rect">
            <a:avLst/>
          </a:prstGeom>
        </p:spPr>
      </p:pic>
      <p:pic>
        <p:nvPicPr>
          <p:cNvPr id="18" name="Billede 17"/>
          <p:cNvPicPr>
            <a:picLocks noChangeAspect="1"/>
          </p:cNvPicPr>
          <p:nvPr/>
        </p:nvPicPr>
        <p:blipFill rotWithShape="1">
          <a:blip r:embed="rId5" cstate="hqprint">
            <a:extLst>
              <a:ext uri="{28A0092B-C50C-407E-A947-70E740481C1C}">
                <a14:useLocalDpi xmlns:a14="http://schemas.microsoft.com/office/drawing/2010/main" val="0"/>
              </a:ext>
            </a:extLst>
          </a:blip>
          <a:srcRect l="34615" t="7142" r="40251" b="59869"/>
          <a:stretch/>
        </p:blipFill>
        <p:spPr>
          <a:xfrm>
            <a:off x="453810" y="5299750"/>
            <a:ext cx="397257" cy="419799"/>
          </a:xfrm>
          <a:prstGeom prst="rect">
            <a:avLst/>
          </a:prstGeom>
        </p:spPr>
      </p:pic>
      <p:pic>
        <p:nvPicPr>
          <p:cNvPr id="19" name="Billede 1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3799" y="3948506"/>
            <a:ext cx="917278" cy="516339"/>
          </a:xfrm>
          <a:prstGeom prst="rect">
            <a:avLst/>
          </a:prstGeom>
        </p:spPr>
      </p:pic>
      <p:pic>
        <p:nvPicPr>
          <p:cNvPr id="23" name="Billede 22"/>
          <p:cNvPicPr>
            <a:picLocks noChangeAspect="1"/>
          </p:cNvPicPr>
          <p:nvPr/>
        </p:nvPicPr>
        <p:blipFill>
          <a:blip r:embed="rId7"/>
          <a:stretch>
            <a:fillRect/>
          </a:stretch>
        </p:blipFill>
        <p:spPr>
          <a:xfrm>
            <a:off x="463400" y="2552202"/>
            <a:ext cx="378077" cy="780475"/>
          </a:xfrm>
          <a:prstGeom prst="rect">
            <a:avLst/>
          </a:prstGeom>
        </p:spPr>
      </p:pic>
    </p:spTree>
    <p:extLst>
      <p:ext uri="{BB962C8B-B14F-4D97-AF65-F5344CB8AC3E}">
        <p14:creationId xmlns:p14="http://schemas.microsoft.com/office/powerpoint/2010/main" val="3670932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p:cNvGrpSpPr/>
          <p:nvPr/>
        </p:nvGrpSpPr>
        <p:grpSpPr>
          <a:xfrm>
            <a:off x="609599" y="579120"/>
            <a:ext cx="7680961" cy="5911680"/>
            <a:chOff x="609599" y="579120"/>
            <a:chExt cx="7680961" cy="5911680"/>
          </a:xfrm>
        </p:grpSpPr>
        <p:pic>
          <p:nvPicPr>
            <p:cNvPr id="4" name="2DF458EE-A2A5-4E6C-AFE3-4045AFD63E8F" descr="IMG_0354.jpg"/>
            <p:cNvPicPr>
              <a:picLocks noChangeAspect="1" noChangeArrowheads="1"/>
            </p:cNvPicPr>
            <p:nvPr/>
          </p:nvPicPr>
          <p:blipFill rotWithShape="1">
            <a:blip r:embed="rId3">
              <a:extLst>
                <a:ext uri="{28A0092B-C50C-407E-A947-70E740481C1C}">
                  <a14:useLocalDpi xmlns:a14="http://schemas.microsoft.com/office/drawing/2010/main" val="0"/>
                </a:ext>
              </a:extLst>
            </a:blip>
            <a:srcRect r="17640"/>
            <a:stretch/>
          </p:blipFill>
          <p:spPr bwMode="auto">
            <a:xfrm>
              <a:off x="609599" y="647752"/>
              <a:ext cx="7523748" cy="5843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Kombinationstegning 6"/>
            <p:cNvSpPr/>
            <p:nvPr/>
          </p:nvSpPr>
          <p:spPr>
            <a:xfrm>
              <a:off x="2758440" y="579120"/>
              <a:ext cx="5532120" cy="182880"/>
            </a:xfrm>
            <a:custGeom>
              <a:avLst/>
              <a:gdLst>
                <a:gd name="connsiteX0" fmla="*/ 0 w 5532120"/>
                <a:gd name="connsiteY0" fmla="*/ 53340 h 182880"/>
                <a:gd name="connsiteX1" fmla="*/ 381000 w 5532120"/>
                <a:gd name="connsiteY1" fmla="*/ 152400 h 182880"/>
                <a:gd name="connsiteX2" fmla="*/ 5532120 w 5532120"/>
                <a:gd name="connsiteY2" fmla="*/ 182880 h 182880"/>
                <a:gd name="connsiteX3" fmla="*/ 5524500 w 5532120"/>
                <a:gd name="connsiteY3" fmla="*/ 0 h 182880"/>
                <a:gd name="connsiteX4" fmla="*/ 0 w 5532120"/>
                <a:gd name="connsiteY4" fmla="*/ 5334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0" h="182880">
                  <a:moveTo>
                    <a:pt x="0" y="53340"/>
                  </a:moveTo>
                  <a:lnTo>
                    <a:pt x="381000" y="152400"/>
                  </a:lnTo>
                  <a:lnTo>
                    <a:pt x="5532120" y="182880"/>
                  </a:lnTo>
                  <a:lnTo>
                    <a:pt x="5524500" y="0"/>
                  </a:lnTo>
                  <a:lnTo>
                    <a:pt x="0" y="533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ktangel 14"/>
          <p:cNvSpPr/>
          <p:nvPr/>
        </p:nvSpPr>
        <p:spPr>
          <a:xfrm>
            <a:off x="603503" y="2020151"/>
            <a:ext cx="8147052" cy="461665"/>
          </a:xfrm>
          <a:prstGeom prst="rect">
            <a:avLst/>
          </a:prstGeom>
          <a:solidFill>
            <a:srgbClr val="FFFFFF">
              <a:alpha val="73000"/>
            </a:srgbClr>
          </a:solidFill>
        </p:spPr>
        <p:txBody>
          <a:bodyPr wrap="square">
            <a:spAutoFit/>
          </a:bodyPr>
          <a:lstStyle/>
          <a:p>
            <a:pPr marL="342900" indent="-342900">
              <a:buFont typeface="Arial" panose="020B0604020202020204" pitchFamily="34" charset="0"/>
              <a:buChar char="•"/>
            </a:pPr>
            <a:r>
              <a:rPr lang="da-DK" sz="2400" b="1" dirty="0" smtClean="0"/>
              <a:t>Spil er ikke kun til uddannelsesbrug</a:t>
            </a:r>
            <a:endParaRPr lang="da-DK" sz="2400" b="1" dirty="0"/>
          </a:p>
        </p:txBody>
      </p:sp>
      <p:sp>
        <p:nvSpPr>
          <p:cNvPr id="16" name="Rektangel 15"/>
          <p:cNvSpPr/>
          <p:nvPr/>
        </p:nvSpPr>
        <p:spPr>
          <a:xfrm>
            <a:off x="603503" y="2951536"/>
            <a:ext cx="8147052" cy="461665"/>
          </a:xfrm>
          <a:prstGeom prst="rect">
            <a:avLst/>
          </a:prstGeom>
          <a:solidFill>
            <a:srgbClr val="FFFFFF">
              <a:alpha val="73000"/>
            </a:srgbClr>
          </a:solidFill>
        </p:spPr>
        <p:txBody>
          <a:bodyPr wrap="square">
            <a:spAutoFit/>
          </a:bodyPr>
          <a:lstStyle/>
          <a:p>
            <a:pPr marL="342900" indent="-342900">
              <a:buFont typeface="Arial" panose="020B0604020202020204" pitchFamily="34" charset="0"/>
              <a:buChar char="•"/>
            </a:pPr>
            <a:r>
              <a:rPr lang="da-DK" sz="2400" b="1" dirty="0" smtClean="0"/>
              <a:t>Gør det simpelt og ukompliceret</a:t>
            </a:r>
            <a:endParaRPr lang="da-DK" sz="2400" b="1" dirty="0"/>
          </a:p>
        </p:txBody>
      </p:sp>
      <p:sp>
        <p:nvSpPr>
          <p:cNvPr id="17" name="Rektangel 16"/>
          <p:cNvSpPr/>
          <p:nvPr/>
        </p:nvSpPr>
        <p:spPr>
          <a:xfrm>
            <a:off x="603503" y="3882920"/>
            <a:ext cx="8147052" cy="461665"/>
          </a:xfrm>
          <a:prstGeom prst="rect">
            <a:avLst/>
          </a:prstGeom>
          <a:solidFill>
            <a:srgbClr val="FFFFFF">
              <a:alpha val="73000"/>
            </a:srgbClr>
          </a:solidFill>
        </p:spPr>
        <p:txBody>
          <a:bodyPr wrap="square">
            <a:spAutoFit/>
          </a:bodyPr>
          <a:lstStyle/>
          <a:p>
            <a:pPr marL="342900" indent="-342900">
              <a:buFont typeface="Arial" panose="020B0604020202020204" pitchFamily="34" charset="0"/>
              <a:buChar char="•"/>
            </a:pPr>
            <a:r>
              <a:rPr lang="da-DK" sz="2400" b="1" dirty="0" smtClean="0"/>
              <a:t>En kort og fokuseret udviklingsfase</a:t>
            </a:r>
            <a:endParaRPr lang="da-DK" sz="2400" b="1" dirty="0"/>
          </a:p>
        </p:txBody>
      </p:sp>
      <p:sp>
        <p:nvSpPr>
          <p:cNvPr id="18" name="Rektangel 17"/>
          <p:cNvSpPr/>
          <p:nvPr/>
        </p:nvSpPr>
        <p:spPr>
          <a:xfrm>
            <a:off x="603503" y="1088766"/>
            <a:ext cx="8147052" cy="461665"/>
          </a:xfrm>
          <a:prstGeom prst="rect">
            <a:avLst/>
          </a:prstGeom>
          <a:solidFill>
            <a:srgbClr val="FFFFFF">
              <a:alpha val="73000"/>
            </a:srgbClr>
          </a:solidFill>
        </p:spPr>
        <p:txBody>
          <a:bodyPr wrap="square">
            <a:spAutoFit/>
          </a:bodyPr>
          <a:lstStyle/>
          <a:p>
            <a:pPr marL="342900" indent="-342900">
              <a:buFont typeface="Arial" panose="020B0604020202020204" pitchFamily="34" charset="0"/>
              <a:buChar char="•"/>
            </a:pPr>
            <a:r>
              <a:rPr lang="da-DK" sz="2400" b="1" dirty="0" smtClean="0"/>
              <a:t>Spring ud i det</a:t>
            </a:r>
            <a:endParaRPr lang="da-DK" sz="2400" b="1" dirty="0"/>
          </a:p>
        </p:txBody>
      </p:sp>
      <p:sp>
        <p:nvSpPr>
          <p:cNvPr id="19" name="Rektangel 18"/>
          <p:cNvSpPr/>
          <p:nvPr/>
        </p:nvSpPr>
        <p:spPr>
          <a:xfrm>
            <a:off x="603503" y="4814304"/>
            <a:ext cx="8147052" cy="461665"/>
          </a:xfrm>
          <a:prstGeom prst="rect">
            <a:avLst/>
          </a:prstGeom>
          <a:solidFill>
            <a:srgbClr val="FFFFFF">
              <a:alpha val="73000"/>
            </a:srgbClr>
          </a:solidFill>
        </p:spPr>
        <p:txBody>
          <a:bodyPr wrap="square">
            <a:spAutoFit/>
          </a:bodyPr>
          <a:lstStyle/>
          <a:p>
            <a:pPr marL="342900" indent="-342900">
              <a:buFont typeface="Arial" panose="020B0604020202020204" pitchFamily="34" charset="0"/>
              <a:buChar char="•"/>
            </a:pPr>
            <a:r>
              <a:rPr lang="da-DK" sz="2400" b="1" dirty="0" smtClean="0"/>
              <a:t>Prøv </a:t>
            </a:r>
            <a:r>
              <a:rPr lang="da-DK" sz="2400" b="1" smtClean="0"/>
              <a:t>det af – </a:t>
            </a:r>
            <a:r>
              <a:rPr lang="da-DK" sz="2400" b="1" dirty="0" smtClean="0"/>
              <a:t>og juster undervejs</a:t>
            </a:r>
            <a:endParaRPr lang="da-DK" sz="2400" b="1" dirty="0"/>
          </a:p>
        </p:txBody>
      </p:sp>
      <p:sp>
        <p:nvSpPr>
          <p:cNvPr id="23" name="Rektangel 22"/>
          <p:cNvSpPr/>
          <p:nvPr/>
        </p:nvSpPr>
        <p:spPr>
          <a:xfrm>
            <a:off x="603503" y="5702749"/>
            <a:ext cx="8147052" cy="461665"/>
          </a:xfrm>
          <a:prstGeom prst="rect">
            <a:avLst/>
          </a:prstGeom>
          <a:solidFill>
            <a:srgbClr val="FFFFFF">
              <a:alpha val="73000"/>
            </a:srgbClr>
          </a:solidFill>
        </p:spPr>
        <p:txBody>
          <a:bodyPr wrap="square">
            <a:spAutoFit/>
          </a:bodyPr>
          <a:lstStyle/>
          <a:p>
            <a:pPr marL="342900" indent="-342900">
              <a:buFont typeface="Arial" panose="020B0604020202020204" pitchFamily="34" charset="0"/>
              <a:buChar char="•"/>
            </a:pPr>
            <a:r>
              <a:rPr lang="da-DK" sz="2400" b="1" dirty="0" smtClean="0"/>
              <a:t>Analoge spil virker</a:t>
            </a:r>
            <a:endParaRPr lang="da-DK" sz="2400" b="1" dirty="0"/>
          </a:p>
        </p:txBody>
      </p:sp>
    </p:spTree>
    <p:extLst>
      <p:ext uri="{BB962C8B-B14F-4D97-AF65-F5344CB8AC3E}">
        <p14:creationId xmlns:p14="http://schemas.microsoft.com/office/powerpoint/2010/main" val="42760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Hvorfor anvende </a:t>
            </a:r>
            <a:r>
              <a:rPr lang="da-DK" dirty="0"/>
              <a:t>spilbaseret læring?</a:t>
            </a:r>
          </a:p>
        </p:txBody>
      </p:sp>
      <p:sp>
        <p:nvSpPr>
          <p:cNvPr id="6" name="Pladsholder til indhold 5"/>
          <p:cNvSpPr>
            <a:spLocks noGrp="1"/>
          </p:cNvSpPr>
          <p:nvPr>
            <p:ph sz="quarter" idx="16"/>
          </p:nvPr>
        </p:nvSpPr>
        <p:spPr/>
        <p:txBody>
          <a:bodyPr/>
          <a:lstStyle/>
          <a:p>
            <a:r>
              <a:rPr lang="da-DK" sz="1800" i="1" dirty="0" smtClean="0"/>
              <a:t>Spørg </a:t>
            </a:r>
            <a:r>
              <a:rPr lang="da-DK" sz="1800" i="1" dirty="0" err="1" smtClean="0"/>
              <a:t>ChatGPT</a:t>
            </a:r>
            <a:r>
              <a:rPr lang="da-DK" sz="1800" i="1" dirty="0" smtClean="0"/>
              <a:t>!</a:t>
            </a:r>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638173" y="1809053"/>
            <a:ext cx="8505827" cy="3477875"/>
          </a:xfrm>
          <a:prstGeom prst="rect">
            <a:avLst/>
          </a:prstGeom>
        </p:spPr>
        <p:txBody>
          <a:bodyPr wrap="square">
            <a:spAutoFit/>
          </a:bodyPr>
          <a:lstStyle/>
          <a:p>
            <a:pPr marL="342900" indent="-342900">
              <a:buSzPct val="106000"/>
              <a:buFont typeface="Arial" panose="020B0604020202020204" pitchFamily="34" charset="0"/>
              <a:buChar char="•"/>
            </a:pPr>
            <a:r>
              <a:rPr lang="da-DK" sz="2200" dirty="0"/>
              <a:t>Motivation</a:t>
            </a:r>
          </a:p>
          <a:p>
            <a:pPr marL="342900" indent="-342900">
              <a:buSzPct val="106000"/>
              <a:buFont typeface="Arial" panose="020B0604020202020204" pitchFamily="34" charset="0"/>
              <a:buChar char="•"/>
            </a:pPr>
            <a:r>
              <a:rPr lang="da-DK" sz="2200" dirty="0" smtClean="0"/>
              <a:t>Engagement</a:t>
            </a:r>
            <a:endParaRPr lang="da-DK" sz="2200" dirty="0"/>
          </a:p>
          <a:p>
            <a:pPr marL="342900" indent="-342900">
              <a:buSzPct val="106000"/>
              <a:buFont typeface="Arial" panose="020B0604020202020204" pitchFamily="34" charset="0"/>
              <a:buChar char="•"/>
            </a:pPr>
            <a:r>
              <a:rPr lang="da-DK" sz="2200" dirty="0"/>
              <a:t>Fordybelse i et område</a:t>
            </a:r>
          </a:p>
          <a:p>
            <a:pPr marL="342900" indent="-342900">
              <a:buSzPct val="106000"/>
              <a:buFont typeface="Arial" panose="020B0604020202020204" pitchFamily="34" charset="0"/>
              <a:buChar char="•"/>
            </a:pPr>
            <a:r>
              <a:rPr lang="da-DK" sz="2200" dirty="0"/>
              <a:t>Personlig læring</a:t>
            </a:r>
          </a:p>
          <a:p>
            <a:pPr marL="342900" indent="-342900">
              <a:buSzPct val="106000"/>
              <a:buFont typeface="Arial" panose="020B0604020202020204" pitchFamily="34" charset="0"/>
              <a:buChar char="•"/>
            </a:pPr>
            <a:r>
              <a:rPr lang="da-DK" sz="2200" dirty="0" smtClean="0"/>
              <a:t>Problemløsning </a:t>
            </a:r>
            <a:endParaRPr lang="da-DK" sz="2200" dirty="0"/>
          </a:p>
          <a:p>
            <a:pPr marL="342900" indent="-342900">
              <a:buSzPct val="106000"/>
              <a:buFont typeface="Arial" panose="020B0604020202020204" pitchFamily="34" charset="0"/>
              <a:buChar char="•"/>
            </a:pPr>
            <a:r>
              <a:rPr lang="da-DK" sz="2200" dirty="0"/>
              <a:t>Øjeblikkelig feedback </a:t>
            </a:r>
          </a:p>
          <a:p>
            <a:pPr marL="342900" indent="-342900">
              <a:buSzPct val="106000"/>
              <a:buFont typeface="Arial" panose="020B0604020202020204" pitchFamily="34" charset="0"/>
              <a:buChar char="•"/>
            </a:pPr>
            <a:r>
              <a:rPr lang="da-DK" sz="2200" dirty="0" smtClean="0"/>
              <a:t>Udvikling af færdigheder</a:t>
            </a:r>
          </a:p>
          <a:p>
            <a:pPr marL="342900" indent="-342900">
              <a:buSzPct val="106000"/>
              <a:buFont typeface="Arial" panose="020B0604020202020204" pitchFamily="34" charset="0"/>
              <a:buChar char="•"/>
            </a:pPr>
            <a:r>
              <a:rPr lang="da-DK" sz="2200" dirty="0" smtClean="0"/>
              <a:t>Samarbejde</a:t>
            </a:r>
          </a:p>
          <a:p>
            <a:pPr marL="342900" indent="-342900">
              <a:buSzPct val="106000"/>
              <a:buFont typeface="Arial" panose="020B0604020202020204" pitchFamily="34" charset="0"/>
              <a:buChar char="•"/>
            </a:pPr>
            <a:r>
              <a:rPr lang="da-DK" sz="2200" dirty="0" smtClean="0"/>
              <a:t>Real-World Application (Eks. Steel </a:t>
            </a:r>
            <a:r>
              <a:rPr lang="da-DK" sz="2200" dirty="0" err="1" smtClean="0"/>
              <a:t>Beast</a:t>
            </a:r>
            <a:r>
              <a:rPr lang="da-DK" sz="2200" dirty="0" smtClean="0"/>
              <a:t>)</a:t>
            </a:r>
          </a:p>
          <a:p>
            <a:pPr marL="342900" indent="-342900">
              <a:buSzPct val="106000"/>
              <a:buFont typeface="Arial" panose="020B0604020202020204" pitchFamily="34" charset="0"/>
              <a:buChar char="•"/>
            </a:pPr>
            <a:r>
              <a:rPr lang="da-DK" sz="2200" dirty="0" smtClean="0"/>
              <a:t>Sjov</a:t>
            </a:r>
            <a:endParaRPr lang="da-DK" sz="2200" dirty="0"/>
          </a:p>
        </p:txBody>
      </p:sp>
      <p:sp>
        <p:nvSpPr>
          <p:cNvPr id="9" name="Tekstfelt 8"/>
          <p:cNvSpPr txBox="1"/>
          <p:nvPr/>
        </p:nvSpPr>
        <p:spPr>
          <a:xfrm>
            <a:off x="763826" y="5580117"/>
            <a:ext cx="1724831" cy="205056"/>
          </a:xfrm>
          <a:prstGeom prst="rect">
            <a:avLst/>
          </a:prstGeom>
          <a:noFill/>
        </p:spPr>
        <p:txBody>
          <a:bodyPr wrap="none" lIns="0" tIns="0" rIns="0" bIns="0" rtlCol="0">
            <a:spAutoFit/>
          </a:bodyPr>
          <a:lstStyle/>
          <a:p>
            <a:pPr>
              <a:lnSpc>
                <a:spcPct val="125000"/>
              </a:lnSpc>
            </a:pPr>
            <a:r>
              <a:rPr lang="da-DK" sz="1200" i="1" dirty="0" smtClean="0"/>
              <a:t>Kilde: </a:t>
            </a:r>
            <a:r>
              <a:rPr lang="da-DK" sz="1200" i="1" dirty="0" err="1" smtClean="0"/>
              <a:t>ChatGPT</a:t>
            </a:r>
            <a:r>
              <a:rPr lang="da-DK" sz="1200" i="1" dirty="0" smtClean="0"/>
              <a:t>, 2023 </a:t>
            </a:r>
            <a:endParaRPr lang="da-DK" sz="1200" i="1" dirty="0"/>
          </a:p>
        </p:txBody>
      </p:sp>
      <p:pic>
        <p:nvPicPr>
          <p:cNvPr id="10" name="Billed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77905" y="1692586"/>
            <a:ext cx="3907320" cy="2199444"/>
          </a:xfrm>
          <a:prstGeom prst="rect">
            <a:avLst/>
          </a:prstGeom>
        </p:spPr>
      </p:pic>
    </p:spTree>
    <p:extLst>
      <p:ext uri="{BB962C8B-B14F-4D97-AF65-F5344CB8AC3E}">
        <p14:creationId xmlns:p14="http://schemas.microsoft.com/office/powerpoint/2010/main" val="509436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Hvad har vi observeret</a:t>
            </a:r>
            <a:endParaRPr lang="da-DK" dirty="0"/>
          </a:p>
        </p:txBody>
      </p:sp>
      <p:sp>
        <p:nvSpPr>
          <p:cNvPr id="6" name="Pladsholder til indhold 5"/>
          <p:cNvSpPr>
            <a:spLocks noGrp="1"/>
          </p:cNvSpPr>
          <p:nvPr>
            <p:ph sz="quarter" idx="16"/>
          </p:nvPr>
        </p:nvSpPr>
        <p:spPr/>
        <p:txBody>
          <a:bodyPr/>
          <a:lstStyle/>
          <a:p>
            <a:r>
              <a:rPr lang="da-DK" sz="1800" i="1" dirty="0" smtClean="0"/>
              <a:t>Supply Chain Game</a:t>
            </a:r>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638173" y="1809053"/>
            <a:ext cx="8505827" cy="3200876"/>
          </a:xfrm>
          <a:prstGeom prst="rect">
            <a:avLst/>
          </a:prstGeom>
        </p:spPr>
        <p:txBody>
          <a:bodyPr wrap="square">
            <a:spAutoFit/>
          </a:bodyPr>
          <a:lstStyle/>
          <a:p>
            <a:pPr marL="288000" indent="-342900">
              <a:spcBef>
                <a:spcPts val="200"/>
              </a:spcBef>
              <a:buFont typeface="Arial" panose="020B0604020202020204" pitchFamily="34" charset="0"/>
              <a:buChar char="•"/>
            </a:pPr>
            <a:r>
              <a:rPr lang="da-DK" sz="2400" dirty="0"/>
              <a:t>Nedbryde </a:t>
            </a:r>
            <a:r>
              <a:rPr lang="da-DK" sz="2400" dirty="0" smtClean="0"/>
              <a:t>barrierer </a:t>
            </a:r>
            <a:r>
              <a:rPr lang="da-DK" sz="2000" dirty="0" smtClean="0"/>
              <a:t>(På tværs af rang, jobfunktion etc.)</a:t>
            </a:r>
            <a:endParaRPr lang="da-DK" sz="2000" dirty="0"/>
          </a:p>
          <a:p>
            <a:pPr marL="288000" indent="-342900">
              <a:spcBef>
                <a:spcPts val="200"/>
              </a:spcBef>
              <a:buFont typeface="Arial" panose="020B0604020202020204" pitchFamily="34" charset="0"/>
              <a:buChar char="•"/>
            </a:pPr>
            <a:r>
              <a:rPr lang="da-DK" sz="2400" dirty="0"/>
              <a:t>Samler folk</a:t>
            </a:r>
          </a:p>
          <a:p>
            <a:pPr marL="288000" indent="-342900">
              <a:spcBef>
                <a:spcPts val="200"/>
              </a:spcBef>
              <a:buFont typeface="Arial" panose="020B0604020202020204" pitchFamily="34" charset="0"/>
              <a:buChar char="•"/>
            </a:pPr>
            <a:r>
              <a:rPr lang="da-DK" sz="2400" dirty="0" smtClean="0"/>
              <a:t>Alvor – men i en spilkontekst</a:t>
            </a:r>
          </a:p>
          <a:p>
            <a:pPr marL="288000" indent="-342900">
              <a:spcBef>
                <a:spcPts val="200"/>
              </a:spcBef>
              <a:buFont typeface="Arial" panose="020B0604020202020204" pitchFamily="34" charset="0"/>
              <a:buChar char="•"/>
            </a:pPr>
            <a:r>
              <a:rPr lang="da-DK" sz="2400" dirty="0" smtClean="0"/>
              <a:t>Bedre forståelse for hinanden - processerne</a:t>
            </a:r>
          </a:p>
          <a:p>
            <a:pPr marL="288000" indent="-342900">
              <a:spcBef>
                <a:spcPts val="200"/>
              </a:spcBef>
              <a:buFont typeface="Arial" panose="020B0604020202020204" pitchFamily="34" charset="0"/>
              <a:buChar char="•"/>
            </a:pPr>
            <a:r>
              <a:rPr lang="da-DK" sz="2400" dirty="0" smtClean="0"/>
              <a:t>Læring om organisationen</a:t>
            </a:r>
            <a:endParaRPr lang="da-DK" sz="2400" dirty="0"/>
          </a:p>
          <a:p>
            <a:pPr marL="288000" indent="-342900">
              <a:spcBef>
                <a:spcPts val="200"/>
              </a:spcBef>
              <a:buFont typeface="Arial" panose="020B0604020202020204" pitchFamily="34" charset="0"/>
              <a:buChar char="•"/>
            </a:pPr>
            <a:r>
              <a:rPr lang="da-DK" sz="2400" dirty="0"/>
              <a:t>Grine </a:t>
            </a:r>
            <a:r>
              <a:rPr lang="da-DK" sz="2400" dirty="0" smtClean="0"/>
              <a:t>og have det sjovt sammen</a:t>
            </a:r>
          </a:p>
          <a:p>
            <a:pPr marL="288000" indent="-342900">
              <a:spcBef>
                <a:spcPts val="200"/>
              </a:spcBef>
              <a:buFont typeface="Arial" panose="020B0604020202020204" pitchFamily="34" charset="0"/>
              <a:buChar char="•"/>
            </a:pPr>
            <a:r>
              <a:rPr lang="da-DK" sz="2400" dirty="0" smtClean="0"/>
              <a:t>Viden er hos os – og nødvendigvis ikke ved et konsulenthus.</a:t>
            </a:r>
            <a:endParaRPr lang="da-DK" sz="2400" dirty="0"/>
          </a:p>
        </p:txBody>
      </p:sp>
      <p:pic>
        <p:nvPicPr>
          <p:cNvPr id="9" name="Billed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5263" y="4706968"/>
            <a:ext cx="3351773" cy="1884226"/>
          </a:xfrm>
          <a:prstGeom prst="rect">
            <a:avLst/>
          </a:prstGeom>
        </p:spPr>
      </p:pic>
    </p:spTree>
    <p:extLst>
      <p:ext uri="{BB962C8B-B14F-4D97-AF65-F5344CB8AC3E}">
        <p14:creationId xmlns:p14="http://schemas.microsoft.com/office/powerpoint/2010/main" val="26561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Argumenter for spilbaseret læring</a:t>
            </a:r>
            <a:endParaRPr lang="da-DK" dirty="0"/>
          </a:p>
        </p:txBody>
      </p:sp>
      <p:sp>
        <p:nvSpPr>
          <p:cNvPr id="6" name="Pladsholder til indhold 5"/>
          <p:cNvSpPr>
            <a:spLocks noGrp="1"/>
          </p:cNvSpPr>
          <p:nvPr>
            <p:ph sz="quarter" idx="16"/>
          </p:nvPr>
        </p:nvSpPr>
        <p:spPr/>
        <p:txBody>
          <a:bodyPr/>
          <a:lstStyle/>
          <a:p>
            <a:r>
              <a:rPr lang="da-DK" sz="1800" i="1" dirty="0" smtClean="0"/>
              <a:t>Den akademiske tilgang!</a:t>
            </a:r>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638173" y="1809053"/>
            <a:ext cx="8505827" cy="2462213"/>
          </a:xfrm>
          <a:prstGeom prst="rect">
            <a:avLst/>
          </a:prstGeom>
        </p:spPr>
        <p:txBody>
          <a:bodyPr wrap="square">
            <a:spAutoFit/>
          </a:bodyPr>
          <a:lstStyle/>
          <a:p>
            <a:pPr marL="342900" indent="-342900">
              <a:buFont typeface="Arial" panose="020B0604020202020204" pitchFamily="34" charset="0"/>
              <a:buChar char="•"/>
            </a:pPr>
            <a:r>
              <a:rPr lang="da-DK" sz="2200" dirty="0" smtClean="0"/>
              <a:t>Motivere (over længere periode)</a:t>
            </a:r>
          </a:p>
          <a:p>
            <a:pPr marL="342900" indent="-342900">
              <a:buFont typeface="Arial" panose="020B0604020202020204" pitchFamily="34" charset="0"/>
              <a:buChar char="•"/>
            </a:pPr>
            <a:r>
              <a:rPr lang="da-DK" sz="2200" dirty="0" smtClean="0"/>
              <a:t>Spillerengagement</a:t>
            </a:r>
          </a:p>
          <a:p>
            <a:pPr marL="342900" indent="-342900">
              <a:buFont typeface="Arial" panose="020B0604020202020204" pitchFamily="34" charset="0"/>
              <a:buChar char="•"/>
            </a:pPr>
            <a:r>
              <a:rPr lang="da-DK" sz="2200" dirty="0" smtClean="0"/>
              <a:t>Tilpasningsevne/Relevant (i </a:t>
            </a:r>
            <a:r>
              <a:rPr lang="da-DK" sz="2200" dirty="0" err="1" smtClean="0"/>
              <a:t>ft</a:t>
            </a:r>
            <a:r>
              <a:rPr lang="da-DK" sz="2200" dirty="0" smtClean="0"/>
              <a:t>. egen rolle)</a:t>
            </a:r>
          </a:p>
          <a:p>
            <a:pPr marL="342900" indent="-342900">
              <a:buFont typeface="Arial" panose="020B0604020202020204" pitchFamily="34" charset="0"/>
              <a:buChar char="•"/>
            </a:pPr>
            <a:r>
              <a:rPr lang="da-DK" sz="2200" dirty="0" smtClean="0"/>
              <a:t>Yndefuld fiasko (Det at tabe kan være en del af læringen)</a:t>
            </a:r>
          </a:p>
          <a:p>
            <a:pPr marL="342900" indent="-342900">
              <a:buFont typeface="Arial" panose="020B0604020202020204" pitchFamily="34" charset="0"/>
              <a:buChar char="•"/>
            </a:pPr>
            <a:endParaRPr lang="da-DK" sz="2200" dirty="0" smtClean="0"/>
          </a:p>
          <a:p>
            <a:pPr marL="342900" indent="-342900">
              <a:buFont typeface="Arial" panose="020B0604020202020204" pitchFamily="34" charset="0"/>
              <a:buChar char="•"/>
            </a:pPr>
            <a:endParaRPr lang="da-DK" sz="2200" dirty="0" smtClean="0"/>
          </a:p>
        </p:txBody>
      </p:sp>
      <p:sp>
        <p:nvSpPr>
          <p:cNvPr id="7" name="Tekstfelt 6"/>
          <p:cNvSpPr txBox="1"/>
          <p:nvPr/>
        </p:nvSpPr>
        <p:spPr>
          <a:xfrm>
            <a:off x="763826" y="3833427"/>
            <a:ext cx="1331968" cy="230832"/>
          </a:xfrm>
          <a:prstGeom prst="rect">
            <a:avLst/>
          </a:prstGeom>
          <a:noFill/>
        </p:spPr>
        <p:txBody>
          <a:bodyPr wrap="none" lIns="0" tIns="0" rIns="0" bIns="0" rtlCol="0">
            <a:spAutoFit/>
          </a:bodyPr>
          <a:lstStyle/>
          <a:p>
            <a:pPr>
              <a:lnSpc>
                <a:spcPct val="125000"/>
              </a:lnSpc>
            </a:pPr>
            <a:r>
              <a:rPr lang="da-DK" sz="1200" dirty="0" err="1" smtClean="0"/>
              <a:t>Plass</a:t>
            </a:r>
            <a:r>
              <a:rPr lang="da-DK" sz="1200" dirty="0" smtClean="0"/>
              <a:t> et al., 2016</a:t>
            </a:r>
            <a:endParaRPr lang="da-DK" sz="1200" dirty="0"/>
          </a:p>
        </p:txBody>
      </p:sp>
      <p:pic>
        <p:nvPicPr>
          <p:cNvPr id="11" name="Billede 10"/>
          <p:cNvPicPr>
            <a:picLocks noChangeAspect="1"/>
          </p:cNvPicPr>
          <p:nvPr/>
        </p:nvPicPr>
        <p:blipFill>
          <a:blip r:embed="rId3"/>
          <a:stretch>
            <a:fillRect/>
          </a:stretch>
        </p:blipFill>
        <p:spPr>
          <a:xfrm>
            <a:off x="6092384" y="3282413"/>
            <a:ext cx="2644085" cy="2984148"/>
          </a:xfrm>
          <a:prstGeom prst="rect">
            <a:avLst/>
          </a:prstGeom>
        </p:spPr>
      </p:pic>
    </p:spTree>
    <p:extLst>
      <p:ext uri="{BB962C8B-B14F-4D97-AF65-F5344CB8AC3E}">
        <p14:creationId xmlns:p14="http://schemas.microsoft.com/office/powerpoint/2010/main" val="160801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3"/>
          </p:nvPr>
        </p:nvSpPr>
        <p:spPr/>
        <p:txBody>
          <a:bodyPr/>
          <a:lstStyle/>
          <a:p>
            <a:pPr marL="0" indent="0">
              <a:lnSpc>
                <a:spcPct val="100000"/>
              </a:lnSpc>
              <a:spcBef>
                <a:spcPts val="600"/>
              </a:spcBef>
              <a:buNone/>
            </a:pPr>
            <a:r>
              <a:rPr lang="da-DK" sz="2400" dirty="0" smtClean="0"/>
              <a:t>Brug 5 minutter med sidemanden.</a:t>
            </a:r>
          </a:p>
          <a:p>
            <a:pPr marL="0" indent="0">
              <a:lnSpc>
                <a:spcPct val="100000"/>
              </a:lnSpc>
              <a:spcBef>
                <a:spcPts val="600"/>
              </a:spcBef>
              <a:buNone/>
            </a:pPr>
            <a:endParaRPr lang="da-DK" sz="2400" dirty="0" smtClean="0"/>
          </a:p>
          <a:p>
            <a:pPr marL="0" indent="0">
              <a:lnSpc>
                <a:spcPct val="100000"/>
              </a:lnSpc>
              <a:spcBef>
                <a:spcPts val="600"/>
              </a:spcBef>
              <a:buNone/>
            </a:pPr>
            <a:r>
              <a:rPr lang="da-DK" sz="2400" dirty="0" smtClean="0"/>
              <a:t>Del jeres tanker omkring, hvordan I ser spil anvendt i jeres del af organisationen og til hvad.</a:t>
            </a:r>
          </a:p>
        </p:txBody>
      </p:sp>
      <p:sp>
        <p:nvSpPr>
          <p:cNvPr id="4" name="Pladsholder til sidefod 3"/>
          <p:cNvSpPr>
            <a:spLocks noGrp="1"/>
          </p:cNvSpPr>
          <p:nvPr>
            <p:ph type="ftr" sz="quarter" idx="11"/>
          </p:nvPr>
        </p:nvSpPr>
        <p:spPr/>
        <p:txBody>
          <a:bodyPr/>
          <a:lstStyle/>
          <a:p>
            <a:r>
              <a:rPr lang="da-DK" smtClean="0"/>
              <a:t>Supply Chain Målstyring</a:t>
            </a:r>
            <a:endParaRPr lang="da-DK" dirty="0"/>
          </a:p>
        </p:txBody>
      </p:sp>
      <p:sp>
        <p:nvSpPr>
          <p:cNvPr id="5" name="Pladsholder til dato 4"/>
          <p:cNvSpPr>
            <a:spLocks noGrp="1"/>
          </p:cNvSpPr>
          <p:nvPr>
            <p:ph type="dt" sz="half" idx="10"/>
          </p:nvPr>
        </p:nvSpPr>
        <p:spPr/>
        <p:txBody>
          <a:bodyPr/>
          <a:lstStyle/>
          <a:p>
            <a:fld id="{D5FD77AC-9D08-4D37-8F9F-AFD48A0D95A4}" type="datetime2">
              <a:rPr lang="da-DK" smtClean="0"/>
              <a:pPr/>
              <a:t>28. november 2023</a:t>
            </a:fld>
            <a:endParaRPr lang="da-DK" dirty="0"/>
          </a:p>
        </p:txBody>
      </p:sp>
      <p:sp>
        <p:nvSpPr>
          <p:cNvPr id="7" name="Pladsholder til slidenummer 7"/>
          <p:cNvSpPr>
            <a:spLocks noGrp="1"/>
          </p:cNvSpPr>
          <p:nvPr>
            <p:ph type="sldNum" sz="quarter" idx="4294967295"/>
          </p:nvPr>
        </p:nvSpPr>
        <p:spPr>
          <a:xfrm>
            <a:off x="8553461" y="6490800"/>
            <a:ext cx="0" cy="190800"/>
          </a:xfrm>
        </p:spPr>
        <p:txBody>
          <a:bodyPr/>
          <a:lstStyle/>
          <a:p>
            <a:fld id="{24C8C45C-947F-4981-8B3F-4F32E973C901}" type="slidenum">
              <a:rPr lang="en-GB" smtClean="0">
                <a:solidFill>
                  <a:schemeClr val="bg1"/>
                </a:solidFill>
              </a:rPr>
              <a:pPr/>
              <a:t>6</a:t>
            </a:fld>
            <a:endParaRPr lang="en-GB" dirty="0">
              <a:solidFill>
                <a:schemeClr val="bg1"/>
              </a:solidFill>
            </a:endParaRPr>
          </a:p>
        </p:txBody>
      </p:sp>
      <p:cxnSp>
        <p:nvCxnSpPr>
          <p:cNvPr id="8" name="Lige forbindelse 7"/>
          <p:cNvCxnSpPr/>
          <p:nvPr/>
        </p:nvCxnSpPr>
        <p:spPr>
          <a:xfrm>
            <a:off x="8553461" y="6490800"/>
            <a:ext cx="0" cy="216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el 4"/>
          <p:cNvSpPr>
            <a:spLocks noGrp="1"/>
          </p:cNvSpPr>
          <p:nvPr>
            <p:ph type="title"/>
          </p:nvPr>
        </p:nvSpPr>
        <p:spPr>
          <a:xfrm>
            <a:off x="2470291" y="1423748"/>
            <a:ext cx="4012570" cy="419827"/>
          </a:xfrm>
        </p:spPr>
        <p:txBody>
          <a:bodyPr/>
          <a:lstStyle/>
          <a:p>
            <a:r>
              <a:rPr lang="da-DK" sz="3600" dirty="0" smtClean="0"/>
              <a:t>#1 Refleksion</a:t>
            </a:r>
            <a:endParaRPr lang="da-DK" sz="3600" dirty="0"/>
          </a:p>
        </p:txBody>
      </p:sp>
    </p:spTree>
    <p:extLst>
      <p:ext uri="{BB962C8B-B14F-4D97-AF65-F5344CB8AC3E}">
        <p14:creationId xmlns:p14="http://schemas.microsoft.com/office/powerpoint/2010/main" val="2125013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Hvornår kan man bruge spil?</a:t>
            </a:r>
            <a:endParaRPr lang="da-DK" dirty="0"/>
          </a:p>
        </p:txBody>
      </p:sp>
      <p:sp>
        <p:nvSpPr>
          <p:cNvPr id="6" name="Pladsholder til indhold 5"/>
          <p:cNvSpPr>
            <a:spLocks noGrp="1"/>
          </p:cNvSpPr>
          <p:nvPr>
            <p:ph sz="quarter" idx="16"/>
          </p:nvPr>
        </p:nvSpPr>
        <p:spPr/>
        <p:txBody>
          <a:bodyPr/>
          <a:lstStyle/>
          <a:p>
            <a:r>
              <a:rPr lang="da-DK" sz="1800" i="1" dirty="0" smtClean="0"/>
              <a:t>Flere anledninger…</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kstfelt 15"/>
          <p:cNvSpPr txBox="1"/>
          <p:nvPr/>
        </p:nvSpPr>
        <p:spPr>
          <a:xfrm>
            <a:off x="223574" y="4099218"/>
            <a:ext cx="3321934" cy="307520"/>
          </a:xfrm>
          <a:prstGeom prst="rect">
            <a:avLst/>
          </a:prstGeom>
          <a:noFill/>
        </p:spPr>
        <p:txBody>
          <a:bodyPr wrap="square" lIns="0" tIns="0" rIns="0" bIns="0" rtlCol="0">
            <a:spAutoFit/>
          </a:bodyPr>
          <a:lstStyle/>
          <a:p>
            <a:pPr>
              <a:lnSpc>
                <a:spcPct val="125000"/>
              </a:lnSpc>
            </a:pPr>
            <a:r>
              <a:rPr lang="da-DK" b="1" dirty="0"/>
              <a:t>Organisationsændringer</a:t>
            </a:r>
            <a:endParaRPr lang="da-DK" sz="2000" b="1" dirty="0"/>
          </a:p>
        </p:txBody>
      </p:sp>
      <p:sp>
        <p:nvSpPr>
          <p:cNvPr id="17" name="Tekstfelt 16"/>
          <p:cNvSpPr txBox="1"/>
          <p:nvPr/>
        </p:nvSpPr>
        <p:spPr>
          <a:xfrm>
            <a:off x="5278862" y="1575985"/>
            <a:ext cx="2204916" cy="307520"/>
          </a:xfrm>
          <a:prstGeom prst="rect">
            <a:avLst/>
          </a:prstGeom>
          <a:noFill/>
        </p:spPr>
        <p:txBody>
          <a:bodyPr wrap="square" lIns="0" tIns="0" rIns="0" bIns="0" rtlCol="0">
            <a:spAutoFit/>
          </a:bodyPr>
          <a:lstStyle/>
          <a:p>
            <a:pPr>
              <a:lnSpc>
                <a:spcPct val="125000"/>
              </a:lnSpc>
            </a:pPr>
            <a:r>
              <a:rPr lang="da-DK" b="1" dirty="0"/>
              <a:t>Styrke </a:t>
            </a:r>
            <a:r>
              <a:rPr lang="da-DK" b="1" dirty="0" smtClean="0"/>
              <a:t>kulturen</a:t>
            </a:r>
            <a:endParaRPr lang="da-DK" b="1" dirty="0"/>
          </a:p>
        </p:txBody>
      </p:sp>
      <p:sp>
        <p:nvSpPr>
          <p:cNvPr id="18" name="Tekstfelt 17"/>
          <p:cNvSpPr txBox="1"/>
          <p:nvPr/>
        </p:nvSpPr>
        <p:spPr>
          <a:xfrm>
            <a:off x="1522061" y="1575985"/>
            <a:ext cx="1786781" cy="307520"/>
          </a:xfrm>
          <a:prstGeom prst="rect">
            <a:avLst/>
          </a:prstGeom>
          <a:noFill/>
        </p:spPr>
        <p:txBody>
          <a:bodyPr wrap="square" lIns="0" tIns="0" rIns="0" bIns="0" rtlCol="0">
            <a:spAutoFit/>
          </a:bodyPr>
          <a:lstStyle/>
          <a:p>
            <a:pPr>
              <a:lnSpc>
                <a:spcPct val="125000"/>
              </a:lnSpc>
            </a:pPr>
            <a:r>
              <a:rPr lang="da-DK" b="1" dirty="0" smtClean="0"/>
              <a:t>Processer</a:t>
            </a:r>
            <a:endParaRPr lang="da-DK" b="1" dirty="0"/>
          </a:p>
        </p:txBody>
      </p:sp>
      <p:sp>
        <p:nvSpPr>
          <p:cNvPr id="19" name="Tekstfelt 18"/>
          <p:cNvSpPr txBox="1"/>
          <p:nvPr/>
        </p:nvSpPr>
        <p:spPr>
          <a:xfrm>
            <a:off x="3886741" y="4099218"/>
            <a:ext cx="1470340" cy="307520"/>
          </a:xfrm>
          <a:prstGeom prst="rect">
            <a:avLst/>
          </a:prstGeom>
          <a:noFill/>
        </p:spPr>
        <p:txBody>
          <a:bodyPr wrap="square" lIns="0" tIns="0" rIns="0" bIns="0" rtlCol="0">
            <a:spAutoFit/>
          </a:bodyPr>
          <a:lstStyle/>
          <a:p>
            <a:pPr>
              <a:lnSpc>
                <a:spcPct val="125000"/>
              </a:lnSpc>
            </a:pPr>
            <a:r>
              <a:rPr lang="da-DK" b="1" dirty="0" smtClean="0"/>
              <a:t>Ventetid</a:t>
            </a:r>
            <a:endParaRPr lang="da-DK" sz="2000" b="1" dirty="0"/>
          </a:p>
        </p:txBody>
      </p:sp>
      <p:sp>
        <p:nvSpPr>
          <p:cNvPr id="20" name="Tekstfelt 19"/>
          <p:cNvSpPr txBox="1"/>
          <p:nvPr/>
        </p:nvSpPr>
        <p:spPr>
          <a:xfrm>
            <a:off x="6711880" y="4099218"/>
            <a:ext cx="1679656" cy="307520"/>
          </a:xfrm>
          <a:prstGeom prst="rect">
            <a:avLst/>
          </a:prstGeom>
          <a:noFill/>
        </p:spPr>
        <p:txBody>
          <a:bodyPr wrap="square" lIns="0" tIns="0" rIns="0" bIns="0" rtlCol="0">
            <a:spAutoFit/>
          </a:bodyPr>
          <a:lstStyle/>
          <a:p>
            <a:pPr>
              <a:lnSpc>
                <a:spcPct val="125000"/>
              </a:lnSpc>
            </a:pPr>
            <a:r>
              <a:rPr lang="da-DK" b="1" dirty="0" smtClean="0"/>
              <a:t>Uddannelse</a:t>
            </a:r>
            <a:endParaRPr lang="da-DK" sz="2000" b="1" dirty="0"/>
          </a:p>
        </p:txBody>
      </p:sp>
      <p:pic>
        <p:nvPicPr>
          <p:cNvPr id="21" name="Billed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09175" y="1940306"/>
            <a:ext cx="1859870" cy="1650462"/>
          </a:xfrm>
          <a:prstGeom prst="rect">
            <a:avLst/>
          </a:prstGeom>
        </p:spPr>
      </p:pic>
      <p:pic>
        <p:nvPicPr>
          <p:cNvPr id="22" name="Billed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4322" y="4508274"/>
            <a:ext cx="1997244" cy="1678588"/>
          </a:xfrm>
          <a:prstGeom prst="rect">
            <a:avLst/>
          </a:prstGeom>
        </p:spPr>
      </p:pic>
      <p:pic>
        <p:nvPicPr>
          <p:cNvPr id="4" name="Billede 3"/>
          <p:cNvPicPr>
            <a:picLocks noChangeAspect="1"/>
          </p:cNvPicPr>
          <p:nvPr/>
        </p:nvPicPr>
        <p:blipFill>
          <a:blip r:embed="rId5"/>
          <a:stretch>
            <a:fillRect/>
          </a:stretch>
        </p:blipFill>
        <p:spPr>
          <a:xfrm>
            <a:off x="3650170" y="4471966"/>
            <a:ext cx="1617705" cy="1889915"/>
          </a:xfrm>
          <a:prstGeom prst="rect">
            <a:avLst/>
          </a:prstGeom>
        </p:spPr>
      </p:pic>
      <p:pic>
        <p:nvPicPr>
          <p:cNvPr id="25" name="Billede 2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29173" y="4483938"/>
            <a:ext cx="2855162" cy="1702924"/>
          </a:xfrm>
          <a:prstGeom prst="rect">
            <a:avLst/>
          </a:prstGeom>
        </p:spPr>
      </p:pic>
      <p:pic>
        <p:nvPicPr>
          <p:cNvPr id="26" name="Billede 25"/>
          <p:cNvPicPr>
            <a:picLocks noChangeAspect="1"/>
          </p:cNvPicPr>
          <p:nvPr/>
        </p:nvPicPr>
        <p:blipFill rotWithShape="1">
          <a:blip r:embed="rId7" cstate="hqprint">
            <a:extLst>
              <a:ext uri="{28A0092B-C50C-407E-A947-70E740481C1C}">
                <a14:useLocalDpi xmlns:a14="http://schemas.microsoft.com/office/drawing/2010/main" val="0"/>
              </a:ext>
            </a:extLst>
          </a:blip>
          <a:srcRect l="3726" t="43213" r="62003"/>
          <a:stretch/>
        </p:blipFill>
        <p:spPr>
          <a:xfrm>
            <a:off x="5173339" y="1956912"/>
            <a:ext cx="1984662" cy="1835335"/>
          </a:xfrm>
          <a:prstGeom prst="rect">
            <a:avLst/>
          </a:prstGeom>
        </p:spPr>
      </p:pic>
    </p:spTree>
    <p:extLst>
      <p:ext uri="{BB962C8B-B14F-4D97-AF65-F5344CB8AC3E}">
        <p14:creationId xmlns:p14="http://schemas.microsoft.com/office/powerpoint/2010/main" val="304124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Hvorfor lave noget selv?</a:t>
            </a:r>
            <a:endParaRPr lang="da-DK" dirty="0"/>
          </a:p>
        </p:txBody>
      </p:sp>
      <p:sp>
        <p:nvSpPr>
          <p:cNvPr id="6" name="Pladsholder til indhold 5"/>
          <p:cNvSpPr>
            <a:spLocks noGrp="1"/>
          </p:cNvSpPr>
          <p:nvPr>
            <p:ph sz="quarter" idx="16"/>
          </p:nvPr>
        </p:nvSpPr>
        <p:spPr/>
        <p:txBody>
          <a:bodyPr/>
          <a:lstStyle/>
          <a:p>
            <a:r>
              <a:rPr lang="da-DK" sz="1800" i="1" dirty="0" smtClean="0"/>
              <a:t>Afhængig af formålet</a:t>
            </a:r>
            <a:endParaRPr lang="da-DK" sz="1800" i="1" dirty="0">
              <a:latin typeface="+mj-lt"/>
            </a:endParaRPr>
          </a:p>
          <a:p>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ktangel 3"/>
          <p:cNvSpPr/>
          <p:nvPr/>
        </p:nvSpPr>
        <p:spPr>
          <a:xfrm>
            <a:off x="5796855" y="1989986"/>
            <a:ext cx="2548805" cy="430887"/>
          </a:xfrm>
          <a:prstGeom prst="rect">
            <a:avLst/>
          </a:prstGeom>
        </p:spPr>
        <p:txBody>
          <a:bodyPr wrap="square">
            <a:spAutoFit/>
          </a:bodyPr>
          <a:lstStyle/>
          <a:p>
            <a:r>
              <a:rPr lang="da-DK" sz="2200" b="1" dirty="0" smtClean="0">
                <a:effectLst>
                  <a:outerShdw blurRad="38100" dist="38100" dir="2700000" algn="tl">
                    <a:srgbClr val="000000">
                      <a:alpha val="43137"/>
                    </a:srgbClr>
                  </a:outerShdw>
                </a:effectLst>
              </a:rPr>
              <a:t>Beer game</a:t>
            </a:r>
          </a:p>
        </p:txBody>
      </p:sp>
      <p:sp>
        <p:nvSpPr>
          <p:cNvPr id="7" name="Rektangel 6"/>
          <p:cNvSpPr/>
          <p:nvPr/>
        </p:nvSpPr>
        <p:spPr>
          <a:xfrm>
            <a:off x="3347145" y="3209709"/>
            <a:ext cx="2449710" cy="438582"/>
          </a:xfrm>
          <a:prstGeom prst="rect">
            <a:avLst/>
          </a:prstGeom>
        </p:spPr>
        <p:txBody>
          <a:bodyPr wrap="none">
            <a:spAutoFit/>
          </a:bodyPr>
          <a:lstStyle/>
          <a:p>
            <a:pPr lvl="0">
              <a:lnSpc>
                <a:spcPct val="125000"/>
              </a:lnSpc>
              <a:defRPr/>
            </a:pPr>
            <a:r>
              <a:rPr lang="da-DK" dirty="0">
                <a:solidFill>
                  <a:prstClr val="white"/>
                </a:solidFill>
              </a:rPr>
              <a:t>Spil- en guidet tour</a:t>
            </a:r>
          </a:p>
        </p:txBody>
      </p:sp>
      <p:pic>
        <p:nvPicPr>
          <p:cNvPr id="10" name="Picture 2" descr="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0055">
            <a:off x="5441496" y="2902798"/>
            <a:ext cx="3208238" cy="213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53f4293b-0e0b-40bc-85cd-79583f7c0c01@fi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779" y="2618095"/>
            <a:ext cx="2862866" cy="402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ktangel 10"/>
          <p:cNvSpPr/>
          <p:nvPr/>
        </p:nvSpPr>
        <p:spPr>
          <a:xfrm>
            <a:off x="658202" y="1989986"/>
            <a:ext cx="4112236" cy="430887"/>
          </a:xfrm>
          <a:prstGeom prst="rect">
            <a:avLst/>
          </a:prstGeom>
        </p:spPr>
        <p:txBody>
          <a:bodyPr wrap="square">
            <a:spAutoFit/>
          </a:bodyPr>
          <a:lstStyle/>
          <a:p>
            <a:r>
              <a:rPr lang="da-DK" sz="2200" b="1" dirty="0" smtClean="0">
                <a:effectLst>
                  <a:outerShdw blurRad="38100" dist="38100" dir="2700000" algn="tl">
                    <a:srgbClr val="000000">
                      <a:alpha val="43137"/>
                    </a:srgbClr>
                  </a:outerShdw>
                </a:effectLst>
              </a:rPr>
              <a:t>The </a:t>
            </a:r>
            <a:r>
              <a:rPr lang="da-DK" sz="2200" b="1" dirty="0" err="1" smtClean="0">
                <a:effectLst>
                  <a:outerShdw blurRad="38100" dist="38100" dir="2700000" algn="tl">
                    <a:srgbClr val="000000">
                      <a:alpha val="43137"/>
                    </a:srgbClr>
                  </a:outerShdw>
                </a:effectLst>
              </a:rPr>
              <a:t>Fresh</a:t>
            </a:r>
            <a:r>
              <a:rPr lang="da-DK" sz="2200" b="1" dirty="0" smtClean="0">
                <a:effectLst>
                  <a:outerShdw blurRad="38100" dist="38100" dir="2700000" algn="tl">
                    <a:srgbClr val="000000">
                      <a:alpha val="43137"/>
                    </a:srgbClr>
                  </a:outerShdw>
                </a:effectLst>
              </a:rPr>
              <a:t> Connection</a:t>
            </a:r>
          </a:p>
        </p:txBody>
      </p:sp>
    </p:spTree>
    <p:extLst>
      <p:ext uri="{BB962C8B-B14F-4D97-AF65-F5344CB8AC3E}">
        <p14:creationId xmlns:p14="http://schemas.microsoft.com/office/powerpoint/2010/main" val="1295601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Bue 32"/>
          <p:cNvSpPr/>
          <p:nvPr/>
        </p:nvSpPr>
        <p:spPr>
          <a:xfrm rot="3495646">
            <a:off x="1732546" y="4499944"/>
            <a:ext cx="1303695" cy="1307458"/>
          </a:xfrm>
          <a:prstGeom prst="arc">
            <a:avLst>
              <a:gd name="adj1" fmla="val 14390664"/>
              <a:gd name="adj2" fmla="val 0"/>
            </a:avLst>
          </a:prstGeom>
          <a:ln w="57150">
            <a:solidFill>
              <a:schemeClr val="bg1">
                <a:lumMod val="85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Bue 8"/>
          <p:cNvSpPr/>
          <p:nvPr/>
        </p:nvSpPr>
        <p:spPr>
          <a:xfrm rot="14789873">
            <a:off x="169506" y="4511096"/>
            <a:ext cx="1303695" cy="1307458"/>
          </a:xfrm>
          <a:prstGeom prst="arc">
            <a:avLst>
              <a:gd name="adj1" fmla="val 14390664"/>
              <a:gd name="adj2" fmla="val 0"/>
            </a:avLst>
          </a:prstGeom>
          <a:ln w="57150">
            <a:solidFill>
              <a:schemeClr val="bg1">
                <a:lumMod val="85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36" name="Kombinationstegning 35"/>
          <p:cNvSpPr/>
          <p:nvPr/>
        </p:nvSpPr>
        <p:spPr>
          <a:xfrm>
            <a:off x="1252501" y="2212465"/>
            <a:ext cx="5809689" cy="3934335"/>
          </a:xfrm>
          <a:custGeom>
            <a:avLst/>
            <a:gdLst>
              <a:gd name="connsiteX0" fmla="*/ 1619723 w 5564600"/>
              <a:gd name="connsiteY0" fmla="*/ 214635 h 4024635"/>
              <a:gd name="connsiteX1" fmla="*/ 4578823 w 5564600"/>
              <a:gd name="connsiteY1" fmla="*/ 36835 h 4024635"/>
              <a:gd name="connsiteX2" fmla="*/ 4832823 w 5564600"/>
              <a:gd name="connsiteY2" fmla="*/ 849635 h 4024635"/>
              <a:gd name="connsiteX3" fmla="*/ 857723 w 5564600"/>
              <a:gd name="connsiteY3" fmla="*/ 1040135 h 4024635"/>
              <a:gd name="connsiteX4" fmla="*/ 565623 w 5564600"/>
              <a:gd name="connsiteY4" fmla="*/ 2043435 h 4024635"/>
              <a:gd name="connsiteX5" fmla="*/ 4718523 w 5564600"/>
              <a:gd name="connsiteY5" fmla="*/ 2094235 h 4024635"/>
              <a:gd name="connsiteX6" fmla="*/ 5417023 w 5564600"/>
              <a:gd name="connsiteY6" fmla="*/ 2868935 h 4024635"/>
              <a:gd name="connsiteX7" fmla="*/ 2737323 w 5564600"/>
              <a:gd name="connsiteY7" fmla="*/ 3224535 h 4024635"/>
              <a:gd name="connsiteX8" fmla="*/ 400523 w 5564600"/>
              <a:gd name="connsiteY8" fmla="*/ 3135635 h 4024635"/>
              <a:gd name="connsiteX9" fmla="*/ 19523 w 5564600"/>
              <a:gd name="connsiteY9" fmla="*/ 4024635 h 4024635"/>
              <a:gd name="connsiteX0" fmla="*/ 1614942 w 5574740"/>
              <a:gd name="connsiteY0" fmla="*/ 214635 h 4024635"/>
              <a:gd name="connsiteX1" fmla="*/ 4574042 w 5574740"/>
              <a:gd name="connsiteY1" fmla="*/ 36835 h 4024635"/>
              <a:gd name="connsiteX2" fmla="*/ 4828042 w 5574740"/>
              <a:gd name="connsiteY2" fmla="*/ 849635 h 4024635"/>
              <a:gd name="connsiteX3" fmla="*/ 852942 w 5574740"/>
              <a:gd name="connsiteY3" fmla="*/ 1040135 h 4024635"/>
              <a:gd name="connsiteX4" fmla="*/ 560842 w 5574740"/>
              <a:gd name="connsiteY4" fmla="*/ 2043435 h 4024635"/>
              <a:gd name="connsiteX5" fmla="*/ 4713742 w 5574740"/>
              <a:gd name="connsiteY5" fmla="*/ 2094235 h 4024635"/>
              <a:gd name="connsiteX6" fmla="*/ 5412242 w 5574740"/>
              <a:gd name="connsiteY6" fmla="*/ 2868935 h 4024635"/>
              <a:gd name="connsiteX7" fmla="*/ 2529342 w 5574740"/>
              <a:gd name="connsiteY7" fmla="*/ 3046735 h 4024635"/>
              <a:gd name="connsiteX8" fmla="*/ 395742 w 5574740"/>
              <a:gd name="connsiteY8" fmla="*/ 3135635 h 4024635"/>
              <a:gd name="connsiteX9" fmla="*/ 14742 w 5574740"/>
              <a:gd name="connsiteY9" fmla="*/ 4024635 h 4024635"/>
              <a:gd name="connsiteX0" fmla="*/ 1614942 w 5574740"/>
              <a:gd name="connsiteY0" fmla="*/ 214635 h 4024635"/>
              <a:gd name="connsiteX1" fmla="*/ 4574042 w 5574740"/>
              <a:gd name="connsiteY1" fmla="*/ 36835 h 4024635"/>
              <a:gd name="connsiteX2" fmla="*/ 4828042 w 5574740"/>
              <a:gd name="connsiteY2" fmla="*/ 849635 h 4024635"/>
              <a:gd name="connsiteX3" fmla="*/ 852942 w 5574740"/>
              <a:gd name="connsiteY3" fmla="*/ 1040135 h 4024635"/>
              <a:gd name="connsiteX4" fmla="*/ 560842 w 5574740"/>
              <a:gd name="connsiteY4" fmla="*/ 2043435 h 4024635"/>
              <a:gd name="connsiteX5" fmla="*/ 4713742 w 5574740"/>
              <a:gd name="connsiteY5" fmla="*/ 2094235 h 4024635"/>
              <a:gd name="connsiteX6" fmla="*/ 5412242 w 5574740"/>
              <a:gd name="connsiteY6" fmla="*/ 2868935 h 4024635"/>
              <a:gd name="connsiteX7" fmla="*/ 2529342 w 5574740"/>
              <a:gd name="connsiteY7" fmla="*/ 3046735 h 4024635"/>
              <a:gd name="connsiteX8" fmla="*/ 395742 w 5574740"/>
              <a:gd name="connsiteY8" fmla="*/ 3135635 h 4024635"/>
              <a:gd name="connsiteX9" fmla="*/ 14742 w 5574740"/>
              <a:gd name="connsiteY9" fmla="*/ 4024635 h 4024635"/>
              <a:gd name="connsiteX0" fmla="*/ 1614942 w 5570049"/>
              <a:gd name="connsiteY0" fmla="*/ 214635 h 4024635"/>
              <a:gd name="connsiteX1" fmla="*/ 4574042 w 5570049"/>
              <a:gd name="connsiteY1" fmla="*/ 36835 h 4024635"/>
              <a:gd name="connsiteX2" fmla="*/ 4828042 w 5570049"/>
              <a:gd name="connsiteY2" fmla="*/ 849635 h 4024635"/>
              <a:gd name="connsiteX3" fmla="*/ 852942 w 5570049"/>
              <a:gd name="connsiteY3" fmla="*/ 1040135 h 4024635"/>
              <a:gd name="connsiteX4" fmla="*/ 713242 w 5570049"/>
              <a:gd name="connsiteY4" fmla="*/ 2157735 h 4024635"/>
              <a:gd name="connsiteX5" fmla="*/ 4713742 w 5570049"/>
              <a:gd name="connsiteY5" fmla="*/ 2094235 h 4024635"/>
              <a:gd name="connsiteX6" fmla="*/ 5412242 w 5570049"/>
              <a:gd name="connsiteY6" fmla="*/ 2868935 h 4024635"/>
              <a:gd name="connsiteX7" fmla="*/ 2529342 w 5570049"/>
              <a:gd name="connsiteY7" fmla="*/ 3046735 h 4024635"/>
              <a:gd name="connsiteX8" fmla="*/ 395742 w 5570049"/>
              <a:gd name="connsiteY8" fmla="*/ 3135635 h 4024635"/>
              <a:gd name="connsiteX9" fmla="*/ 14742 w 5570049"/>
              <a:gd name="connsiteY9" fmla="*/ 4024635 h 4024635"/>
              <a:gd name="connsiteX0" fmla="*/ 1614942 w 5429248"/>
              <a:gd name="connsiteY0" fmla="*/ 214635 h 4024635"/>
              <a:gd name="connsiteX1" fmla="*/ 4574042 w 5429248"/>
              <a:gd name="connsiteY1" fmla="*/ 36835 h 4024635"/>
              <a:gd name="connsiteX2" fmla="*/ 4828042 w 5429248"/>
              <a:gd name="connsiteY2" fmla="*/ 849635 h 4024635"/>
              <a:gd name="connsiteX3" fmla="*/ 852942 w 5429248"/>
              <a:gd name="connsiteY3" fmla="*/ 1040135 h 4024635"/>
              <a:gd name="connsiteX4" fmla="*/ 713242 w 5429248"/>
              <a:gd name="connsiteY4" fmla="*/ 2157735 h 4024635"/>
              <a:gd name="connsiteX5" fmla="*/ 4713742 w 5429248"/>
              <a:gd name="connsiteY5" fmla="*/ 2094235 h 4024635"/>
              <a:gd name="connsiteX6" fmla="*/ 5234442 w 5429248"/>
              <a:gd name="connsiteY6" fmla="*/ 2945135 h 4024635"/>
              <a:gd name="connsiteX7" fmla="*/ 2529342 w 5429248"/>
              <a:gd name="connsiteY7" fmla="*/ 3046735 h 4024635"/>
              <a:gd name="connsiteX8" fmla="*/ 395742 w 5429248"/>
              <a:gd name="connsiteY8" fmla="*/ 3135635 h 4024635"/>
              <a:gd name="connsiteX9" fmla="*/ 14742 w 5429248"/>
              <a:gd name="connsiteY9" fmla="*/ 4024635 h 4024635"/>
              <a:gd name="connsiteX0" fmla="*/ 1614942 w 5429758"/>
              <a:gd name="connsiteY0" fmla="*/ 214635 h 4024635"/>
              <a:gd name="connsiteX1" fmla="*/ 4574042 w 5429758"/>
              <a:gd name="connsiteY1" fmla="*/ 36835 h 4024635"/>
              <a:gd name="connsiteX2" fmla="*/ 4828042 w 5429758"/>
              <a:gd name="connsiteY2" fmla="*/ 849635 h 4024635"/>
              <a:gd name="connsiteX3" fmla="*/ 852942 w 5429758"/>
              <a:gd name="connsiteY3" fmla="*/ 1040135 h 4024635"/>
              <a:gd name="connsiteX4" fmla="*/ 700542 w 5429758"/>
              <a:gd name="connsiteY4" fmla="*/ 2068835 h 4024635"/>
              <a:gd name="connsiteX5" fmla="*/ 4713742 w 5429758"/>
              <a:gd name="connsiteY5" fmla="*/ 2094235 h 4024635"/>
              <a:gd name="connsiteX6" fmla="*/ 5234442 w 5429758"/>
              <a:gd name="connsiteY6" fmla="*/ 2945135 h 4024635"/>
              <a:gd name="connsiteX7" fmla="*/ 2529342 w 5429758"/>
              <a:gd name="connsiteY7" fmla="*/ 3046735 h 4024635"/>
              <a:gd name="connsiteX8" fmla="*/ 395742 w 5429758"/>
              <a:gd name="connsiteY8" fmla="*/ 3135635 h 4024635"/>
              <a:gd name="connsiteX9" fmla="*/ 14742 w 5429758"/>
              <a:gd name="connsiteY9" fmla="*/ 4024635 h 4024635"/>
              <a:gd name="connsiteX0" fmla="*/ 1614942 w 5488851"/>
              <a:gd name="connsiteY0" fmla="*/ 119901 h 3929901"/>
              <a:gd name="connsiteX1" fmla="*/ 5170942 w 5488851"/>
              <a:gd name="connsiteY1" fmla="*/ 69101 h 3929901"/>
              <a:gd name="connsiteX2" fmla="*/ 4828042 w 5488851"/>
              <a:gd name="connsiteY2" fmla="*/ 754901 h 3929901"/>
              <a:gd name="connsiteX3" fmla="*/ 852942 w 5488851"/>
              <a:gd name="connsiteY3" fmla="*/ 945401 h 3929901"/>
              <a:gd name="connsiteX4" fmla="*/ 700542 w 5488851"/>
              <a:gd name="connsiteY4" fmla="*/ 1974101 h 3929901"/>
              <a:gd name="connsiteX5" fmla="*/ 4713742 w 5488851"/>
              <a:gd name="connsiteY5" fmla="*/ 1999501 h 3929901"/>
              <a:gd name="connsiteX6" fmla="*/ 5234442 w 5488851"/>
              <a:gd name="connsiteY6" fmla="*/ 2850401 h 3929901"/>
              <a:gd name="connsiteX7" fmla="*/ 2529342 w 5488851"/>
              <a:gd name="connsiteY7" fmla="*/ 2952001 h 3929901"/>
              <a:gd name="connsiteX8" fmla="*/ 395742 w 5488851"/>
              <a:gd name="connsiteY8" fmla="*/ 3040901 h 3929901"/>
              <a:gd name="connsiteX9" fmla="*/ 14742 w 5488851"/>
              <a:gd name="connsiteY9" fmla="*/ 3929901 h 3929901"/>
              <a:gd name="connsiteX0" fmla="*/ 1614942 w 5794232"/>
              <a:gd name="connsiteY0" fmla="*/ 124335 h 3934335"/>
              <a:gd name="connsiteX1" fmla="*/ 5170942 w 5794232"/>
              <a:gd name="connsiteY1" fmla="*/ 73535 h 3934335"/>
              <a:gd name="connsiteX2" fmla="*/ 5374142 w 5794232"/>
              <a:gd name="connsiteY2" fmla="*/ 822835 h 3934335"/>
              <a:gd name="connsiteX3" fmla="*/ 852942 w 5794232"/>
              <a:gd name="connsiteY3" fmla="*/ 949835 h 3934335"/>
              <a:gd name="connsiteX4" fmla="*/ 700542 w 5794232"/>
              <a:gd name="connsiteY4" fmla="*/ 1978535 h 3934335"/>
              <a:gd name="connsiteX5" fmla="*/ 4713742 w 5794232"/>
              <a:gd name="connsiteY5" fmla="*/ 2003935 h 3934335"/>
              <a:gd name="connsiteX6" fmla="*/ 5234442 w 5794232"/>
              <a:gd name="connsiteY6" fmla="*/ 2854835 h 3934335"/>
              <a:gd name="connsiteX7" fmla="*/ 2529342 w 5794232"/>
              <a:gd name="connsiteY7" fmla="*/ 2956435 h 3934335"/>
              <a:gd name="connsiteX8" fmla="*/ 395742 w 5794232"/>
              <a:gd name="connsiteY8" fmla="*/ 3045335 h 3934335"/>
              <a:gd name="connsiteX9" fmla="*/ 14742 w 5794232"/>
              <a:gd name="connsiteY9" fmla="*/ 3934335 h 3934335"/>
              <a:gd name="connsiteX0" fmla="*/ 1630399 w 5809689"/>
              <a:gd name="connsiteY0" fmla="*/ 124335 h 3934335"/>
              <a:gd name="connsiteX1" fmla="*/ 5186399 w 5809689"/>
              <a:gd name="connsiteY1" fmla="*/ 73535 h 3934335"/>
              <a:gd name="connsiteX2" fmla="*/ 5389599 w 5809689"/>
              <a:gd name="connsiteY2" fmla="*/ 822835 h 3934335"/>
              <a:gd name="connsiteX3" fmla="*/ 868399 w 5809689"/>
              <a:gd name="connsiteY3" fmla="*/ 949835 h 3934335"/>
              <a:gd name="connsiteX4" fmla="*/ 715999 w 5809689"/>
              <a:gd name="connsiteY4" fmla="*/ 1978535 h 3934335"/>
              <a:gd name="connsiteX5" fmla="*/ 4729199 w 5809689"/>
              <a:gd name="connsiteY5" fmla="*/ 2003935 h 3934335"/>
              <a:gd name="connsiteX6" fmla="*/ 5249899 w 5809689"/>
              <a:gd name="connsiteY6" fmla="*/ 2854835 h 3934335"/>
              <a:gd name="connsiteX7" fmla="*/ 2544799 w 5809689"/>
              <a:gd name="connsiteY7" fmla="*/ 2956435 h 3934335"/>
              <a:gd name="connsiteX8" fmla="*/ 334999 w 5809689"/>
              <a:gd name="connsiteY8" fmla="*/ 2956435 h 3934335"/>
              <a:gd name="connsiteX9" fmla="*/ 30199 w 5809689"/>
              <a:gd name="connsiteY9" fmla="*/ 3934335 h 3934335"/>
              <a:gd name="connsiteX0" fmla="*/ 1630399 w 5809689"/>
              <a:gd name="connsiteY0" fmla="*/ 124335 h 3934335"/>
              <a:gd name="connsiteX1" fmla="*/ 5186399 w 5809689"/>
              <a:gd name="connsiteY1" fmla="*/ 73535 h 3934335"/>
              <a:gd name="connsiteX2" fmla="*/ 5389599 w 5809689"/>
              <a:gd name="connsiteY2" fmla="*/ 822835 h 3934335"/>
              <a:gd name="connsiteX3" fmla="*/ 868399 w 5809689"/>
              <a:gd name="connsiteY3" fmla="*/ 949835 h 3934335"/>
              <a:gd name="connsiteX4" fmla="*/ 639799 w 5809689"/>
              <a:gd name="connsiteY4" fmla="*/ 1940435 h 3934335"/>
              <a:gd name="connsiteX5" fmla="*/ 4729199 w 5809689"/>
              <a:gd name="connsiteY5" fmla="*/ 2003935 h 3934335"/>
              <a:gd name="connsiteX6" fmla="*/ 5249899 w 5809689"/>
              <a:gd name="connsiteY6" fmla="*/ 2854835 h 3934335"/>
              <a:gd name="connsiteX7" fmla="*/ 2544799 w 5809689"/>
              <a:gd name="connsiteY7" fmla="*/ 2956435 h 3934335"/>
              <a:gd name="connsiteX8" fmla="*/ 334999 w 5809689"/>
              <a:gd name="connsiteY8" fmla="*/ 2956435 h 3934335"/>
              <a:gd name="connsiteX9" fmla="*/ 30199 w 5809689"/>
              <a:gd name="connsiteY9" fmla="*/ 3934335 h 393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9689" h="3934335">
                <a:moveTo>
                  <a:pt x="1630399" y="124335"/>
                </a:moveTo>
                <a:cubicBezTo>
                  <a:pt x="2842190" y="-17482"/>
                  <a:pt x="4559866" y="-42882"/>
                  <a:pt x="5186399" y="73535"/>
                </a:cubicBezTo>
                <a:cubicBezTo>
                  <a:pt x="5812932" y="189952"/>
                  <a:pt x="6109266" y="676785"/>
                  <a:pt x="5389599" y="822835"/>
                </a:cubicBezTo>
                <a:cubicBezTo>
                  <a:pt x="4669932" y="968885"/>
                  <a:pt x="1660032" y="763568"/>
                  <a:pt x="868399" y="949835"/>
                </a:cubicBezTo>
                <a:cubicBezTo>
                  <a:pt x="76766" y="1136102"/>
                  <a:pt x="-3668" y="1764752"/>
                  <a:pt x="639799" y="1940435"/>
                </a:cubicBezTo>
                <a:cubicBezTo>
                  <a:pt x="1283266" y="2116118"/>
                  <a:pt x="3960849" y="1851535"/>
                  <a:pt x="4729199" y="2003935"/>
                </a:cubicBezTo>
                <a:cubicBezTo>
                  <a:pt x="5497549" y="2156335"/>
                  <a:pt x="5613966" y="2696085"/>
                  <a:pt x="5249899" y="2854835"/>
                </a:cubicBezTo>
                <a:cubicBezTo>
                  <a:pt x="4885832" y="3013585"/>
                  <a:pt x="3363949" y="2939502"/>
                  <a:pt x="2544799" y="2956435"/>
                </a:cubicBezTo>
                <a:cubicBezTo>
                  <a:pt x="1725649" y="2973368"/>
                  <a:pt x="1071599" y="2956435"/>
                  <a:pt x="334999" y="2956435"/>
                </a:cubicBezTo>
                <a:cubicBezTo>
                  <a:pt x="-84101" y="3119418"/>
                  <a:pt x="-5785" y="3556510"/>
                  <a:pt x="30199" y="3934335"/>
                </a:cubicBezTo>
              </a:path>
            </a:pathLst>
          </a:custGeom>
          <a:noFill/>
          <a:ln w="1047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Afrundet rektangel 22"/>
          <p:cNvSpPr/>
          <p:nvPr/>
        </p:nvSpPr>
        <p:spPr>
          <a:xfrm>
            <a:off x="3031430" y="5951177"/>
            <a:ext cx="1692000" cy="70610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200" dirty="0" smtClean="0">
                <a:solidFill>
                  <a:schemeClr val="tx1"/>
                </a:solidFill>
              </a:rPr>
              <a:t>Forståelse</a:t>
            </a:r>
            <a:endParaRPr lang="da-DK" sz="1200" dirty="0">
              <a:solidFill>
                <a:schemeClr val="tx1"/>
              </a:solidFill>
            </a:endParaRPr>
          </a:p>
          <a:p>
            <a:r>
              <a:rPr lang="da-DK" sz="1200" dirty="0" smtClean="0">
                <a:solidFill>
                  <a:schemeClr val="tx1"/>
                </a:solidFill>
              </a:rPr>
              <a:t>Tilpasninger</a:t>
            </a:r>
          </a:p>
          <a:p>
            <a:r>
              <a:rPr lang="da-DK" sz="1200" dirty="0" smtClean="0">
                <a:solidFill>
                  <a:schemeClr val="tx1"/>
                </a:solidFill>
              </a:rPr>
              <a:t>Korrekturlæsning</a:t>
            </a:r>
          </a:p>
          <a:p>
            <a:endParaRPr lang="da-DK" sz="1200" dirty="0" smtClean="0">
              <a:solidFill>
                <a:schemeClr val="tx1"/>
              </a:solidFill>
            </a:endParaRPr>
          </a:p>
        </p:txBody>
      </p:sp>
      <p:sp>
        <p:nvSpPr>
          <p:cNvPr id="20" name="Afrundet rektangel 19"/>
          <p:cNvSpPr/>
          <p:nvPr/>
        </p:nvSpPr>
        <p:spPr>
          <a:xfrm>
            <a:off x="7754061" y="2551388"/>
            <a:ext cx="1350000" cy="1181833"/>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200" noProof="0" dirty="0" smtClean="0">
                <a:solidFill>
                  <a:schemeClr val="tx1"/>
                </a:solidFill>
              </a:rPr>
              <a:t>Formål</a:t>
            </a:r>
          </a:p>
          <a:p>
            <a:r>
              <a:rPr lang="da-DK" sz="1200" dirty="0" smtClean="0">
                <a:solidFill>
                  <a:schemeClr val="tx1"/>
                </a:solidFill>
              </a:rPr>
              <a:t>Målgruppe</a:t>
            </a:r>
          </a:p>
          <a:p>
            <a:r>
              <a:rPr lang="da-DK" sz="1200" dirty="0" smtClean="0">
                <a:solidFill>
                  <a:schemeClr val="tx1"/>
                </a:solidFill>
              </a:rPr>
              <a:t>Længde</a:t>
            </a:r>
          </a:p>
          <a:p>
            <a:r>
              <a:rPr lang="da-DK" sz="1200" noProof="0" dirty="0" smtClean="0">
                <a:solidFill>
                  <a:schemeClr val="tx1"/>
                </a:solidFill>
              </a:rPr>
              <a:t>Spildesign</a:t>
            </a:r>
          </a:p>
          <a:p>
            <a:r>
              <a:rPr lang="da-DK" sz="1200" dirty="0" smtClean="0">
                <a:solidFill>
                  <a:schemeClr val="tx1"/>
                </a:solidFill>
              </a:rPr>
              <a:t>Elementer</a:t>
            </a:r>
            <a:endParaRPr lang="da-DK" sz="2400" noProof="0" dirty="0">
              <a:solidFill>
                <a:schemeClr val="tx1"/>
              </a:solidFill>
            </a:endParaRPr>
          </a:p>
        </p:txBody>
      </p:sp>
      <p:sp>
        <p:nvSpPr>
          <p:cNvPr id="22" name="Afrundet rektangel 21"/>
          <p:cNvSpPr/>
          <p:nvPr/>
        </p:nvSpPr>
        <p:spPr>
          <a:xfrm>
            <a:off x="7754061" y="4651712"/>
            <a:ext cx="1350000" cy="722275"/>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200" dirty="0" smtClean="0">
                <a:solidFill>
                  <a:schemeClr val="tx1"/>
                </a:solidFill>
              </a:rPr>
              <a:t>Print/3D print</a:t>
            </a:r>
          </a:p>
          <a:p>
            <a:r>
              <a:rPr lang="da-DK" sz="1200" dirty="0" smtClean="0">
                <a:solidFill>
                  <a:schemeClr val="tx1"/>
                </a:solidFill>
              </a:rPr>
              <a:t>Klargøring af 1. spil</a:t>
            </a:r>
            <a:endParaRPr lang="da-DK" sz="1200" dirty="0">
              <a:solidFill>
                <a:schemeClr val="tx1"/>
              </a:solidFill>
            </a:endParaRPr>
          </a:p>
          <a:p>
            <a:endParaRPr lang="da-DK" sz="1200" dirty="0" smtClean="0">
              <a:solidFill>
                <a:schemeClr val="tx1"/>
              </a:solidFill>
            </a:endParaRPr>
          </a:p>
          <a:p>
            <a:endParaRPr lang="da-DK" sz="1200" dirty="0" smtClean="0">
              <a:solidFill>
                <a:schemeClr val="tx1"/>
              </a:solidFill>
            </a:endParaRPr>
          </a:p>
        </p:txBody>
      </p:sp>
      <p:sp>
        <p:nvSpPr>
          <p:cNvPr id="21" name="Afrundet rektangel 20"/>
          <p:cNvSpPr/>
          <p:nvPr/>
        </p:nvSpPr>
        <p:spPr>
          <a:xfrm>
            <a:off x="3031430" y="3625845"/>
            <a:ext cx="1692000" cy="1300791"/>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200" noProof="0" dirty="0" err="1" smtClean="0">
                <a:solidFill>
                  <a:schemeClr val="tx1"/>
                </a:solidFill>
              </a:rPr>
              <a:t>Vidensindsamling</a:t>
            </a:r>
            <a:endParaRPr lang="da-DK" sz="1200" noProof="0" dirty="0" smtClean="0">
              <a:solidFill>
                <a:schemeClr val="tx1"/>
              </a:solidFill>
            </a:endParaRPr>
          </a:p>
          <a:p>
            <a:r>
              <a:rPr lang="da-DK" sz="1200" dirty="0" smtClean="0">
                <a:solidFill>
                  <a:schemeClr val="tx1"/>
                </a:solidFill>
              </a:rPr>
              <a:t>Opgaver til andre</a:t>
            </a:r>
          </a:p>
          <a:p>
            <a:r>
              <a:rPr lang="da-DK" sz="1200" noProof="0" dirty="0" smtClean="0">
                <a:solidFill>
                  <a:schemeClr val="tx1"/>
                </a:solidFill>
              </a:rPr>
              <a:t>Spørgsmåls-generering</a:t>
            </a:r>
          </a:p>
          <a:p>
            <a:r>
              <a:rPr lang="da-DK" sz="1200" dirty="0" smtClean="0">
                <a:solidFill>
                  <a:schemeClr val="tx1"/>
                </a:solidFill>
              </a:rPr>
              <a:t>Spilleregler m.m.</a:t>
            </a:r>
          </a:p>
        </p:txBody>
      </p:sp>
      <p:sp>
        <p:nvSpPr>
          <p:cNvPr id="2" name="Pladsholder til dato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D77AC-9D08-4D37-8F9F-AFD48A0D95A4}" type="datetime2">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 november 2023</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3" name="Pladsholder til slidenummer 2"/>
          <p:cNvSpPr>
            <a:spLocks noGrp="1"/>
          </p:cNvSpPr>
          <p:nvPr>
            <p:ph type="sldNum" sz="quarter" idx="12"/>
          </p:nvPr>
        </p:nvSpPr>
        <p:spPr>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646" b="0" i="0" u="none" strike="noStrike" kern="1200" cap="none" spc="0" normalizeH="0" baseline="0" noProof="0" smtClean="0">
                <a:ln>
                  <a:noFill/>
                </a:ln>
                <a:solidFill>
                  <a:srgbClr val="000000"/>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da-DK" sz="646" b="0" i="0" u="none" strike="noStrike" kern="1200" cap="none" spc="0" normalizeH="0" baseline="0" noProof="0" dirty="0">
              <a:ln>
                <a:noFill/>
              </a:ln>
              <a:solidFill>
                <a:srgbClr val="000000"/>
              </a:solidFill>
              <a:effectLst/>
              <a:uLnTx/>
              <a:uFillTx/>
              <a:latin typeface="Verdana"/>
              <a:ea typeface="+mn-ea"/>
              <a:cs typeface="+mn-cs"/>
            </a:endParaRPr>
          </a:p>
        </p:txBody>
      </p:sp>
      <p:sp>
        <p:nvSpPr>
          <p:cNvPr id="5" name="Titel 4"/>
          <p:cNvSpPr>
            <a:spLocks noGrp="1"/>
          </p:cNvSpPr>
          <p:nvPr>
            <p:ph type="title"/>
          </p:nvPr>
        </p:nvSpPr>
        <p:spPr/>
        <p:txBody>
          <a:bodyPr/>
          <a:lstStyle/>
          <a:p>
            <a:r>
              <a:rPr lang="da-DK" dirty="0" smtClean="0"/>
              <a:t>En model for udvikling af spil</a:t>
            </a:r>
            <a:endParaRPr lang="da-DK" dirty="0"/>
          </a:p>
        </p:txBody>
      </p:sp>
      <p:sp>
        <p:nvSpPr>
          <p:cNvPr id="6" name="Pladsholder til indhold 5"/>
          <p:cNvSpPr>
            <a:spLocks noGrp="1"/>
          </p:cNvSpPr>
          <p:nvPr>
            <p:ph sz="quarter" idx="16"/>
          </p:nvPr>
        </p:nvSpPr>
        <p:spPr/>
        <p:txBody>
          <a:bodyPr/>
          <a:lstStyle/>
          <a:p>
            <a:r>
              <a:rPr lang="da-DK" sz="1800" i="1" dirty="0" smtClean="0"/>
              <a:t>Fra idé til færdigt spil</a:t>
            </a:r>
            <a:endParaRPr lang="da-DK" dirty="0"/>
          </a:p>
        </p:txBody>
      </p:sp>
      <p:cxnSp>
        <p:nvCxnSpPr>
          <p:cNvPr id="8" name="Lige forbindelse 7"/>
          <p:cNvCxnSpPr/>
          <p:nvPr/>
        </p:nvCxnSpPr>
        <p:spPr>
          <a:xfrm>
            <a:off x="8553461" y="6490800"/>
            <a:ext cx="0" cy="216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Afrundet rektangel 6"/>
          <p:cNvSpPr/>
          <p:nvPr/>
        </p:nvSpPr>
        <p:spPr>
          <a:xfrm>
            <a:off x="546323" y="1776962"/>
            <a:ext cx="2340000" cy="97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noProof="0" dirty="0" smtClean="0">
                <a:solidFill>
                  <a:schemeClr val="tx1"/>
                </a:solidFill>
              </a:rPr>
              <a:t>Idé</a:t>
            </a:r>
            <a:endParaRPr lang="da-DK" sz="2400" noProof="0" dirty="0">
              <a:solidFill>
                <a:schemeClr val="tx1"/>
              </a:solidFill>
            </a:endParaRPr>
          </a:p>
        </p:txBody>
      </p:sp>
      <p:sp>
        <p:nvSpPr>
          <p:cNvPr id="11" name="Afrundet rektangel 10"/>
          <p:cNvSpPr/>
          <p:nvPr/>
        </p:nvSpPr>
        <p:spPr>
          <a:xfrm>
            <a:off x="5284682" y="2618292"/>
            <a:ext cx="2340000" cy="97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noProof="0" dirty="0" smtClean="0">
                <a:solidFill>
                  <a:schemeClr val="tx1"/>
                </a:solidFill>
              </a:rPr>
              <a:t>Workshop</a:t>
            </a:r>
            <a:endParaRPr lang="da-DK" sz="2400" noProof="0" dirty="0">
              <a:solidFill>
                <a:schemeClr val="tx1"/>
              </a:solidFill>
            </a:endParaRPr>
          </a:p>
        </p:txBody>
      </p:sp>
      <p:sp>
        <p:nvSpPr>
          <p:cNvPr id="13" name="Afrundet rektangel 12"/>
          <p:cNvSpPr/>
          <p:nvPr/>
        </p:nvSpPr>
        <p:spPr>
          <a:xfrm>
            <a:off x="5284682" y="4514959"/>
            <a:ext cx="2340000" cy="97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noProof="0" dirty="0" smtClean="0">
                <a:solidFill>
                  <a:schemeClr val="tx1"/>
                </a:solidFill>
              </a:rPr>
              <a:t>Produktion</a:t>
            </a:r>
            <a:endParaRPr lang="da-DK" sz="2400" noProof="0" dirty="0">
              <a:solidFill>
                <a:schemeClr val="tx1"/>
              </a:solidFill>
            </a:endParaRPr>
          </a:p>
        </p:txBody>
      </p:sp>
      <p:sp>
        <p:nvSpPr>
          <p:cNvPr id="14" name="Afrundet rektangel 13"/>
          <p:cNvSpPr/>
          <p:nvPr/>
        </p:nvSpPr>
        <p:spPr>
          <a:xfrm>
            <a:off x="489656" y="5787494"/>
            <a:ext cx="2340000" cy="97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noProof="0" dirty="0" smtClean="0">
                <a:solidFill>
                  <a:schemeClr val="tx1"/>
                </a:solidFill>
              </a:rPr>
              <a:t>Test</a:t>
            </a:r>
            <a:endParaRPr lang="da-DK" sz="2400" noProof="0" dirty="0">
              <a:solidFill>
                <a:schemeClr val="tx1"/>
              </a:solidFill>
            </a:endParaRPr>
          </a:p>
        </p:txBody>
      </p:sp>
      <p:sp>
        <p:nvSpPr>
          <p:cNvPr id="16" name="Ellipse 15"/>
          <p:cNvSpPr/>
          <p:nvPr/>
        </p:nvSpPr>
        <p:spPr>
          <a:xfrm>
            <a:off x="7340524" y="2139648"/>
            <a:ext cx="611426" cy="61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3200" dirty="0"/>
              <a:t>2</a:t>
            </a:r>
            <a:endParaRPr lang="da-DK" sz="3200" noProof="0" dirty="0"/>
          </a:p>
        </p:txBody>
      </p:sp>
      <p:sp>
        <p:nvSpPr>
          <p:cNvPr id="18" name="Ellipse 17"/>
          <p:cNvSpPr/>
          <p:nvPr/>
        </p:nvSpPr>
        <p:spPr>
          <a:xfrm>
            <a:off x="7365924" y="4130776"/>
            <a:ext cx="611426" cy="61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3200" dirty="0"/>
              <a:t>4</a:t>
            </a:r>
            <a:endParaRPr lang="da-DK" sz="3200" noProof="0" dirty="0"/>
          </a:p>
        </p:txBody>
      </p:sp>
      <p:sp>
        <p:nvSpPr>
          <p:cNvPr id="26" name="Afrundet rektangel 25"/>
          <p:cNvSpPr/>
          <p:nvPr/>
        </p:nvSpPr>
        <p:spPr>
          <a:xfrm>
            <a:off x="3031430" y="2167907"/>
            <a:ext cx="1692000" cy="288000"/>
          </a:xfrm>
          <a:prstGeom prst="round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a-DK" sz="1200" noProof="0" dirty="0" smtClean="0">
                <a:solidFill>
                  <a:schemeClr val="tx1"/>
                </a:solidFill>
              </a:rPr>
              <a:t>Afprøv din idé</a:t>
            </a:r>
            <a:endParaRPr lang="da-DK" sz="2400" noProof="0" dirty="0">
              <a:solidFill>
                <a:schemeClr val="tx1"/>
              </a:solidFill>
            </a:endParaRPr>
          </a:p>
        </p:txBody>
      </p:sp>
      <p:sp>
        <p:nvSpPr>
          <p:cNvPr id="15" name="Ellipse 14"/>
          <p:cNvSpPr/>
          <p:nvPr/>
        </p:nvSpPr>
        <p:spPr>
          <a:xfrm>
            <a:off x="2580610" y="1632417"/>
            <a:ext cx="611426" cy="61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3200" noProof="0" dirty="0" smtClean="0"/>
              <a:t>1</a:t>
            </a:r>
            <a:endParaRPr lang="da-DK" sz="3200" noProof="0" dirty="0"/>
          </a:p>
        </p:txBody>
      </p:sp>
      <p:pic>
        <p:nvPicPr>
          <p:cNvPr id="30" name="Billede 29"/>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780" t="3839" r="69417"/>
          <a:stretch/>
        </p:blipFill>
        <p:spPr>
          <a:xfrm rot="705606">
            <a:off x="160073" y="1475888"/>
            <a:ext cx="772499" cy="1018985"/>
          </a:xfrm>
          <a:prstGeom prst="rect">
            <a:avLst/>
          </a:prstGeom>
        </p:spPr>
      </p:pic>
      <p:pic>
        <p:nvPicPr>
          <p:cNvPr id="31" name="Billede 30"/>
          <p:cNvPicPr>
            <a:picLocks noChangeAspect="1"/>
          </p:cNvPicPr>
          <p:nvPr/>
        </p:nvPicPr>
        <p:blipFill>
          <a:blip r:embed="rId4"/>
          <a:stretch>
            <a:fillRect/>
          </a:stretch>
        </p:blipFill>
        <p:spPr>
          <a:xfrm>
            <a:off x="5432653" y="1536628"/>
            <a:ext cx="1853842" cy="1037789"/>
          </a:xfrm>
          <a:prstGeom prst="rect">
            <a:avLst/>
          </a:prstGeom>
        </p:spPr>
      </p:pic>
      <p:pic>
        <p:nvPicPr>
          <p:cNvPr id="32" name="Billede 3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7276" y="2980859"/>
            <a:ext cx="1015834" cy="927977"/>
          </a:xfrm>
          <a:prstGeom prst="rect">
            <a:avLst/>
          </a:prstGeom>
        </p:spPr>
      </p:pic>
      <p:pic>
        <p:nvPicPr>
          <p:cNvPr id="34" name="Billede 33"/>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6164" y="3895802"/>
            <a:ext cx="1149506" cy="912555"/>
          </a:xfrm>
          <a:prstGeom prst="rect">
            <a:avLst/>
          </a:prstGeom>
          <a:solidFill>
            <a:schemeClr val="bg1"/>
          </a:solidFill>
        </p:spPr>
      </p:pic>
      <p:pic>
        <p:nvPicPr>
          <p:cNvPr id="35" name="Billede 3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0139" y="4713937"/>
            <a:ext cx="1844321" cy="1036800"/>
          </a:xfrm>
          <a:prstGeom prst="rect">
            <a:avLst/>
          </a:prstGeom>
        </p:spPr>
      </p:pic>
      <p:sp>
        <p:nvSpPr>
          <p:cNvPr id="19" name="Ellipse 18"/>
          <p:cNvSpPr/>
          <p:nvPr/>
        </p:nvSpPr>
        <p:spPr>
          <a:xfrm>
            <a:off x="2580610" y="5501894"/>
            <a:ext cx="611426" cy="61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3200" noProof="0" dirty="0" smtClean="0"/>
              <a:t>5</a:t>
            </a:r>
            <a:endParaRPr lang="da-DK" sz="3200" noProof="0" dirty="0"/>
          </a:p>
        </p:txBody>
      </p:sp>
      <p:sp>
        <p:nvSpPr>
          <p:cNvPr id="12" name="Afrundet rektangel 11"/>
          <p:cNvSpPr/>
          <p:nvPr/>
        </p:nvSpPr>
        <p:spPr>
          <a:xfrm>
            <a:off x="489656" y="3655228"/>
            <a:ext cx="2340000" cy="9720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noProof="0" dirty="0" smtClean="0">
                <a:solidFill>
                  <a:schemeClr val="tx1"/>
                </a:solidFill>
              </a:rPr>
              <a:t>Spiludvikling</a:t>
            </a:r>
            <a:endParaRPr lang="da-DK" sz="2400" noProof="0" dirty="0">
              <a:solidFill>
                <a:schemeClr val="tx1"/>
              </a:solidFill>
            </a:endParaRPr>
          </a:p>
        </p:txBody>
      </p:sp>
      <p:sp>
        <p:nvSpPr>
          <p:cNvPr id="17" name="Ellipse 16"/>
          <p:cNvSpPr/>
          <p:nvPr/>
        </p:nvSpPr>
        <p:spPr>
          <a:xfrm>
            <a:off x="2580610" y="3268184"/>
            <a:ext cx="611426" cy="612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3200" noProof="0" dirty="0" smtClean="0"/>
              <a:t>3</a:t>
            </a:r>
            <a:endParaRPr lang="da-DK" sz="3200" noProof="0" dirty="0"/>
          </a:p>
        </p:txBody>
      </p:sp>
    </p:spTree>
    <p:extLst>
      <p:ext uri="{BB962C8B-B14F-4D97-AF65-F5344CB8AC3E}">
        <p14:creationId xmlns:p14="http://schemas.microsoft.com/office/powerpoint/2010/main" val="200075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9" grpId="0" animBg="1"/>
      <p:bldP spid="23" grpId="0" animBg="1"/>
      <p:bldP spid="20" grpId="0" animBg="1"/>
      <p:bldP spid="22" grpId="0" animBg="1"/>
      <p:bldP spid="21" grpId="0" animBg="1"/>
      <p:bldP spid="7" grpId="0" animBg="1"/>
      <p:bldP spid="11" grpId="0" animBg="1"/>
      <p:bldP spid="13" grpId="0" animBg="1"/>
      <p:bldP spid="14" grpId="0" animBg="1"/>
      <p:bldP spid="16" grpId="0" animBg="1"/>
      <p:bldP spid="18" grpId="0" animBg="1"/>
      <p:bldP spid="26" grpId="0" animBg="1"/>
      <p:bldP spid="15" grpId="0" animBg="1"/>
      <p:bldP spid="19" grpId="0" animBg="1"/>
      <p:bldP spid="12"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Farvetema 1 - FMN">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Forløb">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2.xml><?xml version="1.0" encoding="utf-8"?>
<a:theme xmlns:a="http://schemas.openxmlformats.org/drawingml/2006/main" name="1_Blank">
  <a:themeElements>
    <a:clrScheme name="Farvetema 1 - FMN">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Forløb">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3.xml><?xml version="1.0" encoding="utf-8"?>
<a:theme xmlns:a="http://schemas.openxmlformats.org/drawingml/2006/main" name="2_Blank">
  <a:themeElements>
    <a:clrScheme name="Farvetema 1 - FMN">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Forløb">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4.xml><?xml version="1.0" encoding="utf-8"?>
<a:theme xmlns:a="http://schemas.openxmlformats.org/drawingml/2006/main" name="3_Blank">
  <a:themeElements>
    <a:clrScheme name="Farvetema 1 - FMN">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5.xml><?xml version="1.0" encoding="utf-8"?>
<a:theme xmlns:a="http://schemas.openxmlformats.org/drawingml/2006/main" name="4_Blank">
  <a:themeElements>
    <a:clrScheme name="Brugerdefineret 1">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0059BF"/>
      </a:hlink>
      <a:folHlink>
        <a:srgbClr val="3F5C59"/>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6.xml><?xml version="1.0" encoding="utf-8"?>
<a:theme xmlns:a="http://schemas.openxmlformats.org/drawingml/2006/main" name="5_Blank">
  <a:themeElements>
    <a:clrScheme name="Farvetema 1 - FMN">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7.xml><?xml version="1.0" encoding="utf-8"?>
<a:theme xmlns:a="http://schemas.openxmlformats.org/drawingml/2006/main" name="6_Blank">
  <a:themeElements>
    <a:clrScheme name="Brugerdefineret 4">
      <a:dk1>
        <a:srgbClr val="000000"/>
      </a:dk1>
      <a:lt1>
        <a:sysClr val="window" lastClr="FFFFFF"/>
      </a:lt1>
      <a:dk2>
        <a:srgbClr val="8C9D9B"/>
      </a:dk2>
      <a:lt2>
        <a:srgbClr val="ECEFEE"/>
      </a:lt2>
      <a:accent1>
        <a:srgbClr val="3F5C59"/>
      </a:accent1>
      <a:accent2>
        <a:srgbClr val="C8102E"/>
      </a:accent2>
      <a:accent3>
        <a:srgbClr val="8D1B3D"/>
      </a:accent3>
      <a:accent4>
        <a:srgbClr val="002855"/>
      </a:accent4>
      <a:accent5>
        <a:srgbClr val="F5821E"/>
      </a:accent5>
      <a:accent6>
        <a:srgbClr val="96368B"/>
      </a:accent6>
      <a:hlink>
        <a:srgbClr val="0808CE"/>
      </a:hlink>
      <a:folHlink>
        <a:srgbClr val="2A8EFE"/>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8.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b92a7b62-18c2-4926-a891-55c0c57152a8">FMIDOC-889-1</_dlc_DocId>
    <_dlc_DocIdUrl xmlns="b92a7b62-18c2-4926-a891-55c0c57152a8">
      <Url>http://fish.msp.forsvaret.fiin.dk/myn/fmi/Organisation/_layouts/DocIdRedir.aspx?ID=FMIDOC-889-1</Url>
      <Description>FMIDOC-889-1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8546725A768D445B085A51DA76B18D8" ma:contentTypeVersion="0" ma:contentTypeDescription="Opret et nyt dokument." ma:contentTypeScope="" ma:versionID="bb001468e12472464dc19c30c1549e43">
  <xsd:schema xmlns:xsd="http://www.w3.org/2001/XMLSchema" xmlns:xs="http://www.w3.org/2001/XMLSchema" xmlns:p="http://schemas.microsoft.com/office/2006/metadata/properties" xmlns:ns2="b92a7b62-18c2-4926-a891-55c0c57152a8" targetNamespace="http://schemas.microsoft.com/office/2006/metadata/properties" ma:root="true" ma:fieldsID="9590bd0bb40f6138cec1df5075e05b56" ns2:_="">
    <xsd:import namespace="b92a7b62-18c2-4926-a891-55c0c57152a8"/>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2a7b62-18c2-4926-a891-55c0c57152a8" elementFormDefault="qualified">
    <xsd:import namespace="http://schemas.microsoft.com/office/2006/documentManagement/types"/>
    <xsd:import namespace="http://schemas.microsoft.com/office/infopath/2007/PartnerControls"/>
    <xsd:element name="_dlc_DocId" ma:index="8" nillable="true" ma:displayName="Værdi for dokument-id" ma:description="Værdien af det dokument-id, der er tildelt dette element." ma:internalName="_dlc_DocId" ma:readOnly="true">
      <xsd:simpleType>
        <xsd:restriction base="dms:Text"/>
      </xsd:simpleType>
    </xsd:element>
    <xsd:element name="_dlc_DocIdUrl" ma:index="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itus xmlns="http://schemas.titus.com/TitusProperties/">
  <TitusGUID xmlns="">b52a6430-aa8a-4254-bbc5-de555ebd71b9</TitusGUID>
  <TitusMetadata xmlns="">eyJucyI6IlxcXFxmb3JzdmFyZXQuZmlpbi5ka1xcTkVUTE9HT05cXFRpdHVzXFxUSVRVU0NvbmZpZ0ZpbGUudGNwZyIsInByb3BzIjpbeyJuIjoiS2xhc3NpZmlrYXRpb24iLCJ2YWxzIjpbeyJ2YWx1ZSI6IklLS0UgS0xBU1NJRklDRVJFVCJ9XX0seyJuIjoiTWFlcmtuaW5nIiwidmFscyI6W119XX0=</TitusMetadata>
</titu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3A4B9E9-B0E1-4824-9EAA-A253CC123D8E}">
  <ds:schemaRefs>
    <ds:schemaRef ds:uri="http://schemas.microsoft.com/office/2006/documentManagement/types"/>
    <ds:schemaRef ds:uri="b92a7b62-18c2-4926-a891-55c0c57152a8"/>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0402036-F28C-4AE5-BAD0-BCD09AF6F970}">
  <ds:schemaRefs>
    <ds:schemaRef ds:uri="http://schemas.microsoft.com/sharepoint/v3/contenttype/forms"/>
  </ds:schemaRefs>
</ds:datastoreItem>
</file>

<file path=customXml/itemProps3.xml><?xml version="1.0" encoding="utf-8"?>
<ds:datastoreItem xmlns:ds="http://schemas.openxmlformats.org/officeDocument/2006/customXml" ds:itemID="{58E087F8-B181-4D2C-9C02-49CFDCCEB3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2a7b62-18c2-4926-a891-55c0c57152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3B79DCA-3F42-4A5E-AADC-91911587CA40}">
  <ds:schemaRefs>
    <ds:schemaRef ds:uri="http://schemas.titus.com/TitusProperties/"/>
    <ds:schemaRef ds:uri=""/>
  </ds:schemaRefs>
</ds:datastoreItem>
</file>

<file path=customXml/itemProps5.xml><?xml version="1.0" encoding="utf-8"?>
<ds:datastoreItem xmlns:ds="http://schemas.openxmlformats.org/officeDocument/2006/customXml" ds:itemID="{AFDAA084-EB0D-4E8E-A00D-99F56348F12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8407</TotalTime>
  <Words>3321</Words>
  <Application>Microsoft Office PowerPoint</Application>
  <PresentationFormat>Skærmshow (4:3)</PresentationFormat>
  <Paragraphs>402</Paragraphs>
  <Slides>21</Slides>
  <Notes>21</Notes>
  <HiddenSlides>1</HiddenSlides>
  <MMClips>0</MMClips>
  <ScaleCrop>false</ScaleCrop>
  <HeadingPairs>
    <vt:vector size="8" baseType="variant">
      <vt:variant>
        <vt:lpstr>Benyttede skrifttyper</vt:lpstr>
      </vt:variant>
      <vt:variant>
        <vt:i4>3</vt:i4>
      </vt:variant>
      <vt:variant>
        <vt:lpstr>Tema</vt:lpstr>
      </vt:variant>
      <vt:variant>
        <vt:i4>7</vt:i4>
      </vt:variant>
      <vt:variant>
        <vt:lpstr>Integrerede OLE-servere</vt:lpstr>
      </vt:variant>
      <vt:variant>
        <vt:i4>1</vt:i4>
      </vt:variant>
      <vt:variant>
        <vt:lpstr>Slidetitler</vt:lpstr>
      </vt:variant>
      <vt:variant>
        <vt:i4>21</vt:i4>
      </vt:variant>
    </vt:vector>
  </HeadingPairs>
  <TitlesOfParts>
    <vt:vector size="32" baseType="lpstr">
      <vt:lpstr>Arial</vt:lpstr>
      <vt:lpstr>Verdana</vt:lpstr>
      <vt:lpstr>Wingdings</vt:lpstr>
      <vt:lpstr>Blank</vt:lpstr>
      <vt:lpstr>1_Blank</vt:lpstr>
      <vt:lpstr>2_Blank</vt:lpstr>
      <vt:lpstr>3_Blank</vt:lpstr>
      <vt:lpstr>4_Blank</vt:lpstr>
      <vt:lpstr>5_Blank</vt:lpstr>
      <vt:lpstr>6_Blank</vt:lpstr>
      <vt:lpstr>think-cell Slide</vt:lpstr>
      <vt:lpstr>Forsvarets Uddannelseskonference Spil og gamification i uddannelsen – Fra idé til virkelighed</vt:lpstr>
      <vt:lpstr>Indhold</vt:lpstr>
      <vt:lpstr>Hvorfor anvende spilbaseret læring?</vt:lpstr>
      <vt:lpstr>Hvad har vi observeret</vt:lpstr>
      <vt:lpstr>Argumenter for spilbaseret læring</vt:lpstr>
      <vt:lpstr>#1 Refleksion</vt:lpstr>
      <vt:lpstr>Hvornår kan man bruge spil?</vt:lpstr>
      <vt:lpstr>Hvorfor lave noget selv?</vt:lpstr>
      <vt:lpstr>En model for udvikling af spil</vt:lpstr>
      <vt:lpstr>Do’s and Dont’s</vt:lpstr>
      <vt:lpstr>Supply Chain Game – Hvad er det?</vt:lpstr>
      <vt:lpstr>Idéer til spil</vt:lpstr>
      <vt:lpstr>Tag gerne udgangspunkt i noget man kender</vt:lpstr>
      <vt:lpstr>Terrænbordsspil – en mulighed?</vt:lpstr>
      <vt:lpstr>For de sejlende – en mulighed?</vt:lpstr>
      <vt:lpstr>Nyttige links</vt:lpstr>
      <vt:lpstr>Gamification</vt:lpstr>
      <vt:lpstr>Gamification</vt:lpstr>
      <vt:lpstr>#2 Øvelse</vt:lpstr>
      <vt:lpstr>Øvelse</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jej@kontrapunkt.com</dc:creator>
  <cp:lastModifiedBy>FMI-SC-CHSUV Olesen, Jesper Thunø</cp:lastModifiedBy>
  <cp:revision>618</cp:revision>
  <cp:lastPrinted>2023-11-14T14:06:21Z</cp:lastPrinted>
  <dcterms:created xsi:type="dcterms:W3CDTF">2018-03-09T15:31:30Z</dcterms:created>
  <dcterms:modified xsi:type="dcterms:W3CDTF">2023-11-28T08:00:14Z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0x010100B8546725A768D445B085A51DA76B18D8</vt:lpwstr>
  </property>
  <property fmtid="{D5CDD505-2E9C-101B-9397-08002B2CF9AE}" pid="4" name="TitusGUID">
    <vt:lpwstr>b52a6430-aa8a-4254-bbc5-de555ebd71b9</vt:lpwstr>
  </property>
  <property fmtid="{D5CDD505-2E9C-101B-9397-08002B2CF9AE}" pid="5" name="Klassifikation">
    <vt:lpwstr>IKKE KLASSIFICERET</vt:lpwstr>
  </property>
  <property fmtid="{D5CDD505-2E9C-101B-9397-08002B2CF9AE}" pid="6" name="Maerkning">
    <vt:lpwstr/>
  </property>
  <property fmtid="{D5CDD505-2E9C-101B-9397-08002B2CF9AE}" pid="7" name="_dlc_DocIdItemGuid">
    <vt:lpwstr>9681ca9a-ff82-4ceb-a6a7-f1f75d5f7a53</vt:lpwstr>
  </property>
</Properties>
</file>