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84" r:id="rId3"/>
    <p:sldMasterId id="2147483710" r:id="rId4"/>
    <p:sldMasterId id="2147483736" r:id="rId5"/>
    <p:sldMasterId id="2147483751" r:id="rId6"/>
    <p:sldMasterId id="2147483775" r:id="rId7"/>
    <p:sldMasterId id="2147483792" r:id="rId8"/>
    <p:sldMasterId id="2147483807" r:id="rId9"/>
  </p:sldMasterIdLst>
  <p:notesMasterIdLst>
    <p:notesMasterId r:id="rId18"/>
  </p:notesMasterIdLst>
  <p:handoutMasterIdLst>
    <p:handoutMasterId r:id="rId19"/>
  </p:handoutMasterIdLst>
  <p:sldIdLst>
    <p:sldId id="288" r:id="rId10"/>
    <p:sldId id="335" r:id="rId11"/>
    <p:sldId id="337" r:id="rId12"/>
    <p:sldId id="341" r:id="rId13"/>
    <p:sldId id="339" r:id="rId14"/>
    <p:sldId id="342" r:id="rId15"/>
    <p:sldId id="336" r:id="rId16"/>
    <p:sldId id="338" r:id="rId17"/>
  </p:sldIdLst>
  <p:sldSz cx="12192000" cy="6858000"/>
  <p:notesSz cx="6805613" cy="99441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B88F"/>
    <a:srgbClr val="81A8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83" d="100"/>
          <a:sy n="83" d="100"/>
        </p:scale>
        <p:origin x="595" y="48"/>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7.xml"/><Relationship Id="rId13" Type="http://schemas.openxmlformats.org/officeDocument/2006/relationships/slide" Target="slides/slide4.xml"/><Relationship Id="rId18" Type="http://schemas.openxmlformats.org/officeDocument/2006/relationships/notesMaster" Target="notesMasters/notesMaster1.xml"/><Relationship Id="rId3" Type="http://schemas.openxmlformats.org/officeDocument/2006/relationships/slideMaster" Target="slideMasters/slideMaster2.xml"/><Relationship Id="rId21" Type="http://schemas.openxmlformats.org/officeDocument/2006/relationships/viewProps" Target="viewProps.xml"/><Relationship Id="rId7" Type="http://schemas.openxmlformats.org/officeDocument/2006/relationships/slideMaster" Target="slideMasters/slideMaster6.xml"/><Relationship Id="rId12" Type="http://schemas.openxmlformats.org/officeDocument/2006/relationships/slide" Target="slides/slide3.xml"/><Relationship Id="rId17" Type="http://schemas.openxmlformats.org/officeDocument/2006/relationships/slide" Target="slides/slide8.xml"/><Relationship Id="rId2" Type="http://schemas.openxmlformats.org/officeDocument/2006/relationships/slideMaster" Target="slideMasters/slideMaster1.xml"/><Relationship Id="rId16" Type="http://schemas.openxmlformats.org/officeDocument/2006/relationships/slide" Target="slides/slide7.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2.xml"/><Relationship Id="rId5" Type="http://schemas.openxmlformats.org/officeDocument/2006/relationships/slideMaster" Target="slideMasters/slideMaster4.xml"/><Relationship Id="rId15" Type="http://schemas.openxmlformats.org/officeDocument/2006/relationships/slide" Target="slides/slide6.xml"/><Relationship Id="rId23"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handoutMaster" Target="handoutMasters/handoutMaster1.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 Target="slides/slide5.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ata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iagrams/_rels/data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ata4.xml.rels><?xml version="1.0" encoding="UTF-8" standalone="yes"?>
<Relationships xmlns="http://schemas.openxmlformats.org/package/2006/relationships"><Relationship Id="rId1" Type="http://schemas.openxmlformats.org/officeDocument/2006/relationships/image" Target="../media/image57.png"/></Relationships>
</file>

<file path=ppt/diagrams/_rels/data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rawing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5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6902B-117B-406D-B1BB-A2BC3E1C7443}" type="doc">
      <dgm:prSet loTypeId="urn:microsoft.com/office/officeart/2005/8/layout/pList2" loCatId="list" qsTypeId="urn:microsoft.com/office/officeart/2005/8/quickstyle/simple1" qsCatId="simple" csTypeId="urn:microsoft.com/office/officeart/2005/8/colors/accent1_2" csCatId="accent1" phldr="1"/>
      <dgm:spPr/>
    </dgm:pt>
    <dgm:pt modelId="{BDCCEC16-E555-4370-B34D-5442F320E573}">
      <dgm:prSet phldrT="[Tekst]"/>
      <dgm:spPr/>
      <dgm:t>
        <a:bodyPr/>
        <a:lstStyle/>
        <a:p>
          <a:pPr algn="ctr"/>
          <a:r>
            <a:rPr lang="da-DK" sz="1200" b="1" dirty="0" smtClean="0"/>
            <a:t>Sergent</a:t>
          </a:r>
          <a:endParaRPr lang="da-DK" sz="1200" b="1" dirty="0"/>
        </a:p>
      </dgm:t>
    </dgm:pt>
    <dgm:pt modelId="{F93529C7-5C1B-4543-B88D-8ECCE999692B}" type="parTrans" cxnId="{9FBAAFC0-8D9F-4A81-A0E1-25633C4522A4}">
      <dgm:prSet/>
      <dgm:spPr/>
      <dgm:t>
        <a:bodyPr/>
        <a:lstStyle/>
        <a:p>
          <a:endParaRPr lang="da-DK"/>
        </a:p>
      </dgm:t>
    </dgm:pt>
    <dgm:pt modelId="{98852CBE-5715-466B-AD8F-E12ACF097BE1}" type="sibTrans" cxnId="{9FBAAFC0-8D9F-4A81-A0E1-25633C4522A4}">
      <dgm:prSet/>
      <dgm:spPr/>
      <dgm:t>
        <a:bodyPr/>
        <a:lstStyle/>
        <a:p>
          <a:endParaRPr lang="da-DK"/>
        </a:p>
      </dgm:t>
    </dgm:pt>
    <dgm:pt modelId="{54F7B543-6981-4C3B-9321-57174ECCB5D4}">
      <dgm:prSet phldrT="[Tekst]"/>
      <dgm:spPr/>
      <dgm:t>
        <a:bodyPr/>
        <a:lstStyle/>
        <a:p>
          <a:pPr algn="ctr"/>
          <a:r>
            <a:rPr lang="da-DK" sz="1200" b="1" dirty="0" smtClean="0"/>
            <a:t>Oversergent</a:t>
          </a:r>
          <a:endParaRPr lang="da-DK" sz="1200" b="1" dirty="0"/>
        </a:p>
      </dgm:t>
    </dgm:pt>
    <dgm:pt modelId="{FE46FA80-3F7F-4376-AA3E-6F2776B952FF}" type="parTrans" cxnId="{8A6B8034-17CF-4852-B2CD-852302F1F9E2}">
      <dgm:prSet/>
      <dgm:spPr/>
      <dgm:t>
        <a:bodyPr/>
        <a:lstStyle/>
        <a:p>
          <a:endParaRPr lang="da-DK"/>
        </a:p>
      </dgm:t>
    </dgm:pt>
    <dgm:pt modelId="{4649C63C-93AB-4F9D-BC5D-3F96A02CEF40}" type="sibTrans" cxnId="{8A6B8034-17CF-4852-B2CD-852302F1F9E2}">
      <dgm:prSet/>
      <dgm:spPr/>
      <dgm:t>
        <a:bodyPr/>
        <a:lstStyle/>
        <a:p>
          <a:endParaRPr lang="da-DK"/>
        </a:p>
      </dgm:t>
    </dgm:pt>
    <dgm:pt modelId="{16E69697-452B-4937-B38E-A603C04687D8}">
      <dgm:prSet phldrT="[Tekst]"/>
      <dgm:spPr/>
      <dgm:t>
        <a:bodyPr/>
        <a:lstStyle/>
        <a:p>
          <a:r>
            <a:rPr lang="da-DK" sz="1200" b="1" dirty="0" smtClean="0"/>
            <a:t>Chefsergent</a:t>
          </a:r>
          <a:endParaRPr lang="da-DK" sz="1200" b="1" dirty="0"/>
        </a:p>
      </dgm:t>
    </dgm:pt>
    <dgm:pt modelId="{6A0EF079-E2BC-494A-AD99-8E4A6C9EE451}" type="parTrans" cxnId="{C1218887-6921-4448-8C25-682C82E345E0}">
      <dgm:prSet/>
      <dgm:spPr/>
      <dgm:t>
        <a:bodyPr/>
        <a:lstStyle/>
        <a:p>
          <a:endParaRPr lang="da-DK"/>
        </a:p>
      </dgm:t>
    </dgm:pt>
    <dgm:pt modelId="{8495628B-B758-4878-8E1F-F7E1E3AFF3F7}" type="sibTrans" cxnId="{C1218887-6921-4448-8C25-682C82E345E0}">
      <dgm:prSet/>
      <dgm:spPr/>
      <dgm:t>
        <a:bodyPr/>
        <a:lstStyle/>
        <a:p>
          <a:endParaRPr lang="da-DK"/>
        </a:p>
      </dgm:t>
    </dgm:pt>
    <dgm:pt modelId="{616CB614-7001-4B74-BA5A-9A9AFEA71649}">
      <dgm:prSet phldrT="[Tekst]" custT="1"/>
      <dgm:spPr/>
      <dgm:t>
        <a:bodyPr/>
        <a:lstStyle/>
        <a:p>
          <a:pPr algn="l"/>
          <a:r>
            <a:rPr lang="da-DK" sz="1100" u="sng" dirty="0" smtClean="0"/>
            <a:t>Føring</a:t>
          </a:r>
          <a:endParaRPr lang="da-DK" sz="1100" u="sng" dirty="0"/>
        </a:p>
      </dgm:t>
    </dgm:pt>
    <dgm:pt modelId="{F3711F94-4901-4E2A-90CA-AFB3CC79E8F4}" type="parTrans" cxnId="{83C48663-5885-41A2-8CBA-23FD43DDD45B}">
      <dgm:prSet/>
      <dgm:spPr/>
      <dgm:t>
        <a:bodyPr/>
        <a:lstStyle/>
        <a:p>
          <a:endParaRPr lang="da-DK"/>
        </a:p>
      </dgm:t>
    </dgm:pt>
    <dgm:pt modelId="{396E570A-DBAE-446A-A338-CAD39ADF0B69}" type="sibTrans" cxnId="{83C48663-5885-41A2-8CBA-23FD43DDD45B}">
      <dgm:prSet/>
      <dgm:spPr/>
      <dgm:t>
        <a:bodyPr/>
        <a:lstStyle/>
        <a:p>
          <a:endParaRPr lang="da-DK"/>
        </a:p>
      </dgm:t>
    </dgm:pt>
    <dgm:pt modelId="{C5593735-1862-4093-86B8-DE3961E99AB2}">
      <dgm:prSet phldrT="[Tekst]" custT="1"/>
      <dgm:spPr/>
      <dgm:t>
        <a:bodyPr/>
        <a:lstStyle/>
        <a:p>
          <a:pPr algn="l"/>
          <a:r>
            <a:rPr lang="da-DK" sz="1100" u="sng" dirty="0" smtClean="0"/>
            <a:t>Ledelse</a:t>
          </a:r>
          <a:endParaRPr lang="da-DK" sz="1100" u="sng" dirty="0"/>
        </a:p>
      </dgm:t>
    </dgm:pt>
    <dgm:pt modelId="{B885E1C5-7F80-4C16-9446-D8FB941241C0}" type="parTrans" cxnId="{180567CB-396E-44F1-B992-E3CB4A40A772}">
      <dgm:prSet/>
      <dgm:spPr/>
      <dgm:t>
        <a:bodyPr/>
        <a:lstStyle/>
        <a:p>
          <a:endParaRPr lang="da-DK"/>
        </a:p>
      </dgm:t>
    </dgm:pt>
    <dgm:pt modelId="{37039AB7-E0CE-4C36-80A8-67D649B0720D}" type="sibTrans" cxnId="{180567CB-396E-44F1-B992-E3CB4A40A772}">
      <dgm:prSet/>
      <dgm:spPr/>
      <dgm:t>
        <a:bodyPr/>
        <a:lstStyle/>
        <a:p>
          <a:endParaRPr lang="da-DK"/>
        </a:p>
      </dgm:t>
    </dgm:pt>
    <dgm:pt modelId="{C3F6C105-28AD-486E-A1DF-D63F663553AD}">
      <dgm:prSet phldrT="[Tekst]" custT="1"/>
      <dgm:spPr/>
      <dgm:t>
        <a:bodyPr/>
        <a:lstStyle/>
        <a:p>
          <a:pPr algn="l"/>
          <a:r>
            <a:rPr lang="da-DK" sz="1100" u="sng" dirty="0" smtClean="0"/>
            <a:t>Uddannelse</a:t>
          </a:r>
          <a:endParaRPr lang="da-DK" sz="1100" u="sng" dirty="0"/>
        </a:p>
      </dgm:t>
    </dgm:pt>
    <dgm:pt modelId="{6FF77C9F-4E8D-421F-A1D6-AD1F294D3133}" type="parTrans" cxnId="{AF711DEF-AB41-448E-8090-209894FB87DD}">
      <dgm:prSet/>
      <dgm:spPr/>
      <dgm:t>
        <a:bodyPr/>
        <a:lstStyle/>
        <a:p>
          <a:endParaRPr lang="da-DK"/>
        </a:p>
      </dgm:t>
    </dgm:pt>
    <dgm:pt modelId="{DA5914A8-4C0C-4B52-B1AA-61E78CD70300}" type="sibTrans" cxnId="{AF711DEF-AB41-448E-8090-209894FB87DD}">
      <dgm:prSet/>
      <dgm:spPr/>
      <dgm:t>
        <a:bodyPr/>
        <a:lstStyle/>
        <a:p>
          <a:endParaRPr lang="da-DK"/>
        </a:p>
      </dgm:t>
    </dgm:pt>
    <dgm:pt modelId="{EBCB2525-4071-4AE0-9139-D07F634F9937}">
      <dgm:prSet phldrT="[Tekst]" custT="1"/>
      <dgm:spPr/>
      <dgm:t>
        <a:bodyPr/>
        <a:lstStyle/>
        <a:p>
          <a:pPr algn="l"/>
          <a:r>
            <a:rPr lang="da-DK" sz="1100" dirty="0" smtClean="0"/>
            <a:t>GRP </a:t>
          </a:r>
          <a:r>
            <a:rPr lang="da-DK" sz="1100" dirty="0" smtClean="0">
              <a:sym typeface="Wingdings" panose="05000000000000000000" pitchFamily="2" charset="2"/>
            </a:rPr>
            <a:t>Krise/krig</a:t>
          </a:r>
          <a:endParaRPr lang="da-DK" sz="1100" dirty="0"/>
        </a:p>
      </dgm:t>
    </dgm:pt>
    <dgm:pt modelId="{1EDE7A3E-257F-4A13-9060-3800376428BA}" type="parTrans" cxnId="{3A481BAC-30CD-4714-8ECC-F47CBF6F09D5}">
      <dgm:prSet/>
      <dgm:spPr/>
      <dgm:t>
        <a:bodyPr/>
        <a:lstStyle/>
        <a:p>
          <a:endParaRPr lang="da-DK"/>
        </a:p>
      </dgm:t>
    </dgm:pt>
    <dgm:pt modelId="{752EBA0B-69EA-4855-9808-ED787DF6BC8E}" type="sibTrans" cxnId="{3A481BAC-30CD-4714-8ECC-F47CBF6F09D5}">
      <dgm:prSet/>
      <dgm:spPr/>
      <dgm:t>
        <a:bodyPr/>
        <a:lstStyle/>
        <a:p>
          <a:endParaRPr lang="da-DK"/>
        </a:p>
      </dgm:t>
    </dgm:pt>
    <dgm:pt modelId="{65608C43-BAEA-4322-8DE8-15D64B1A515B}">
      <dgm:prSet phldrT="[Tekst]" custT="1"/>
      <dgm:spPr/>
      <dgm:t>
        <a:bodyPr/>
        <a:lstStyle/>
        <a:p>
          <a:pPr algn="l"/>
          <a:r>
            <a:rPr lang="da-DK" sz="1100" dirty="0" smtClean="0"/>
            <a:t>Ledelsesgrundlag i rammen af GRP</a:t>
          </a:r>
          <a:endParaRPr lang="da-DK" sz="1100" dirty="0"/>
        </a:p>
      </dgm:t>
    </dgm:pt>
    <dgm:pt modelId="{EFE6C41B-E302-4AA8-9F94-350ED72A481F}" type="parTrans" cxnId="{8DCC4D0C-EC60-4C7A-AEDF-8481B7A69604}">
      <dgm:prSet/>
      <dgm:spPr/>
      <dgm:t>
        <a:bodyPr/>
        <a:lstStyle/>
        <a:p>
          <a:endParaRPr lang="da-DK"/>
        </a:p>
      </dgm:t>
    </dgm:pt>
    <dgm:pt modelId="{28EC4513-A62F-4052-B5FB-525857E3A519}" type="sibTrans" cxnId="{8DCC4D0C-EC60-4C7A-AEDF-8481B7A69604}">
      <dgm:prSet/>
      <dgm:spPr/>
      <dgm:t>
        <a:bodyPr/>
        <a:lstStyle/>
        <a:p>
          <a:endParaRPr lang="da-DK"/>
        </a:p>
      </dgm:t>
    </dgm:pt>
    <dgm:pt modelId="{DB590001-5093-4C97-B2C7-3038D8B07A19}">
      <dgm:prSet phldrT="[Tekst]" custT="1"/>
      <dgm:spPr/>
      <dgm:t>
        <a:bodyPr/>
        <a:lstStyle/>
        <a:p>
          <a:pPr algn="l"/>
          <a:r>
            <a:rPr lang="da-DK" sz="1100" u="none" dirty="0" smtClean="0"/>
            <a:t>GSU/ALM</a:t>
          </a:r>
          <a:endParaRPr lang="da-DK" sz="1100" u="none" dirty="0"/>
        </a:p>
      </dgm:t>
    </dgm:pt>
    <dgm:pt modelId="{47CB0603-43E0-4E4A-995D-64E9A68F2D5C}" type="parTrans" cxnId="{AFCB0ED8-D2F2-4DBA-95A1-D1FBC7116FBD}">
      <dgm:prSet/>
      <dgm:spPr/>
      <dgm:t>
        <a:bodyPr/>
        <a:lstStyle/>
        <a:p>
          <a:endParaRPr lang="da-DK"/>
        </a:p>
      </dgm:t>
    </dgm:pt>
    <dgm:pt modelId="{853EEB83-647D-4BF6-989F-DC55E0905F59}" type="sibTrans" cxnId="{AFCB0ED8-D2F2-4DBA-95A1-D1FBC7116FBD}">
      <dgm:prSet/>
      <dgm:spPr/>
      <dgm:t>
        <a:bodyPr/>
        <a:lstStyle/>
        <a:p>
          <a:endParaRPr lang="da-DK"/>
        </a:p>
      </dgm:t>
    </dgm:pt>
    <dgm:pt modelId="{7540EBED-EFBD-42E2-B6AB-A7E4B806BDB2}">
      <dgm:prSet phldrT="[Tekst]" custT="1"/>
      <dgm:spPr/>
      <dgm:t>
        <a:bodyPr/>
        <a:lstStyle/>
        <a:p>
          <a:pPr algn="l"/>
          <a:endParaRPr lang="da-DK" sz="1100" u="none" dirty="0"/>
        </a:p>
      </dgm:t>
    </dgm:pt>
    <dgm:pt modelId="{9EC2EB14-F658-4E49-80EB-31CBD240B78B}" type="parTrans" cxnId="{C210DCD5-EE49-414E-BD88-AE95E8DD960B}">
      <dgm:prSet/>
      <dgm:spPr/>
      <dgm:t>
        <a:bodyPr/>
        <a:lstStyle/>
        <a:p>
          <a:endParaRPr lang="da-DK"/>
        </a:p>
      </dgm:t>
    </dgm:pt>
    <dgm:pt modelId="{6394A65B-0E74-410F-A176-7C70540F3F66}" type="sibTrans" cxnId="{C210DCD5-EE49-414E-BD88-AE95E8DD960B}">
      <dgm:prSet/>
      <dgm:spPr/>
      <dgm:t>
        <a:bodyPr/>
        <a:lstStyle/>
        <a:p>
          <a:endParaRPr lang="da-DK"/>
        </a:p>
      </dgm:t>
    </dgm:pt>
    <dgm:pt modelId="{E71CB147-02D6-47A9-8E47-4A097A4AE10F}">
      <dgm:prSet phldrT="[Tekst]" custT="1"/>
      <dgm:spPr/>
      <dgm:t>
        <a:bodyPr/>
        <a:lstStyle/>
        <a:p>
          <a:pPr algn="l"/>
          <a:r>
            <a:rPr lang="da-DK" sz="1100" dirty="0" smtClean="0"/>
            <a:t>DEL </a:t>
          </a:r>
          <a:r>
            <a:rPr lang="da-DK" sz="1100" dirty="0" smtClean="0">
              <a:sym typeface="Wingdings" panose="05000000000000000000" pitchFamily="2" charset="2"/>
            </a:rPr>
            <a:t>Krise/krig</a:t>
          </a:r>
          <a:endParaRPr lang="da-DK" sz="1100" dirty="0"/>
        </a:p>
      </dgm:t>
    </dgm:pt>
    <dgm:pt modelId="{34A4FD02-F901-455D-B395-CB2EEC7CC1E3}" type="parTrans" cxnId="{0A708DBD-A1D1-47F7-B672-01A7DCC1A1C7}">
      <dgm:prSet/>
      <dgm:spPr/>
      <dgm:t>
        <a:bodyPr/>
        <a:lstStyle/>
        <a:p>
          <a:endParaRPr lang="da-DK"/>
        </a:p>
      </dgm:t>
    </dgm:pt>
    <dgm:pt modelId="{1FD2D113-E6A9-48F8-AD14-4E3511D9228E}" type="sibTrans" cxnId="{0A708DBD-A1D1-47F7-B672-01A7DCC1A1C7}">
      <dgm:prSet/>
      <dgm:spPr/>
      <dgm:t>
        <a:bodyPr/>
        <a:lstStyle/>
        <a:p>
          <a:endParaRPr lang="da-DK"/>
        </a:p>
      </dgm:t>
    </dgm:pt>
    <dgm:pt modelId="{FC81402C-CF09-41EF-A621-DF4AC34DB796}">
      <dgm:prSet phldrT="[Tekst]" custT="1"/>
      <dgm:spPr/>
      <dgm:t>
        <a:bodyPr/>
        <a:lstStyle/>
        <a:p>
          <a:pPr algn="l"/>
          <a:r>
            <a:rPr lang="da-DK" sz="1100" u="sng" dirty="0" smtClean="0"/>
            <a:t>Ledelse</a:t>
          </a:r>
          <a:endParaRPr lang="da-DK" sz="1100" u="sng" dirty="0"/>
        </a:p>
      </dgm:t>
    </dgm:pt>
    <dgm:pt modelId="{8530A87E-F14B-467B-AF19-61AEC6F76C36}" type="parTrans" cxnId="{0C8C0BFF-AA47-4BF9-B3C0-EEC4A5D43685}">
      <dgm:prSet/>
      <dgm:spPr/>
      <dgm:t>
        <a:bodyPr/>
        <a:lstStyle/>
        <a:p>
          <a:endParaRPr lang="da-DK"/>
        </a:p>
      </dgm:t>
    </dgm:pt>
    <dgm:pt modelId="{3F5D2520-F4A5-4EB5-B16F-A2E28FC2ADDA}" type="sibTrans" cxnId="{0C8C0BFF-AA47-4BF9-B3C0-EEC4A5D43685}">
      <dgm:prSet/>
      <dgm:spPr/>
      <dgm:t>
        <a:bodyPr/>
        <a:lstStyle/>
        <a:p>
          <a:endParaRPr lang="da-DK"/>
        </a:p>
      </dgm:t>
    </dgm:pt>
    <dgm:pt modelId="{E68387FB-C6DA-4448-80C0-3E52B134C216}">
      <dgm:prSet phldrT="[Tekst]" custT="1"/>
      <dgm:spPr/>
      <dgm:t>
        <a:bodyPr/>
        <a:lstStyle/>
        <a:p>
          <a:pPr algn="l"/>
          <a:r>
            <a:rPr lang="da-DK" sz="1100" dirty="0" smtClean="0"/>
            <a:t>Ledelsesgrundlag i rammen af DEL</a:t>
          </a:r>
          <a:endParaRPr lang="da-DK" sz="1100" dirty="0"/>
        </a:p>
      </dgm:t>
    </dgm:pt>
    <dgm:pt modelId="{0EFD18E5-A062-448F-9AE2-A1DAFC380D78}" type="parTrans" cxnId="{DB61DC00-80C8-4A1B-BEEC-BDEBFF81E2F7}">
      <dgm:prSet/>
      <dgm:spPr/>
      <dgm:t>
        <a:bodyPr/>
        <a:lstStyle/>
        <a:p>
          <a:endParaRPr lang="da-DK"/>
        </a:p>
      </dgm:t>
    </dgm:pt>
    <dgm:pt modelId="{7DB934C0-D47E-46EC-BE17-06B0404B5663}" type="sibTrans" cxnId="{DB61DC00-80C8-4A1B-BEEC-BDEBFF81E2F7}">
      <dgm:prSet/>
      <dgm:spPr/>
      <dgm:t>
        <a:bodyPr/>
        <a:lstStyle/>
        <a:p>
          <a:endParaRPr lang="da-DK"/>
        </a:p>
      </dgm:t>
    </dgm:pt>
    <dgm:pt modelId="{3FC69CAD-E6CE-49C1-9853-A6518733D742}">
      <dgm:prSet phldrT="[Tekst]" custT="1"/>
      <dgm:spPr/>
      <dgm:t>
        <a:bodyPr/>
        <a:lstStyle/>
        <a:p>
          <a:pPr algn="l"/>
          <a:r>
            <a:rPr lang="da-DK" sz="1100" u="sng" dirty="0" smtClean="0"/>
            <a:t>Uddannelse</a:t>
          </a:r>
          <a:endParaRPr lang="da-DK" sz="1100" u="sng" dirty="0"/>
        </a:p>
      </dgm:t>
    </dgm:pt>
    <dgm:pt modelId="{F4D5121E-3F6F-4D07-8DA9-7591AEFB7F05}" type="parTrans" cxnId="{78916AD5-6053-4B2F-8004-2C3443F73E45}">
      <dgm:prSet/>
      <dgm:spPr/>
      <dgm:t>
        <a:bodyPr/>
        <a:lstStyle/>
        <a:p>
          <a:endParaRPr lang="da-DK"/>
        </a:p>
      </dgm:t>
    </dgm:pt>
    <dgm:pt modelId="{B9E1923F-8ABB-4BF3-944C-C561A9A00D08}" type="sibTrans" cxnId="{78916AD5-6053-4B2F-8004-2C3443F73E45}">
      <dgm:prSet/>
      <dgm:spPr/>
      <dgm:t>
        <a:bodyPr/>
        <a:lstStyle/>
        <a:p>
          <a:endParaRPr lang="da-DK"/>
        </a:p>
      </dgm:t>
    </dgm:pt>
    <dgm:pt modelId="{7D42D557-3871-4643-AA33-CDC834252D3F}">
      <dgm:prSet phldrT="[Tekst]" custT="1"/>
      <dgm:spPr/>
      <dgm:t>
        <a:bodyPr/>
        <a:lstStyle/>
        <a:p>
          <a:pPr algn="l"/>
          <a:r>
            <a:rPr lang="da-DK" sz="1100" u="none" dirty="0" smtClean="0"/>
            <a:t>OSU</a:t>
          </a:r>
          <a:endParaRPr lang="da-DK" sz="1100" u="none" dirty="0"/>
        </a:p>
      </dgm:t>
    </dgm:pt>
    <dgm:pt modelId="{6847641F-42AA-424F-9938-DD64C350C592}" type="parTrans" cxnId="{7C697779-B294-46BD-904D-E02670906785}">
      <dgm:prSet/>
      <dgm:spPr/>
      <dgm:t>
        <a:bodyPr/>
        <a:lstStyle/>
        <a:p>
          <a:endParaRPr lang="da-DK"/>
        </a:p>
      </dgm:t>
    </dgm:pt>
    <dgm:pt modelId="{1F441A91-60F2-4B63-9384-F5595790FECE}" type="sibTrans" cxnId="{7C697779-B294-46BD-904D-E02670906785}">
      <dgm:prSet/>
      <dgm:spPr/>
      <dgm:t>
        <a:bodyPr/>
        <a:lstStyle/>
        <a:p>
          <a:endParaRPr lang="da-DK"/>
        </a:p>
      </dgm:t>
    </dgm:pt>
    <dgm:pt modelId="{58915889-04EE-443C-B608-15BF9BE5625C}">
      <dgm:prSet phldrT="[Tekst]" custT="1"/>
      <dgm:spPr/>
      <dgm:t>
        <a:bodyPr/>
        <a:lstStyle/>
        <a:p>
          <a:pPr algn="l"/>
          <a:r>
            <a:rPr lang="da-DK" sz="1100" u="none" dirty="0" smtClean="0"/>
            <a:t>MAU</a:t>
          </a:r>
          <a:endParaRPr lang="da-DK" sz="1100" u="none" dirty="0"/>
        </a:p>
      </dgm:t>
    </dgm:pt>
    <dgm:pt modelId="{CD130890-BE7E-42E8-9D3C-A75B9D2929E6}" type="parTrans" cxnId="{82DCBBFD-7866-4912-8AD7-425E8E7B1DF1}">
      <dgm:prSet/>
      <dgm:spPr/>
      <dgm:t>
        <a:bodyPr/>
        <a:lstStyle/>
        <a:p>
          <a:endParaRPr lang="da-DK"/>
        </a:p>
      </dgm:t>
    </dgm:pt>
    <dgm:pt modelId="{5DC6A5D9-197F-4C98-9D09-DFFC42E0C980}" type="sibTrans" cxnId="{82DCBBFD-7866-4912-8AD7-425E8E7B1DF1}">
      <dgm:prSet/>
      <dgm:spPr/>
      <dgm:t>
        <a:bodyPr/>
        <a:lstStyle/>
        <a:p>
          <a:endParaRPr lang="da-DK"/>
        </a:p>
      </dgm:t>
    </dgm:pt>
    <dgm:pt modelId="{2DF5845F-E145-43F2-A171-DC10421FC9A3}">
      <dgm:prSet phldrT="[Tekst]"/>
      <dgm:spPr/>
      <dgm:t>
        <a:bodyPr/>
        <a:lstStyle/>
        <a:p>
          <a:pPr algn="ctr"/>
          <a:r>
            <a:rPr lang="da-DK" sz="1400" b="1" dirty="0" smtClean="0"/>
            <a:t>Seniorsergent</a:t>
          </a:r>
          <a:endParaRPr lang="da-DK" sz="1400" dirty="0"/>
        </a:p>
      </dgm:t>
    </dgm:pt>
    <dgm:pt modelId="{3B1AB83F-5649-4D3D-B001-46BDB2C109FC}" type="parTrans" cxnId="{6FF73411-CFD3-4628-B784-585D94C687F0}">
      <dgm:prSet/>
      <dgm:spPr/>
      <dgm:t>
        <a:bodyPr/>
        <a:lstStyle/>
        <a:p>
          <a:endParaRPr lang="da-DK"/>
        </a:p>
      </dgm:t>
    </dgm:pt>
    <dgm:pt modelId="{EDD4BEE3-4CCE-4620-B6D6-B9CF0BD1A119}" type="sibTrans" cxnId="{6FF73411-CFD3-4628-B784-585D94C687F0}">
      <dgm:prSet/>
      <dgm:spPr/>
      <dgm:t>
        <a:bodyPr/>
        <a:lstStyle/>
        <a:p>
          <a:endParaRPr lang="da-DK"/>
        </a:p>
      </dgm:t>
    </dgm:pt>
    <dgm:pt modelId="{74FA0E9D-45D5-4B5F-A9E4-12C5FFC3C7B5}">
      <dgm:prSet phldrT="[Tekst]" custT="1"/>
      <dgm:spPr/>
      <dgm:t>
        <a:bodyPr/>
        <a:lstStyle/>
        <a:p>
          <a:pPr algn="l"/>
          <a:r>
            <a:rPr lang="da-DK" sz="1100" u="sng" dirty="0" smtClean="0"/>
            <a:t>Føring</a:t>
          </a:r>
          <a:endParaRPr lang="da-DK" sz="1100" u="sng" dirty="0"/>
        </a:p>
      </dgm:t>
    </dgm:pt>
    <dgm:pt modelId="{54B6F8D8-7C97-4D56-A9FD-BE3AEE6403B5}" type="sibTrans" cxnId="{E9A990D6-B3B3-4537-B099-6831BDA47DD3}">
      <dgm:prSet/>
      <dgm:spPr/>
      <dgm:t>
        <a:bodyPr/>
        <a:lstStyle/>
        <a:p>
          <a:endParaRPr lang="da-DK"/>
        </a:p>
      </dgm:t>
    </dgm:pt>
    <dgm:pt modelId="{0814A70A-2389-4816-B786-4BFB9A928150}" type="parTrans" cxnId="{E9A990D6-B3B3-4537-B099-6831BDA47DD3}">
      <dgm:prSet/>
      <dgm:spPr/>
      <dgm:t>
        <a:bodyPr/>
        <a:lstStyle/>
        <a:p>
          <a:endParaRPr lang="da-DK"/>
        </a:p>
      </dgm:t>
    </dgm:pt>
    <dgm:pt modelId="{BB2D715F-0DD4-4211-8F36-8E75FADCA7C1}">
      <dgm:prSet phldrT="[Tekst]" custT="1"/>
      <dgm:spPr/>
      <dgm:t>
        <a:bodyPr/>
        <a:lstStyle/>
        <a:p>
          <a:pPr algn="l"/>
          <a:r>
            <a:rPr lang="da-DK" sz="1100" u="none" dirty="0" smtClean="0"/>
            <a:t>LAM</a:t>
          </a:r>
          <a:endParaRPr lang="da-DK" sz="1100" u="none" dirty="0"/>
        </a:p>
      </dgm:t>
    </dgm:pt>
    <dgm:pt modelId="{2C243CF7-BDE0-4470-A588-682B07439C66}" type="parTrans" cxnId="{3ADDFF99-C9AB-4BF8-8F3A-15BEDF479E1B}">
      <dgm:prSet/>
      <dgm:spPr/>
      <dgm:t>
        <a:bodyPr/>
        <a:lstStyle/>
        <a:p>
          <a:endParaRPr lang="da-DK"/>
        </a:p>
      </dgm:t>
    </dgm:pt>
    <dgm:pt modelId="{C941CBE5-7B6D-49E7-A0AF-76EB03E05C51}" type="sibTrans" cxnId="{3ADDFF99-C9AB-4BF8-8F3A-15BEDF479E1B}">
      <dgm:prSet/>
      <dgm:spPr/>
      <dgm:t>
        <a:bodyPr/>
        <a:lstStyle/>
        <a:p>
          <a:endParaRPr lang="da-DK"/>
        </a:p>
      </dgm:t>
    </dgm:pt>
    <dgm:pt modelId="{3E357DCC-4152-4696-B602-7C9E31B1FBEE}">
      <dgm:prSet phldrT="[Tekst]" custT="1"/>
      <dgm:spPr/>
      <dgm:t>
        <a:bodyPr/>
        <a:lstStyle/>
        <a:p>
          <a:pPr algn="l"/>
          <a:r>
            <a:rPr lang="da-DK" sz="1100" u="none" dirty="0" smtClean="0"/>
            <a:t>GTH</a:t>
          </a:r>
          <a:endParaRPr lang="da-DK" sz="1100" u="none" dirty="0"/>
        </a:p>
      </dgm:t>
    </dgm:pt>
    <dgm:pt modelId="{F7B90A04-DA04-4028-B3AB-1978E02A23F5}" type="parTrans" cxnId="{5A4E030E-2015-469E-A31D-8A865F70BC7D}">
      <dgm:prSet/>
      <dgm:spPr/>
      <dgm:t>
        <a:bodyPr/>
        <a:lstStyle/>
        <a:p>
          <a:endParaRPr lang="da-DK"/>
        </a:p>
      </dgm:t>
    </dgm:pt>
    <dgm:pt modelId="{39B1F9F9-FE04-496B-87A1-440AFC56820C}" type="sibTrans" cxnId="{5A4E030E-2015-469E-A31D-8A865F70BC7D}">
      <dgm:prSet/>
      <dgm:spPr/>
      <dgm:t>
        <a:bodyPr/>
        <a:lstStyle/>
        <a:p>
          <a:endParaRPr lang="da-DK"/>
        </a:p>
      </dgm:t>
    </dgm:pt>
    <dgm:pt modelId="{C463BEA7-C2FC-402B-85FE-56EEB9D0267C}">
      <dgm:prSet phldrT="[Tekst]" custT="1"/>
      <dgm:spPr/>
      <dgm:t>
        <a:bodyPr/>
        <a:lstStyle/>
        <a:p>
          <a:r>
            <a:rPr lang="da-DK" sz="1100" u="sng" dirty="0" smtClean="0"/>
            <a:t>Føring</a:t>
          </a:r>
          <a:endParaRPr lang="da-DK" sz="1100" dirty="0"/>
        </a:p>
      </dgm:t>
    </dgm:pt>
    <dgm:pt modelId="{DEF31CB2-BD7E-4397-AEF5-B5F61647E2DE}" type="parTrans" cxnId="{44E6494D-F3A9-4708-B4D2-E148D61BA520}">
      <dgm:prSet/>
      <dgm:spPr/>
      <dgm:t>
        <a:bodyPr/>
        <a:lstStyle/>
        <a:p>
          <a:endParaRPr lang="da-DK"/>
        </a:p>
      </dgm:t>
    </dgm:pt>
    <dgm:pt modelId="{D7B61385-E475-4C53-BD40-8AA95128C69C}" type="sibTrans" cxnId="{44E6494D-F3A9-4708-B4D2-E148D61BA520}">
      <dgm:prSet/>
      <dgm:spPr/>
      <dgm:t>
        <a:bodyPr/>
        <a:lstStyle/>
        <a:p>
          <a:endParaRPr lang="da-DK"/>
        </a:p>
      </dgm:t>
    </dgm:pt>
    <dgm:pt modelId="{BEF2B3A1-E00D-4B9C-8797-0B85C3E49941}">
      <dgm:prSet custT="1"/>
      <dgm:spPr/>
      <dgm:t>
        <a:bodyPr/>
        <a:lstStyle/>
        <a:p>
          <a:r>
            <a:rPr lang="da-DK" sz="1100" dirty="0" smtClean="0"/>
            <a:t>AFD </a:t>
          </a:r>
          <a:r>
            <a:rPr lang="da-DK" sz="1100" dirty="0" smtClean="0">
              <a:sym typeface="Wingdings" panose="05000000000000000000" pitchFamily="2" charset="2"/>
            </a:rPr>
            <a:t> Krise/krig</a:t>
          </a:r>
          <a:endParaRPr lang="da-DK" sz="1100" dirty="0" smtClean="0"/>
        </a:p>
      </dgm:t>
    </dgm:pt>
    <dgm:pt modelId="{32002A0C-B4BA-40D4-A75C-75047110DF12}" type="parTrans" cxnId="{975F1EC2-99C0-4F33-B978-820763105B9D}">
      <dgm:prSet/>
      <dgm:spPr/>
      <dgm:t>
        <a:bodyPr/>
        <a:lstStyle/>
        <a:p>
          <a:endParaRPr lang="da-DK"/>
        </a:p>
      </dgm:t>
    </dgm:pt>
    <dgm:pt modelId="{E93D6EF1-0D9B-4E43-94DD-E00E0A495E4E}" type="sibTrans" cxnId="{975F1EC2-99C0-4F33-B978-820763105B9D}">
      <dgm:prSet/>
      <dgm:spPr/>
      <dgm:t>
        <a:bodyPr/>
        <a:lstStyle/>
        <a:p>
          <a:endParaRPr lang="da-DK"/>
        </a:p>
      </dgm:t>
    </dgm:pt>
    <dgm:pt modelId="{8D00209A-8093-4F5C-8E51-2A1F92A186FA}">
      <dgm:prSet custT="1"/>
      <dgm:spPr/>
      <dgm:t>
        <a:bodyPr/>
        <a:lstStyle/>
        <a:p>
          <a:r>
            <a:rPr lang="da-DK" sz="1100" u="sng" dirty="0" smtClean="0"/>
            <a:t>Ledelse</a:t>
          </a:r>
        </a:p>
      </dgm:t>
    </dgm:pt>
    <dgm:pt modelId="{37B985CC-7BC3-4B48-A283-E06058F6694E}" type="parTrans" cxnId="{03058C8E-1A15-4EC1-8E23-8D3A4536ABE8}">
      <dgm:prSet/>
      <dgm:spPr/>
      <dgm:t>
        <a:bodyPr/>
        <a:lstStyle/>
        <a:p>
          <a:endParaRPr lang="da-DK"/>
        </a:p>
      </dgm:t>
    </dgm:pt>
    <dgm:pt modelId="{65D474AC-0ECA-4187-A6ED-510A4DE8022A}" type="sibTrans" cxnId="{03058C8E-1A15-4EC1-8E23-8D3A4536ABE8}">
      <dgm:prSet/>
      <dgm:spPr/>
      <dgm:t>
        <a:bodyPr/>
        <a:lstStyle/>
        <a:p>
          <a:endParaRPr lang="da-DK"/>
        </a:p>
      </dgm:t>
    </dgm:pt>
    <dgm:pt modelId="{640D3587-9577-4522-8432-B0497F466F4C}">
      <dgm:prSet custT="1"/>
      <dgm:spPr/>
      <dgm:t>
        <a:bodyPr/>
        <a:lstStyle/>
        <a:p>
          <a:r>
            <a:rPr lang="da-DK" sz="1100" dirty="0" smtClean="0"/>
            <a:t>Ledelsesgrundlag i rammen af AFD</a:t>
          </a:r>
        </a:p>
      </dgm:t>
    </dgm:pt>
    <dgm:pt modelId="{F75BBFB0-6206-419A-BA42-2FAB6189CE7A}" type="parTrans" cxnId="{CAA6DDD8-11F8-4DED-83F4-E2786F39DA19}">
      <dgm:prSet/>
      <dgm:spPr/>
      <dgm:t>
        <a:bodyPr/>
        <a:lstStyle/>
        <a:p>
          <a:endParaRPr lang="da-DK"/>
        </a:p>
      </dgm:t>
    </dgm:pt>
    <dgm:pt modelId="{AB4DA07F-B7D7-449C-8ADD-481DA45614ED}" type="sibTrans" cxnId="{CAA6DDD8-11F8-4DED-83F4-E2786F39DA19}">
      <dgm:prSet/>
      <dgm:spPr/>
      <dgm:t>
        <a:bodyPr/>
        <a:lstStyle/>
        <a:p>
          <a:endParaRPr lang="da-DK"/>
        </a:p>
      </dgm:t>
    </dgm:pt>
    <dgm:pt modelId="{977E2843-9D92-4FBA-9B6E-3A263926A6FD}">
      <dgm:prSet custT="1"/>
      <dgm:spPr/>
      <dgm:t>
        <a:bodyPr/>
        <a:lstStyle/>
        <a:p>
          <a:r>
            <a:rPr lang="da-DK" sz="1100" u="sng" dirty="0" smtClean="0"/>
            <a:t>Uddannelse</a:t>
          </a:r>
        </a:p>
      </dgm:t>
    </dgm:pt>
    <dgm:pt modelId="{874A9310-713E-42B7-A63D-64176798141A}" type="parTrans" cxnId="{83088CB5-5B5E-42B8-9ADC-CEB66DCC29BA}">
      <dgm:prSet/>
      <dgm:spPr/>
      <dgm:t>
        <a:bodyPr/>
        <a:lstStyle/>
        <a:p>
          <a:endParaRPr lang="da-DK"/>
        </a:p>
      </dgm:t>
    </dgm:pt>
    <dgm:pt modelId="{B992C93F-5B5C-4BE4-83F4-87BE2104AD91}" type="sibTrans" cxnId="{83088CB5-5B5E-42B8-9ADC-CEB66DCC29BA}">
      <dgm:prSet/>
      <dgm:spPr/>
      <dgm:t>
        <a:bodyPr/>
        <a:lstStyle/>
        <a:p>
          <a:endParaRPr lang="da-DK"/>
        </a:p>
      </dgm:t>
    </dgm:pt>
    <dgm:pt modelId="{B22932C7-D53B-4789-AE91-6313DBB47A24}">
      <dgm:prSet custT="1"/>
      <dgm:spPr/>
      <dgm:t>
        <a:bodyPr/>
        <a:lstStyle/>
        <a:p>
          <a:r>
            <a:rPr lang="da-DK" sz="1100" u="none" dirty="0" smtClean="0"/>
            <a:t>Yderligere </a:t>
          </a:r>
          <a:r>
            <a:rPr lang="da-DK" sz="1100" u="none" dirty="0" err="1" smtClean="0"/>
            <a:t>spec</a:t>
          </a:r>
          <a:r>
            <a:rPr lang="da-DK" sz="1100" u="none" dirty="0" smtClean="0"/>
            <a:t>.</a:t>
          </a:r>
        </a:p>
      </dgm:t>
    </dgm:pt>
    <dgm:pt modelId="{92FDF0D7-C40D-44E9-80DE-425955535223}" type="parTrans" cxnId="{590695BC-4A05-4441-8C89-4BC5DAE7E405}">
      <dgm:prSet/>
      <dgm:spPr/>
      <dgm:t>
        <a:bodyPr/>
        <a:lstStyle/>
        <a:p>
          <a:endParaRPr lang="da-DK"/>
        </a:p>
      </dgm:t>
    </dgm:pt>
    <dgm:pt modelId="{A6E9743A-F249-4CD7-AE4D-42055D7C897B}" type="sibTrans" cxnId="{590695BC-4A05-4441-8C89-4BC5DAE7E405}">
      <dgm:prSet/>
      <dgm:spPr/>
      <dgm:t>
        <a:bodyPr/>
        <a:lstStyle/>
        <a:p>
          <a:endParaRPr lang="da-DK"/>
        </a:p>
      </dgm:t>
    </dgm:pt>
    <dgm:pt modelId="{18A820E3-4BCE-4670-BE27-C193C38E95DA}">
      <dgm:prSet custT="1"/>
      <dgm:spPr/>
      <dgm:t>
        <a:bodyPr/>
        <a:lstStyle/>
        <a:p>
          <a:r>
            <a:rPr lang="da-DK" sz="1100" u="none" dirty="0" smtClean="0"/>
            <a:t>MAU</a:t>
          </a:r>
        </a:p>
      </dgm:t>
    </dgm:pt>
    <dgm:pt modelId="{F514A5A7-60F3-4CA4-AFAE-E1BE5ACBAEA0}" type="parTrans" cxnId="{4EF1AA4E-66F3-45C8-BA6B-9661EC76D74A}">
      <dgm:prSet/>
      <dgm:spPr/>
      <dgm:t>
        <a:bodyPr/>
        <a:lstStyle/>
        <a:p>
          <a:endParaRPr lang="da-DK"/>
        </a:p>
      </dgm:t>
    </dgm:pt>
    <dgm:pt modelId="{8F4BCCC3-802C-4910-A82A-C6AF365E8827}" type="sibTrans" cxnId="{4EF1AA4E-66F3-45C8-BA6B-9661EC76D74A}">
      <dgm:prSet/>
      <dgm:spPr/>
      <dgm:t>
        <a:bodyPr/>
        <a:lstStyle/>
        <a:p>
          <a:endParaRPr lang="da-DK"/>
        </a:p>
      </dgm:t>
    </dgm:pt>
    <dgm:pt modelId="{FC8A929F-3A33-42E2-B59F-C8F020D08D90}">
      <dgm:prSet custT="1"/>
      <dgm:spPr/>
      <dgm:t>
        <a:bodyPr/>
        <a:lstStyle/>
        <a:p>
          <a:r>
            <a:rPr lang="da-DK" sz="1100" u="none" dirty="0" smtClean="0"/>
            <a:t>NIV-6 UDD</a:t>
          </a:r>
        </a:p>
      </dgm:t>
    </dgm:pt>
    <dgm:pt modelId="{C1783CF4-408D-4BE7-A8FC-D4624C00C80E}" type="parTrans" cxnId="{AC0DC033-1516-4C60-A06D-E32AFEACF640}">
      <dgm:prSet/>
      <dgm:spPr/>
      <dgm:t>
        <a:bodyPr/>
        <a:lstStyle/>
        <a:p>
          <a:endParaRPr lang="da-DK"/>
        </a:p>
      </dgm:t>
    </dgm:pt>
    <dgm:pt modelId="{641CE110-C7C5-490E-9384-2FC33AF62E59}" type="sibTrans" cxnId="{AC0DC033-1516-4C60-A06D-E32AFEACF640}">
      <dgm:prSet/>
      <dgm:spPr/>
      <dgm:t>
        <a:bodyPr/>
        <a:lstStyle/>
        <a:p>
          <a:endParaRPr lang="da-DK"/>
        </a:p>
      </dgm:t>
    </dgm:pt>
    <dgm:pt modelId="{098C3EF2-85A1-4976-8F2D-71EC6938C586}">
      <dgm:prSet custT="1"/>
      <dgm:spPr/>
      <dgm:t>
        <a:bodyPr/>
        <a:lstStyle/>
        <a:p>
          <a:r>
            <a:rPr lang="da-DK" sz="1100" u="none" dirty="0" smtClean="0"/>
            <a:t>NATO KUR</a:t>
          </a:r>
          <a:endParaRPr lang="da-DK" sz="1100" dirty="0"/>
        </a:p>
      </dgm:t>
    </dgm:pt>
    <dgm:pt modelId="{A983315E-C933-424E-BA86-F260E2D8308E}" type="parTrans" cxnId="{E1D55C7F-3251-4060-B0E9-133B104AB1A1}">
      <dgm:prSet/>
      <dgm:spPr/>
      <dgm:t>
        <a:bodyPr/>
        <a:lstStyle/>
        <a:p>
          <a:endParaRPr lang="da-DK"/>
        </a:p>
      </dgm:t>
    </dgm:pt>
    <dgm:pt modelId="{C860949A-12C1-42F0-B63D-DD65AD9235CE}" type="sibTrans" cxnId="{E1D55C7F-3251-4060-B0E9-133B104AB1A1}">
      <dgm:prSet/>
      <dgm:spPr/>
      <dgm:t>
        <a:bodyPr/>
        <a:lstStyle/>
        <a:p>
          <a:endParaRPr lang="da-DK"/>
        </a:p>
      </dgm:t>
    </dgm:pt>
    <dgm:pt modelId="{25A4F657-092F-4036-94AF-5793CB4606E7}">
      <dgm:prSet custT="1"/>
      <dgm:spPr/>
      <dgm:t>
        <a:bodyPr/>
        <a:lstStyle/>
        <a:p>
          <a:r>
            <a:rPr lang="da-DK" sz="1100" dirty="0" smtClean="0"/>
            <a:t>CT UDD</a:t>
          </a:r>
        </a:p>
      </dgm:t>
    </dgm:pt>
    <dgm:pt modelId="{FFBACCC3-693B-4F66-96E6-AAFAEF718BFF}" type="parTrans" cxnId="{96374C47-2375-47B4-AE1C-AA8471E65A22}">
      <dgm:prSet/>
      <dgm:spPr/>
      <dgm:t>
        <a:bodyPr/>
        <a:lstStyle/>
        <a:p>
          <a:endParaRPr lang="da-DK"/>
        </a:p>
      </dgm:t>
    </dgm:pt>
    <dgm:pt modelId="{C93BA523-DC3B-43A9-BED6-55FB68AE7845}" type="sibTrans" cxnId="{96374C47-2375-47B4-AE1C-AA8471E65A22}">
      <dgm:prSet/>
      <dgm:spPr/>
      <dgm:t>
        <a:bodyPr/>
        <a:lstStyle/>
        <a:p>
          <a:endParaRPr lang="da-DK"/>
        </a:p>
      </dgm:t>
    </dgm:pt>
    <dgm:pt modelId="{0441ADB8-506F-44BE-984F-1B432065574A}">
      <dgm:prSet phldrT="[Tekst]" custT="1"/>
      <dgm:spPr/>
      <dgm:t>
        <a:bodyPr/>
        <a:lstStyle/>
        <a:p>
          <a:pPr algn="l"/>
          <a:r>
            <a:rPr lang="da-DK" sz="1100" u="sng" dirty="0" smtClean="0"/>
            <a:t>Føring</a:t>
          </a:r>
          <a:endParaRPr lang="da-DK" sz="1100" u="sng" dirty="0"/>
        </a:p>
      </dgm:t>
    </dgm:pt>
    <dgm:pt modelId="{52FC6422-8CDB-4552-B434-22C90A11A026}" type="parTrans" cxnId="{09F8D4C2-CE8E-43A1-B9D6-EB1314097A26}">
      <dgm:prSet/>
      <dgm:spPr/>
      <dgm:t>
        <a:bodyPr/>
        <a:lstStyle/>
        <a:p>
          <a:endParaRPr lang="da-DK"/>
        </a:p>
      </dgm:t>
    </dgm:pt>
    <dgm:pt modelId="{A92B97FC-73BA-4A45-BE8C-12C8825E4464}" type="sibTrans" cxnId="{09F8D4C2-CE8E-43A1-B9D6-EB1314097A26}">
      <dgm:prSet/>
      <dgm:spPr/>
      <dgm:t>
        <a:bodyPr/>
        <a:lstStyle/>
        <a:p>
          <a:endParaRPr lang="da-DK"/>
        </a:p>
      </dgm:t>
    </dgm:pt>
    <dgm:pt modelId="{89DC0469-FF1B-4FAC-A926-95EC8B163908}">
      <dgm:prSet phldrT="[Tekst]" custT="1"/>
      <dgm:spPr/>
      <dgm:t>
        <a:bodyPr/>
        <a:lstStyle/>
        <a:p>
          <a:pPr algn="l"/>
          <a:r>
            <a:rPr lang="da-DK" sz="1100" u="sng" dirty="0" smtClean="0"/>
            <a:t>Ledelse</a:t>
          </a:r>
          <a:endParaRPr lang="da-DK" sz="1100" u="sng" dirty="0"/>
        </a:p>
      </dgm:t>
    </dgm:pt>
    <dgm:pt modelId="{29D4572C-41B5-4C03-A925-650E758756B5}" type="parTrans" cxnId="{FC5719D6-5F13-477F-9B84-AC7F4D5388AB}">
      <dgm:prSet/>
      <dgm:spPr/>
      <dgm:t>
        <a:bodyPr/>
        <a:lstStyle/>
        <a:p>
          <a:endParaRPr lang="da-DK"/>
        </a:p>
      </dgm:t>
    </dgm:pt>
    <dgm:pt modelId="{9FA04664-747D-4249-92CE-61E838EB6FDA}" type="sibTrans" cxnId="{FC5719D6-5F13-477F-9B84-AC7F4D5388AB}">
      <dgm:prSet/>
      <dgm:spPr/>
      <dgm:t>
        <a:bodyPr/>
        <a:lstStyle/>
        <a:p>
          <a:endParaRPr lang="da-DK"/>
        </a:p>
      </dgm:t>
    </dgm:pt>
    <dgm:pt modelId="{9C9A146F-E245-41A6-AAF1-AE2D6F21A779}">
      <dgm:prSet phldrT="[Tekst]" custT="1"/>
      <dgm:spPr/>
      <dgm:t>
        <a:bodyPr/>
        <a:lstStyle/>
        <a:p>
          <a:pPr algn="l"/>
          <a:r>
            <a:rPr lang="da-DK" sz="1100" u="sng" dirty="0" smtClean="0"/>
            <a:t>Uddannelse</a:t>
          </a:r>
          <a:endParaRPr lang="da-DK" sz="1100" u="sng" dirty="0"/>
        </a:p>
      </dgm:t>
    </dgm:pt>
    <dgm:pt modelId="{F3B809F1-8064-4098-B585-271001B5D690}" type="parTrans" cxnId="{1C05FC75-3288-4502-B9D0-6578A67BEA6C}">
      <dgm:prSet/>
      <dgm:spPr/>
      <dgm:t>
        <a:bodyPr/>
        <a:lstStyle/>
        <a:p>
          <a:endParaRPr lang="da-DK"/>
        </a:p>
      </dgm:t>
    </dgm:pt>
    <dgm:pt modelId="{1CD2FC81-83AB-4E2C-91F9-C39FF5D4537C}" type="sibTrans" cxnId="{1C05FC75-3288-4502-B9D0-6578A67BEA6C}">
      <dgm:prSet/>
      <dgm:spPr/>
      <dgm:t>
        <a:bodyPr/>
        <a:lstStyle/>
        <a:p>
          <a:endParaRPr lang="da-DK"/>
        </a:p>
      </dgm:t>
    </dgm:pt>
    <dgm:pt modelId="{6D93A495-6BB7-4143-9254-9282478C6555}">
      <dgm:prSet phldrT="[Tekst]" custT="1"/>
      <dgm:spPr/>
      <dgm:t>
        <a:bodyPr/>
        <a:lstStyle/>
        <a:p>
          <a:pPr algn="l"/>
          <a:r>
            <a:rPr lang="da-DK" sz="1100" u="none" dirty="0" smtClean="0"/>
            <a:t>KMP </a:t>
          </a:r>
          <a:r>
            <a:rPr lang="da-DK" sz="1100" u="none" dirty="0" smtClean="0">
              <a:sym typeface="Wingdings" panose="05000000000000000000" pitchFamily="2" charset="2"/>
            </a:rPr>
            <a:t>Krise/krig</a:t>
          </a:r>
          <a:endParaRPr lang="da-DK" sz="1100" u="none" dirty="0"/>
        </a:p>
      </dgm:t>
    </dgm:pt>
    <dgm:pt modelId="{85DBC4BD-786C-4881-B14C-DC39ADE39E6F}" type="parTrans" cxnId="{4D4E9315-CD10-440E-A8AD-4D6F3C80C7C5}">
      <dgm:prSet/>
      <dgm:spPr/>
      <dgm:t>
        <a:bodyPr/>
        <a:lstStyle/>
        <a:p>
          <a:endParaRPr lang="da-DK"/>
        </a:p>
      </dgm:t>
    </dgm:pt>
    <dgm:pt modelId="{212AA880-0C7F-4904-B587-41D2637AC975}" type="sibTrans" cxnId="{4D4E9315-CD10-440E-A8AD-4D6F3C80C7C5}">
      <dgm:prSet/>
      <dgm:spPr/>
      <dgm:t>
        <a:bodyPr/>
        <a:lstStyle/>
        <a:p>
          <a:endParaRPr lang="da-DK"/>
        </a:p>
      </dgm:t>
    </dgm:pt>
    <dgm:pt modelId="{4EC1CB67-17A7-4934-9A72-6567BE5AE5F9}">
      <dgm:prSet phldrT="[Tekst]" custT="1"/>
      <dgm:spPr/>
      <dgm:t>
        <a:bodyPr/>
        <a:lstStyle/>
        <a:p>
          <a:pPr algn="l"/>
          <a:r>
            <a:rPr lang="da-DK" sz="1100" u="none" dirty="0" smtClean="0"/>
            <a:t>Ledelsesgrundlag o rammen af KMP</a:t>
          </a:r>
          <a:endParaRPr lang="da-DK" sz="1100" u="none" dirty="0"/>
        </a:p>
      </dgm:t>
    </dgm:pt>
    <dgm:pt modelId="{21100385-A4DF-4C8C-B3CF-B90B4B247726}" type="parTrans" cxnId="{C63C0070-C982-4C75-B3E6-660854215D07}">
      <dgm:prSet/>
      <dgm:spPr/>
      <dgm:t>
        <a:bodyPr/>
        <a:lstStyle/>
        <a:p>
          <a:endParaRPr lang="da-DK"/>
        </a:p>
      </dgm:t>
    </dgm:pt>
    <dgm:pt modelId="{16601636-B7A9-4EEB-B1CB-B9C63B8CB19E}" type="sibTrans" cxnId="{C63C0070-C982-4C75-B3E6-660854215D07}">
      <dgm:prSet/>
      <dgm:spPr/>
      <dgm:t>
        <a:bodyPr/>
        <a:lstStyle/>
        <a:p>
          <a:endParaRPr lang="da-DK"/>
        </a:p>
      </dgm:t>
    </dgm:pt>
    <dgm:pt modelId="{64527FB9-44F0-4585-9B08-FE896F421C2A}">
      <dgm:prSet phldrT="[Tekst]" custT="1"/>
      <dgm:spPr/>
      <dgm:t>
        <a:bodyPr/>
        <a:lstStyle/>
        <a:p>
          <a:pPr algn="l"/>
          <a:r>
            <a:rPr lang="da-DK" sz="1100" u="none" dirty="0" smtClean="0"/>
            <a:t>Specialisering</a:t>
          </a:r>
          <a:endParaRPr lang="da-DK" sz="1100" u="none" dirty="0"/>
        </a:p>
      </dgm:t>
    </dgm:pt>
    <dgm:pt modelId="{D00FC479-958C-469A-837B-6D1B839B8422}" type="parTrans" cxnId="{82AFFA8A-EC2B-43BA-A389-AD1C9A62D2C9}">
      <dgm:prSet/>
      <dgm:spPr/>
      <dgm:t>
        <a:bodyPr/>
        <a:lstStyle/>
        <a:p>
          <a:endParaRPr lang="da-DK"/>
        </a:p>
      </dgm:t>
    </dgm:pt>
    <dgm:pt modelId="{631F96C7-FBCB-4087-B703-4CD9727513F3}" type="sibTrans" cxnId="{82AFFA8A-EC2B-43BA-A389-AD1C9A62D2C9}">
      <dgm:prSet/>
      <dgm:spPr/>
      <dgm:t>
        <a:bodyPr/>
        <a:lstStyle/>
        <a:p>
          <a:endParaRPr lang="da-DK"/>
        </a:p>
      </dgm:t>
    </dgm:pt>
    <dgm:pt modelId="{C46FDCF1-4567-4B3D-A8AF-164B436BFD87}">
      <dgm:prSet phldrT="[Tekst]" custT="1"/>
      <dgm:spPr/>
      <dgm:t>
        <a:bodyPr/>
        <a:lstStyle/>
        <a:p>
          <a:pPr algn="l"/>
          <a:r>
            <a:rPr lang="da-DK" sz="1100" u="none" dirty="0" smtClean="0"/>
            <a:t>MAU</a:t>
          </a:r>
          <a:endParaRPr lang="da-DK" sz="1100" u="none" dirty="0"/>
        </a:p>
      </dgm:t>
    </dgm:pt>
    <dgm:pt modelId="{DDFF8A45-6189-4862-9898-208024006BA2}" type="parTrans" cxnId="{F7499F37-48C5-4F79-AAF5-285C8351993B}">
      <dgm:prSet/>
      <dgm:spPr/>
      <dgm:t>
        <a:bodyPr/>
        <a:lstStyle/>
        <a:p>
          <a:endParaRPr lang="da-DK"/>
        </a:p>
      </dgm:t>
    </dgm:pt>
    <dgm:pt modelId="{F66B7FE6-D674-4957-AB1E-356725EED13D}" type="sibTrans" cxnId="{F7499F37-48C5-4F79-AAF5-285C8351993B}">
      <dgm:prSet/>
      <dgm:spPr/>
      <dgm:t>
        <a:bodyPr/>
        <a:lstStyle/>
        <a:p>
          <a:endParaRPr lang="da-DK"/>
        </a:p>
      </dgm:t>
    </dgm:pt>
    <dgm:pt modelId="{A919325A-E2C5-462A-A199-F3BE26F5D32A}">
      <dgm:prSet phldrT="[Tekst]" custT="1"/>
      <dgm:spPr/>
      <dgm:t>
        <a:bodyPr/>
        <a:lstStyle/>
        <a:p>
          <a:pPr algn="l"/>
          <a:r>
            <a:rPr lang="da-DK" sz="1100" u="none" dirty="0" smtClean="0"/>
            <a:t>CT UDD</a:t>
          </a:r>
          <a:endParaRPr lang="da-DK" sz="1100" u="none" dirty="0"/>
        </a:p>
      </dgm:t>
    </dgm:pt>
    <dgm:pt modelId="{2F40F05C-0120-45FA-B2ED-267D7B0FA6BA}" type="parTrans" cxnId="{F0CAD3A4-72CE-492A-B1F9-C5AEC7FDFF48}">
      <dgm:prSet/>
      <dgm:spPr/>
      <dgm:t>
        <a:bodyPr/>
        <a:lstStyle/>
        <a:p>
          <a:endParaRPr lang="da-DK"/>
        </a:p>
      </dgm:t>
    </dgm:pt>
    <dgm:pt modelId="{76BF6EA6-DFB1-4807-8BDB-3C0AA3D69380}" type="sibTrans" cxnId="{F0CAD3A4-72CE-492A-B1F9-C5AEC7FDFF48}">
      <dgm:prSet/>
      <dgm:spPr/>
      <dgm:t>
        <a:bodyPr/>
        <a:lstStyle/>
        <a:p>
          <a:endParaRPr lang="da-DK"/>
        </a:p>
      </dgm:t>
    </dgm:pt>
    <dgm:pt modelId="{2F43BC38-B7E5-451C-A815-04E512019DB3}">
      <dgm:prSet phldrT="[Tekst]" custT="1"/>
      <dgm:spPr/>
      <dgm:t>
        <a:bodyPr/>
        <a:lstStyle/>
        <a:p>
          <a:pPr algn="l"/>
          <a:r>
            <a:rPr lang="da-DK" sz="1100" u="none" dirty="0" smtClean="0"/>
            <a:t>NATO KUR</a:t>
          </a:r>
          <a:endParaRPr lang="da-DK" sz="1100" u="none" dirty="0"/>
        </a:p>
      </dgm:t>
    </dgm:pt>
    <dgm:pt modelId="{F5A490B3-5C34-4A70-BF01-6C88241163CF}" type="parTrans" cxnId="{00402957-E640-47DC-97DC-F2E21145B075}">
      <dgm:prSet/>
      <dgm:spPr/>
      <dgm:t>
        <a:bodyPr/>
        <a:lstStyle/>
        <a:p>
          <a:endParaRPr lang="da-DK"/>
        </a:p>
      </dgm:t>
    </dgm:pt>
    <dgm:pt modelId="{58B62232-2BA6-45AD-8509-0E02E018B6BF}" type="sibTrans" cxnId="{00402957-E640-47DC-97DC-F2E21145B075}">
      <dgm:prSet/>
      <dgm:spPr/>
      <dgm:t>
        <a:bodyPr/>
        <a:lstStyle/>
        <a:p>
          <a:endParaRPr lang="da-DK"/>
        </a:p>
      </dgm:t>
    </dgm:pt>
    <dgm:pt modelId="{E3C72AA5-B3C6-4E83-8A81-08EA640D3E7F}">
      <dgm:prSet phldrT="[Tekst]" custT="1"/>
      <dgm:spPr/>
      <dgm:t>
        <a:bodyPr/>
        <a:lstStyle/>
        <a:p>
          <a:pPr algn="l"/>
          <a:r>
            <a:rPr lang="da-DK" sz="1100" u="none" dirty="0" smtClean="0"/>
            <a:t>HIK</a:t>
          </a:r>
          <a:endParaRPr lang="da-DK" sz="1100" u="none" dirty="0"/>
        </a:p>
      </dgm:t>
    </dgm:pt>
    <dgm:pt modelId="{8F5DBF40-A5F5-4364-9A8F-83E8AEA1E646}" type="parTrans" cxnId="{EB1BF477-BA0C-44A3-A039-C4D82E22F838}">
      <dgm:prSet/>
      <dgm:spPr/>
      <dgm:t>
        <a:bodyPr/>
        <a:lstStyle/>
        <a:p>
          <a:endParaRPr lang="da-DK"/>
        </a:p>
      </dgm:t>
    </dgm:pt>
    <dgm:pt modelId="{900AC25D-C387-433E-9DB7-C30155E723B7}" type="sibTrans" cxnId="{EB1BF477-BA0C-44A3-A039-C4D82E22F838}">
      <dgm:prSet/>
      <dgm:spPr/>
      <dgm:t>
        <a:bodyPr/>
        <a:lstStyle/>
        <a:p>
          <a:endParaRPr lang="da-DK"/>
        </a:p>
      </dgm:t>
    </dgm:pt>
    <dgm:pt modelId="{3F4ECFE2-0AD9-438F-AA16-8A7531673F41}">
      <dgm:prSet phldrT="[Tekst]" custT="1"/>
      <dgm:spPr/>
      <dgm:t>
        <a:bodyPr/>
        <a:lstStyle/>
        <a:p>
          <a:pPr algn="l"/>
          <a:r>
            <a:rPr lang="da-DK" sz="1100" u="none" dirty="0" smtClean="0"/>
            <a:t>LIO</a:t>
          </a:r>
          <a:endParaRPr lang="da-DK" sz="1100" u="none" dirty="0"/>
        </a:p>
      </dgm:t>
    </dgm:pt>
    <dgm:pt modelId="{35435D37-1CC5-47A5-BAD4-3DEBDBBCE515}" type="parTrans" cxnId="{890FE6C0-23E8-491E-874D-C2F40B3AEEAD}">
      <dgm:prSet/>
      <dgm:spPr/>
      <dgm:t>
        <a:bodyPr/>
        <a:lstStyle/>
        <a:p>
          <a:endParaRPr lang="da-DK"/>
        </a:p>
      </dgm:t>
    </dgm:pt>
    <dgm:pt modelId="{ADC252B3-B954-4882-8BEF-7CD0BEB682BA}" type="sibTrans" cxnId="{890FE6C0-23E8-491E-874D-C2F40B3AEEAD}">
      <dgm:prSet/>
      <dgm:spPr/>
      <dgm:t>
        <a:bodyPr/>
        <a:lstStyle/>
        <a:p>
          <a:endParaRPr lang="da-DK"/>
        </a:p>
      </dgm:t>
    </dgm:pt>
    <dgm:pt modelId="{93A13F06-511A-42B6-96A9-0EDC9E245A8B}">
      <dgm:prSet phldrT="[Tekst]" custT="1"/>
      <dgm:spPr/>
      <dgm:t>
        <a:bodyPr/>
        <a:lstStyle/>
        <a:p>
          <a:pPr algn="l"/>
          <a:r>
            <a:rPr lang="da-DK" sz="1100" u="none" dirty="0" smtClean="0"/>
            <a:t>GSU/STP</a:t>
          </a:r>
          <a:endParaRPr lang="da-DK" sz="1100" u="none" dirty="0"/>
        </a:p>
      </dgm:t>
    </dgm:pt>
    <dgm:pt modelId="{2097D9E7-F015-4922-A53B-B8E3266A974C}" type="parTrans" cxnId="{DC473A1E-C590-4AD2-847E-5F52E5F429A4}">
      <dgm:prSet/>
      <dgm:spPr/>
      <dgm:t>
        <a:bodyPr/>
        <a:lstStyle/>
        <a:p>
          <a:endParaRPr lang="da-DK"/>
        </a:p>
      </dgm:t>
    </dgm:pt>
    <dgm:pt modelId="{F57FCC4A-90DB-4BCC-B542-EDC28491263F}" type="sibTrans" cxnId="{DC473A1E-C590-4AD2-847E-5F52E5F429A4}">
      <dgm:prSet/>
      <dgm:spPr/>
      <dgm:t>
        <a:bodyPr/>
        <a:lstStyle/>
        <a:p>
          <a:endParaRPr lang="da-DK"/>
        </a:p>
      </dgm:t>
    </dgm:pt>
    <dgm:pt modelId="{6DDD1FAD-C287-420D-A12F-042600887B4A}">
      <dgm:prSet phldrT="[Tekst]" custT="1"/>
      <dgm:spPr/>
      <dgm:t>
        <a:bodyPr/>
        <a:lstStyle/>
        <a:p>
          <a:pPr algn="l"/>
          <a:r>
            <a:rPr lang="da-DK" sz="1100" u="none" dirty="0" smtClean="0"/>
            <a:t>NATO KUR</a:t>
          </a:r>
          <a:endParaRPr lang="da-DK" sz="1100" u="none" dirty="0"/>
        </a:p>
      </dgm:t>
    </dgm:pt>
    <dgm:pt modelId="{A53DA8E6-A051-4F85-AAD5-E04C629C1576}" type="parTrans" cxnId="{62B2AEA9-187C-4182-8A6B-DFD8B2FB763D}">
      <dgm:prSet/>
      <dgm:spPr/>
      <dgm:t>
        <a:bodyPr/>
        <a:lstStyle/>
        <a:p>
          <a:endParaRPr lang="da-DK"/>
        </a:p>
      </dgm:t>
    </dgm:pt>
    <dgm:pt modelId="{7B8485BE-DA60-41C9-9C0E-E77DEE9FA0ED}" type="sibTrans" cxnId="{62B2AEA9-187C-4182-8A6B-DFD8B2FB763D}">
      <dgm:prSet/>
      <dgm:spPr/>
      <dgm:t>
        <a:bodyPr/>
        <a:lstStyle/>
        <a:p>
          <a:endParaRPr lang="da-DK"/>
        </a:p>
      </dgm:t>
    </dgm:pt>
    <dgm:pt modelId="{3F5FBC42-9F86-4057-8375-EC991A74C938}">
      <dgm:prSet phldrT="[Tekst]" custT="1"/>
      <dgm:spPr/>
      <dgm:t>
        <a:bodyPr/>
        <a:lstStyle/>
        <a:p>
          <a:pPr algn="l"/>
          <a:endParaRPr lang="da-DK" sz="1100" u="none" dirty="0"/>
        </a:p>
      </dgm:t>
    </dgm:pt>
    <dgm:pt modelId="{A52CB7C5-6170-4238-98F8-BF77FEE65A3D}" type="parTrans" cxnId="{BB84D4F1-CF66-43E6-9AF4-15A79A60931D}">
      <dgm:prSet/>
      <dgm:spPr/>
      <dgm:t>
        <a:bodyPr/>
        <a:lstStyle/>
        <a:p>
          <a:endParaRPr lang="da-DK"/>
        </a:p>
      </dgm:t>
    </dgm:pt>
    <dgm:pt modelId="{F38FF187-324F-422F-A460-69DC7DF21FBF}" type="sibTrans" cxnId="{BB84D4F1-CF66-43E6-9AF4-15A79A60931D}">
      <dgm:prSet/>
      <dgm:spPr/>
      <dgm:t>
        <a:bodyPr/>
        <a:lstStyle/>
        <a:p>
          <a:endParaRPr lang="da-DK"/>
        </a:p>
      </dgm:t>
    </dgm:pt>
    <dgm:pt modelId="{02EFE62A-3053-4C0A-94E2-F106307C8C04}" type="pres">
      <dgm:prSet presAssocID="{55C6902B-117B-406D-B1BB-A2BC3E1C7443}" presName="Name0" presStyleCnt="0">
        <dgm:presLayoutVars>
          <dgm:dir/>
          <dgm:resizeHandles val="exact"/>
        </dgm:presLayoutVars>
      </dgm:prSet>
      <dgm:spPr/>
    </dgm:pt>
    <dgm:pt modelId="{712F5380-8935-4253-98B7-827781CCAAB4}" type="pres">
      <dgm:prSet presAssocID="{55C6902B-117B-406D-B1BB-A2BC3E1C7443}" presName="bkgdShp" presStyleLbl="alignAccFollowNode1" presStyleIdx="0" presStyleCnt="1"/>
      <dgm:spPr/>
    </dgm:pt>
    <dgm:pt modelId="{0744DEB5-A4BE-4342-AE68-78627AB5EE97}" type="pres">
      <dgm:prSet presAssocID="{55C6902B-117B-406D-B1BB-A2BC3E1C7443}" presName="linComp" presStyleCnt="0"/>
      <dgm:spPr/>
    </dgm:pt>
    <dgm:pt modelId="{6E66C84C-5EF4-40E6-A601-F0C92FAC0BC7}" type="pres">
      <dgm:prSet presAssocID="{BDCCEC16-E555-4370-B34D-5442F320E573}" presName="compNode" presStyleCnt="0"/>
      <dgm:spPr/>
    </dgm:pt>
    <dgm:pt modelId="{52B6F5A3-B6ED-4CD1-9C32-CD5213C6CF52}" type="pres">
      <dgm:prSet presAssocID="{BDCCEC16-E555-4370-B34D-5442F320E573}" presName="node" presStyleLbl="node1" presStyleIdx="0" presStyleCnt="4">
        <dgm:presLayoutVars>
          <dgm:bulletEnabled val="1"/>
        </dgm:presLayoutVars>
      </dgm:prSet>
      <dgm:spPr/>
      <dgm:t>
        <a:bodyPr/>
        <a:lstStyle/>
        <a:p>
          <a:endParaRPr lang="da-DK"/>
        </a:p>
      </dgm:t>
    </dgm:pt>
    <dgm:pt modelId="{A7B51519-6305-48BF-B9E8-EE7E8EEAB0D0}" type="pres">
      <dgm:prSet presAssocID="{BDCCEC16-E555-4370-B34D-5442F320E573}" presName="invisiNode" presStyleLbl="node1" presStyleIdx="0" presStyleCnt="4"/>
      <dgm:spPr/>
    </dgm:pt>
    <dgm:pt modelId="{004663AB-3284-4718-A01C-E5540C9C185B}" type="pres">
      <dgm:prSet presAssocID="{BDCCEC16-E555-4370-B34D-5442F320E573}" presName="imagNode" presStyleLbl="fgImgPlace1" presStyleIdx="0" presStyleCnt="4"/>
      <dgm:spPr>
        <a:blipFill rotWithShape="1">
          <a:blip xmlns:r="http://schemas.openxmlformats.org/officeDocument/2006/relationships" r:embed="rId1"/>
          <a:stretch>
            <a:fillRect/>
          </a:stretch>
        </a:blipFill>
      </dgm:spPr>
    </dgm:pt>
    <dgm:pt modelId="{B04D4151-F14D-4D25-B22F-A48867F039EB}" type="pres">
      <dgm:prSet presAssocID="{98852CBE-5715-466B-AD8F-E12ACF097BE1}" presName="sibTrans" presStyleLbl="sibTrans2D1" presStyleIdx="0" presStyleCnt="0"/>
      <dgm:spPr/>
      <dgm:t>
        <a:bodyPr/>
        <a:lstStyle/>
        <a:p>
          <a:endParaRPr lang="da-DK"/>
        </a:p>
      </dgm:t>
    </dgm:pt>
    <dgm:pt modelId="{09ED19F8-54A8-4133-9B6B-5BCE744B0C20}" type="pres">
      <dgm:prSet presAssocID="{54F7B543-6981-4C3B-9321-57174ECCB5D4}" presName="compNode" presStyleCnt="0"/>
      <dgm:spPr/>
    </dgm:pt>
    <dgm:pt modelId="{2C6D7BD5-A1F2-482B-BE8E-F42EC77518A9}" type="pres">
      <dgm:prSet presAssocID="{54F7B543-6981-4C3B-9321-57174ECCB5D4}" presName="node" presStyleLbl="node1" presStyleIdx="1" presStyleCnt="4">
        <dgm:presLayoutVars>
          <dgm:bulletEnabled val="1"/>
        </dgm:presLayoutVars>
      </dgm:prSet>
      <dgm:spPr/>
      <dgm:t>
        <a:bodyPr/>
        <a:lstStyle/>
        <a:p>
          <a:endParaRPr lang="da-DK"/>
        </a:p>
      </dgm:t>
    </dgm:pt>
    <dgm:pt modelId="{89A83B9E-D833-4372-B9A5-2D03FC94A0C7}" type="pres">
      <dgm:prSet presAssocID="{54F7B543-6981-4C3B-9321-57174ECCB5D4}" presName="invisiNode" presStyleLbl="node1" presStyleIdx="1" presStyleCnt="4"/>
      <dgm:spPr/>
    </dgm:pt>
    <dgm:pt modelId="{46293599-CD18-456C-B523-2643D9780D34}" type="pres">
      <dgm:prSet presAssocID="{54F7B543-6981-4C3B-9321-57174ECCB5D4}" presName="imagNode" presStyleLbl="fgImgPlace1" presStyleIdx="1" presStyleCnt="4"/>
      <dgm:spPr>
        <a:blipFill rotWithShape="1">
          <a:blip xmlns:r="http://schemas.openxmlformats.org/officeDocument/2006/relationships" r:embed="rId2"/>
          <a:stretch>
            <a:fillRect/>
          </a:stretch>
        </a:blipFill>
      </dgm:spPr>
    </dgm:pt>
    <dgm:pt modelId="{DF1178CB-CC63-4CE1-948E-EBC617215044}" type="pres">
      <dgm:prSet presAssocID="{4649C63C-93AB-4F9D-BC5D-3F96A02CEF40}" presName="sibTrans" presStyleLbl="sibTrans2D1" presStyleIdx="0" presStyleCnt="0"/>
      <dgm:spPr/>
      <dgm:t>
        <a:bodyPr/>
        <a:lstStyle/>
        <a:p>
          <a:endParaRPr lang="da-DK"/>
        </a:p>
      </dgm:t>
    </dgm:pt>
    <dgm:pt modelId="{9FC48F0F-7201-4B3A-912A-3F7EC4499B21}" type="pres">
      <dgm:prSet presAssocID="{2DF5845F-E145-43F2-A171-DC10421FC9A3}" presName="compNode" presStyleCnt="0"/>
      <dgm:spPr/>
    </dgm:pt>
    <dgm:pt modelId="{8663C2DC-84AB-4BE7-9FA4-CD6B36392FCB}" type="pres">
      <dgm:prSet presAssocID="{2DF5845F-E145-43F2-A171-DC10421FC9A3}" presName="node" presStyleLbl="node1" presStyleIdx="2" presStyleCnt="4">
        <dgm:presLayoutVars>
          <dgm:bulletEnabled val="1"/>
        </dgm:presLayoutVars>
      </dgm:prSet>
      <dgm:spPr/>
      <dgm:t>
        <a:bodyPr/>
        <a:lstStyle/>
        <a:p>
          <a:endParaRPr lang="da-DK"/>
        </a:p>
      </dgm:t>
    </dgm:pt>
    <dgm:pt modelId="{72AC4CD8-9A7F-4E6E-88C6-6A9FE42A54BB}" type="pres">
      <dgm:prSet presAssocID="{2DF5845F-E145-43F2-A171-DC10421FC9A3}" presName="invisiNode" presStyleLbl="node1" presStyleIdx="2" presStyleCnt="4"/>
      <dgm:spPr/>
    </dgm:pt>
    <dgm:pt modelId="{82F78160-1442-452D-8541-31D68F328FFD}" type="pres">
      <dgm:prSet presAssocID="{2DF5845F-E145-43F2-A171-DC10421FC9A3}" presName="imagNode" presStyleLbl="fgImgPlace1" presStyleIdx="2" presStyleCnt="4"/>
      <dgm:spPr>
        <a:blipFill rotWithShape="1">
          <a:blip xmlns:r="http://schemas.openxmlformats.org/officeDocument/2006/relationships" r:embed="rId3"/>
          <a:stretch>
            <a:fillRect/>
          </a:stretch>
        </a:blipFill>
      </dgm:spPr>
    </dgm:pt>
    <dgm:pt modelId="{003319FC-B342-4F1F-A59B-C1AE22E17352}" type="pres">
      <dgm:prSet presAssocID="{EDD4BEE3-4CCE-4620-B6D6-B9CF0BD1A119}" presName="sibTrans" presStyleLbl="sibTrans2D1" presStyleIdx="0" presStyleCnt="0"/>
      <dgm:spPr/>
      <dgm:t>
        <a:bodyPr/>
        <a:lstStyle/>
        <a:p>
          <a:endParaRPr lang="da-DK"/>
        </a:p>
      </dgm:t>
    </dgm:pt>
    <dgm:pt modelId="{859ACEEC-942C-4C55-AA21-7048503883C5}" type="pres">
      <dgm:prSet presAssocID="{16E69697-452B-4937-B38E-A603C04687D8}" presName="compNode" presStyleCnt="0"/>
      <dgm:spPr/>
    </dgm:pt>
    <dgm:pt modelId="{E8C21E64-FADE-4ECC-8520-A2129043AC4B}" type="pres">
      <dgm:prSet presAssocID="{16E69697-452B-4937-B38E-A603C04687D8}" presName="node" presStyleLbl="node1" presStyleIdx="3" presStyleCnt="4">
        <dgm:presLayoutVars>
          <dgm:bulletEnabled val="1"/>
        </dgm:presLayoutVars>
      </dgm:prSet>
      <dgm:spPr/>
      <dgm:t>
        <a:bodyPr/>
        <a:lstStyle/>
        <a:p>
          <a:endParaRPr lang="da-DK"/>
        </a:p>
      </dgm:t>
    </dgm:pt>
    <dgm:pt modelId="{44935385-43AB-4D6E-A696-B4471EE3ED03}" type="pres">
      <dgm:prSet presAssocID="{16E69697-452B-4937-B38E-A603C04687D8}" presName="invisiNode" presStyleLbl="node1" presStyleIdx="3" presStyleCnt="4"/>
      <dgm:spPr/>
    </dgm:pt>
    <dgm:pt modelId="{98E929B9-8BAA-4422-90E7-ABE3057DD78E}" type="pres">
      <dgm:prSet presAssocID="{16E69697-452B-4937-B38E-A603C04687D8}" presName="imagNode" presStyleLbl="fgImgPlace1" presStyleIdx="3" presStyleCnt="4"/>
      <dgm:spPr>
        <a:blipFill rotWithShape="1">
          <a:blip xmlns:r="http://schemas.openxmlformats.org/officeDocument/2006/relationships" r:embed="rId4"/>
          <a:stretch>
            <a:fillRect/>
          </a:stretch>
        </a:blipFill>
      </dgm:spPr>
    </dgm:pt>
  </dgm:ptLst>
  <dgm:cxnLst>
    <dgm:cxn modelId="{1C05FC75-3288-4502-B9D0-6578A67BEA6C}" srcId="{2DF5845F-E145-43F2-A171-DC10421FC9A3}" destId="{9C9A146F-E245-41A6-AAF1-AE2D6F21A779}" srcOrd="2" destOrd="0" parTransId="{F3B809F1-8064-4098-B585-271001B5D690}" sibTransId="{1CD2FC81-83AB-4E2C-91F9-C39FF5D4537C}"/>
    <dgm:cxn modelId="{ACF3A747-1853-4981-9C19-D2487A589B03}" type="presOf" srcId="{18A820E3-4BCE-4670-BE27-C193C38E95DA}" destId="{E8C21E64-FADE-4ECC-8520-A2129043AC4B}" srcOrd="0" destOrd="8" presId="urn:microsoft.com/office/officeart/2005/8/layout/pList2"/>
    <dgm:cxn modelId="{38031386-EA65-4EDC-B132-2613A34CA35C}" type="presOf" srcId="{54F7B543-6981-4C3B-9321-57174ECCB5D4}" destId="{2C6D7BD5-A1F2-482B-BE8E-F42EC77518A9}" srcOrd="0" destOrd="0" presId="urn:microsoft.com/office/officeart/2005/8/layout/pList2"/>
    <dgm:cxn modelId="{61B6877F-5B88-4A53-A0DE-0D27EE9B2829}" type="presOf" srcId="{2DF5845F-E145-43F2-A171-DC10421FC9A3}" destId="{8663C2DC-84AB-4BE7-9FA4-CD6B36392FCB}" srcOrd="0" destOrd="0" presId="urn:microsoft.com/office/officeart/2005/8/layout/pList2"/>
    <dgm:cxn modelId="{4F7C7775-2F7C-4E72-B613-F2971BFF1A16}" type="presOf" srcId="{FC8A929F-3A33-42E2-B59F-C8F020D08D90}" destId="{E8C21E64-FADE-4ECC-8520-A2129043AC4B}" srcOrd="0" destOrd="9" presId="urn:microsoft.com/office/officeart/2005/8/layout/pList2"/>
    <dgm:cxn modelId="{FF0C49E1-FF05-4462-BBEB-5394EFDE2093}" type="presOf" srcId="{C46FDCF1-4567-4B3D-A8AF-164B436BFD87}" destId="{8663C2DC-84AB-4BE7-9FA4-CD6B36392FCB}" srcOrd="0" destOrd="8" presId="urn:microsoft.com/office/officeart/2005/8/layout/pList2"/>
    <dgm:cxn modelId="{FCF24B31-00F9-4027-ADA3-3F2AAB766425}" type="presOf" srcId="{640D3587-9577-4522-8432-B0497F466F4C}" destId="{E8C21E64-FADE-4ECC-8520-A2129043AC4B}" srcOrd="0" destOrd="4" presId="urn:microsoft.com/office/officeart/2005/8/layout/pList2"/>
    <dgm:cxn modelId="{2F1BC415-A8CE-477B-A70D-618FC71DB853}" type="presOf" srcId="{BDCCEC16-E555-4370-B34D-5442F320E573}" destId="{52B6F5A3-B6ED-4CD1-9C32-CD5213C6CF52}" srcOrd="0" destOrd="0" presId="urn:microsoft.com/office/officeart/2005/8/layout/pList2"/>
    <dgm:cxn modelId="{9D7E925D-B18F-4894-8F9E-778E81FF343A}" type="presOf" srcId="{58915889-04EE-443C-B608-15BF9BE5625C}" destId="{2C6D7BD5-A1F2-482B-BE8E-F42EC77518A9}" srcOrd="0" destOrd="7" presId="urn:microsoft.com/office/officeart/2005/8/layout/pList2"/>
    <dgm:cxn modelId="{18B72B45-0F18-4930-AD43-3B50BDEF0EFE}" type="presOf" srcId="{C463BEA7-C2FC-402B-85FE-56EEB9D0267C}" destId="{E8C21E64-FADE-4ECC-8520-A2129043AC4B}" srcOrd="0" destOrd="1" presId="urn:microsoft.com/office/officeart/2005/8/layout/pList2"/>
    <dgm:cxn modelId="{5361E9D9-0733-4240-A62B-A17A79A28C50}" type="presOf" srcId="{E71CB147-02D6-47A9-8E47-4A097A4AE10F}" destId="{2C6D7BD5-A1F2-482B-BE8E-F42EC77518A9}" srcOrd="0" destOrd="2" presId="urn:microsoft.com/office/officeart/2005/8/layout/pList2"/>
    <dgm:cxn modelId="{E24E8E10-672F-4E7A-A9F6-3BCFD347B9CC}" type="presOf" srcId="{25A4F657-092F-4036-94AF-5793CB4606E7}" destId="{E8C21E64-FADE-4ECC-8520-A2129043AC4B}" srcOrd="0" destOrd="5" presId="urn:microsoft.com/office/officeart/2005/8/layout/pList2"/>
    <dgm:cxn modelId="{AC0DC033-1516-4C60-A06D-E32AFEACF640}" srcId="{16E69697-452B-4937-B38E-A603C04687D8}" destId="{FC8A929F-3A33-42E2-B59F-C8F020D08D90}" srcOrd="8" destOrd="0" parTransId="{C1783CF4-408D-4BE7-A8FC-D4624C00C80E}" sibTransId="{641CE110-C7C5-490E-9384-2FC33AF62E59}"/>
    <dgm:cxn modelId="{AFCB0ED8-D2F2-4DBA-95A1-D1FBC7116FBD}" srcId="{C3F6C105-28AD-486E-A1DF-D63F663553AD}" destId="{DB590001-5093-4C97-B2C7-3038D8B07A19}" srcOrd="0" destOrd="0" parTransId="{47CB0603-43E0-4E4A-995D-64E9A68F2D5C}" sibTransId="{853EEB83-647D-4BF6-989F-DC55E0905F59}"/>
    <dgm:cxn modelId="{CAA6DDD8-11F8-4DED-83F4-E2786F39DA19}" srcId="{16E69697-452B-4937-B38E-A603C04687D8}" destId="{640D3587-9577-4522-8432-B0497F466F4C}" srcOrd="3" destOrd="0" parTransId="{F75BBFB0-6206-419A-BA42-2FAB6189CE7A}" sibTransId="{AB4DA07F-B7D7-449C-8ADD-481DA45614ED}"/>
    <dgm:cxn modelId="{90FAC5FD-66D3-42B6-9D04-F0944372B076}" type="presOf" srcId="{DB590001-5093-4C97-B2C7-3038D8B07A19}" destId="{52B6F5A3-B6ED-4CD1-9C32-CD5213C6CF52}" srcOrd="0" destOrd="6" presId="urn:microsoft.com/office/officeart/2005/8/layout/pList2"/>
    <dgm:cxn modelId="{F0CAD3A4-72CE-492A-B1F9-C5AEC7FDFF48}" srcId="{89DC0469-FF1B-4FAC-A926-95EC8B163908}" destId="{A919325A-E2C5-462A-A199-F3BE26F5D32A}" srcOrd="1" destOrd="0" parTransId="{2F40F05C-0120-45FA-B2ED-267D7B0FA6BA}" sibTransId="{76BF6EA6-DFB1-4807-8BDB-3C0AA3D69380}"/>
    <dgm:cxn modelId="{847AE0CA-1418-4124-B9DB-715DD5C2FA11}" type="presOf" srcId="{616CB614-7001-4B74-BA5A-9A9AFEA71649}" destId="{52B6F5A3-B6ED-4CD1-9C32-CD5213C6CF52}" srcOrd="0" destOrd="1" presId="urn:microsoft.com/office/officeart/2005/8/layout/pList2"/>
    <dgm:cxn modelId="{90B3B1EF-B786-4567-B33B-EDC2808C625A}" type="presOf" srcId="{16E69697-452B-4937-B38E-A603C04687D8}" destId="{E8C21E64-FADE-4ECC-8520-A2129043AC4B}" srcOrd="0" destOrd="0" presId="urn:microsoft.com/office/officeart/2005/8/layout/pList2"/>
    <dgm:cxn modelId="{C1218887-6921-4448-8C25-682C82E345E0}" srcId="{55C6902B-117B-406D-B1BB-A2BC3E1C7443}" destId="{16E69697-452B-4937-B38E-A603C04687D8}" srcOrd="3" destOrd="0" parTransId="{6A0EF079-E2BC-494A-AD99-8E4A6C9EE451}" sibTransId="{8495628B-B758-4878-8E1F-F7E1E3AFF3F7}"/>
    <dgm:cxn modelId="{A85A8DDE-2653-4FC0-A804-E9CA50B1002F}" type="presOf" srcId="{6D93A495-6BB7-4143-9254-9282478C6555}" destId="{8663C2DC-84AB-4BE7-9FA4-CD6B36392FCB}" srcOrd="0" destOrd="2" presId="urn:microsoft.com/office/officeart/2005/8/layout/pList2"/>
    <dgm:cxn modelId="{D3C2B127-AF40-4930-97F6-3B2AB5F0BE83}" type="presOf" srcId="{FC81402C-CF09-41EF-A621-DF4AC34DB796}" destId="{2C6D7BD5-A1F2-482B-BE8E-F42EC77518A9}" srcOrd="0" destOrd="3" presId="urn:microsoft.com/office/officeart/2005/8/layout/pList2"/>
    <dgm:cxn modelId="{F3C52A5D-A86D-4615-81CB-CFA23833B8A5}" type="presOf" srcId="{3F4ECFE2-0AD9-438F-AA16-8A7531673F41}" destId="{8663C2DC-84AB-4BE7-9FA4-CD6B36392FCB}" srcOrd="0" destOrd="10" presId="urn:microsoft.com/office/officeart/2005/8/layout/pList2"/>
    <dgm:cxn modelId="{5A4E030E-2015-469E-A31D-8A865F70BC7D}" srcId="{58915889-04EE-443C-B608-15BF9BE5625C}" destId="{3E357DCC-4152-4696-B602-7C9E31B1FBEE}" srcOrd="1" destOrd="0" parTransId="{F7B90A04-DA04-4028-B3AB-1978E02A23F5}" sibTransId="{39B1F9F9-FE04-496B-87A1-440AFC56820C}"/>
    <dgm:cxn modelId="{7C697779-B294-46BD-904D-E02670906785}" srcId="{3FC69CAD-E6CE-49C1-9853-A6518733D742}" destId="{7D42D557-3871-4643-AA33-CDC834252D3F}" srcOrd="0" destOrd="0" parTransId="{6847641F-42AA-424F-9938-DD64C350C592}" sibTransId="{1F441A91-60F2-4B63-9384-F5595790FECE}"/>
    <dgm:cxn modelId="{4EF1AA4E-66F3-45C8-BA6B-9661EC76D74A}" srcId="{16E69697-452B-4937-B38E-A603C04687D8}" destId="{18A820E3-4BCE-4670-BE27-C193C38E95DA}" srcOrd="7" destOrd="0" parTransId="{F514A5A7-60F3-4CA4-AFAE-E1BE5ACBAEA0}" sibTransId="{8F4BCCC3-802C-4910-A82A-C6AF365E8827}"/>
    <dgm:cxn modelId="{975F1EC2-99C0-4F33-B978-820763105B9D}" srcId="{16E69697-452B-4937-B38E-A603C04687D8}" destId="{BEF2B3A1-E00D-4B9C-8797-0B85C3E49941}" srcOrd="1" destOrd="0" parTransId="{32002A0C-B4BA-40D4-A75C-75047110DF12}" sibTransId="{E93D6EF1-0D9B-4E43-94DD-E00E0A495E4E}"/>
    <dgm:cxn modelId="{F7499F37-48C5-4F79-AAF5-285C8351993B}" srcId="{9C9A146F-E245-41A6-AAF1-AE2D6F21A779}" destId="{C46FDCF1-4567-4B3D-A8AF-164B436BFD87}" srcOrd="1" destOrd="0" parTransId="{DDFF8A45-6189-4862-9898-208024006BA2}" sibTransId="{F66B7FE6-D674-4957-AB1E-356725EED13D}"/>
    <dgm:cxn modelId="{C210DCD5-EE49-414E-BD88-AE95E8DD960B}" srcId="{C3F6C105-28AD-486E-A1DF-D63F663553AD}" destId="{7540EBED-EFBD-42E2-B6AB-A7E4B806BDB2}" srcOrd="2" destOrd="0" parTransId="{9EC2EB14-F658-4E49-80EB-31CBD240B78B}" sibTransId="{6394A65B-0E74-410F-A176-7C70540F3F66}"/>
    <dgm:cxn modelId="{180567CB-396E-44F1-B992-E3CB4A40A772}" srcId="{BDCCEC16-E555-4370-B34D-5442F320E573}" destId="{C5593735-1862-4093-86B8-DE3961E99AB2}" srcOrd="1" destOrd="0" parTransId="{B885E1C5-7F80-4C16-9446-D8FB941241C0}" sibTransId="{37039AB7-E0CE-4C36-80A8-67D649B0720D}"/>
    <dgm:cxn modelId="{82DCBBFD-7866-4912-8AD7-425E8E7B1DF1}" srcId="{3FC69CAD-E6CE-49C1-9853-A6518733D742}" destId="{58915889-04EE-443C-B608-15BF9BE5625C}" srcOrd="1" destOrd="0" parTransId="{CD130890-BE7E-42E8-9D3C-A75B9D2929E6}" sibTransId="{5DC6A5D9-197F-4C98-9D09-DFFC42E0C980}"/>
    <dgm:cxn modelId="{FC5719D6-5F13-477F-9B84-AC7F4D5388AB}" srcId="{2DF5845F-E145-43F2-A171-DC10421FC9A3}" destId="{89DC0469-FF1B-4FAC-A926-95EC8B163908}" srcOrd="1" destOrd="0" parTransId="{29D4572C-41B5-4C03-A925-650E758756B5}" sibTransId="{9FA04664-747D-4249-92CE-61E838EB6FDA}"/>
    <dgm:cxn modelId="{8DCC4D0C-EC60-4C7A-AEDF-8481B7A69604}" srcId="{C5593735-1862-4093-86B8-DE3961E99AB2}" destId="{65608C43-BAEA-4322-8DE8-15D64B1A515B}" srcOrd="0" destOrd="0" parTransId="{EFE6C41B-E302-4AA8-9F94-350ED72A481F}" sibTransId="{28EC4513-A62F-4052-B5FB-525857E3A519}"/>
    <dgm:cxn modelId="{DC473A1E-C590-4AD2-847E-5F52E5F429A4}" srcId="{C3F6C105-28AD-486E-A1DF-D63F663553AD}" destId="{93A13F06-511A-42B6-96A9-0EDC9E245A8B}" srcOrd="1" destOrd="0" parTransId="{2097D9E7-F015-4922-A53B-B8E3266A974C}" sibTransId="{F57FCC4A-90DB-4BCC-B542-EDC28491263F}"/>
    <dgm:cxn modelId="{0159A0F2-775D-423D-90BB-1E242D5C3CE9}" type="presOf" srcId="{64527FB9-44F0-4585-9B08-FE896F421C2A}" destId="{8663C2DC-84AB-4BE7-9FA4-CD6B36392FCB}" srcOrd="0" destOrd="7" presId="urn:microsoft.com/office/officeart/2005/8/layout/pList2"/>
    <dgm:cxn modelId="{4D4E9315-CD10-440E-A8AD-4D6F3C80C7C5}" srcId="{0441ADB8-506F-44BE-984F-1B432065574A}" destId="{6D93A495-6BB7-4143-9254-9282478C6555}" srcOrd="0" destOrd="0" parTransId="{85DBC4BD-786C-4881-B14C-DC39ADE39E6F}" sibTransId="{212AA880-0C7F-4904-B587-41D2637AC975}"/>
    <dgm:cxn modelId="{3F8F4F07-E6DC-481E-B84D-0E9FDB2CE803}" type="presOf" srcId="{EBCB2525-4071-4AE0-9139-D07F634F9937}" destId="{52B6F5A3-B6ED-4CD1-9C32-CD5213C6CF52}" srcOrd="0" destOrd="2" presId="urn:microsoft.com/office/officeart/2005/8/layout/pList2"/>
    <dgm:cxn modelId="{67329337-567D-4D31-A067-FACADF343185}" type="presOf" srcId="{7540EBED-EFBD-42E2-B6AB-A7E4B806BDB2}" destId="{52B6F5A3-B6ED-4CD1-9C32-CD5213C6CF52}" srcOrd="0" destOrd="8" presId="urn:microsoft.com/office/officeart/2005/8/layout/pList2"/>
    <dgm:cxn modelId="{09F8D4C2-CE8E-43A1-B9D6-EB1314097A26}" srcId="{2DF5845F-E145-43F2-A171-DC10421FC9A3}" destId="{0441ADB8-506F-44BE-984F-1B432065574A}" srcOrd="0" destOrd="0" parTransId="{52FC6422-8CDB-4552-B434-22C90A11A026}" sibTransId="{A92B97FC-73BA-4A45-BE8C-12C8825E4464}"/>
    <dgm:cxn modelId="{3A481BAC-30CD-4714-8ECC-F47CBF6F09D5}" srcId="{616CB614-7001-4B74-BA5A-9A9AFEA71649}" destId="{EBCB2525-4071-4AE0-9139-D07F634F9937}" srcOrd="0" destOrd="0" parTransId="{1EDE7A3E-257F-4A13-9060-3800376428BA}" sibTransId="{752EBA0B-69EA-4855-9808-ED787DF6BC8E}"/>
    <dgm:cxn modelId="{03058C8E-1A15-4EC1-8E23-8D3A4536ABE8}" srcId="{16E69697-452B-4937-B38E-A603C04687D8}" destId="{8D00209A-8093-4F5C-8E51-2A1F92A186FA}" srcOrd="2" destOrd="0" parTransId="{37B985CC-7BC3-4B48-A283-E06058F6694E}" sibTransId="{65D474AC-0ECA-4187-A6ED-510A4DE8022A}"/>
    <dgm:cxn modelId="{8BCA1B75-ECE9-41D3-BF40-251D729F348A}" type="presOf" srcId="{3FC69CAD-E6CE-49C1-9853-A6518733D742}" destId="{2C6D7BD5-A1F2-482B-BE8E-F42EC77518A9}" srcOrd="0" destOrd="5" presId="urn:microsoft.com/office/officeart/2005/8/layout/pList2"/>
    <dgm:cxn modelId="{1BFB9051-12B3-40BD-A67E-867F9ACE9551}" type="presOf" srcId="{89DC0469-FF1B-4FAC-A926-95EC8B163908}" destId="{8663C2DC-84AB-4BE7-9FA4-CD6B36392FCB}" srcOrd="0" destOrd="3" presId="urn:microsoft.com/office/officeart/2005/8/layout/pList2"/>
    <dgm:cxn modelId="{AEFC0EE0-8306-49D8-BC8C-85BAE5861498}" type="presOf" srcId="{C3F6C105-28AD-486E-A1DF-D63F663553AD}" destId="{52B6F5A3-B6ED-4CD1-9C32-CD5213C6CF52}" srcOrd="0" destOrd="5" presId="urn:microsoft.com/office/officeart/2005/8/layout/pList2"/>
    <dgm:cxn modelId="{9E780B56-ED74-4A79-AF72-B703468C8BC3}" type="presOf" srcId="{3F5FBC42-9F86-4057-8375-EC991A74C938}" destId="{2C6D7BD5-A1F2-482B-BE8E-F42EC77518A9}" srcOrd="0" destOrd="10" presId="urn:microsoft.com/office/officeart/2005/8/layout/pList2"/>
    <dgm:cxn modelId="{9FBAAFC0-8D9F-4A81-A0E1-25633C4522A4}" srcId="{55C6902B-117B-406D-B1BB-A2BC3E1C7443}" destId="{BDCCEC16-E555-4370-B34D-5442F320E573}" srcOrd="0" destOrd="0" parTransId="{F93529C7-5C1B-4543-B88D-8ECCE999692B}" sibTransId="{98852CBE-5715-466B-AD8F-E12ACF097BE1}"/>
    <dgm:cxn modelId="{E1D55C7F-3251-4060-B0E9-133B104AB1A1}" srcId="{16E69697-452B-4937-B38E-A603C04687D8}" destId="{098C3EF2-85A1-4976-8F2D-71EC6938C586}" srcOrd="9" destOrd="0" parTransId="{A983315E-C933-424E-BA86-F260E2D8308E}" sibTransId="{C860949A-12C1-42F0-B63D-DD65AD9235CE}"/>
    <dgm:cxn modelId="{620C8ED3-3007-4E7A-B998-C0D3036385D5}" type="presOf" srcId="{74FA0E9D-45D5-4B5F-A9E4-12C5FFC3C7B5}" destId="{2C6D7BD5-A1F2-482B-BE8E-F42EC77518A9}" srcOrd="0" destOrd="1" presId="urn:microsoft.com/office/officeart/2005/8/layout/pList2"/>
    <dgm:cxn modelId="{7AAB917E-F0BD-467D-AB05-46459DA7449C}" type="presOf" srcId="{BB2D715F-0DD4-4211-8F36-8E75FADCA7C1}" destId="{2C6D7BD5-A1F2-482B-BE8E-F42EC77518A9}" srcOrd="0" destOrd="8" presId="urn:microsoft.com/office/officeart/2005/8/layout/pList2"/>
    <dgm:cxn modelId="{20B0AFA2-59BA-49E3-86CF-0676BA623CFE}" type="presOf" srcId="{65608C43-BAEA-4322-8DE8-15D64B1A515B}" destId="{52B6F5A3-B6ED-4CD1-9C32-CD5213C6CF52}" srcOrd="0" destOrd="4" presId="urn:microsoft.com/office/officeart/2005/8/layout/pList2"/>
    <dgm:cxn modelId="{83C48663-5885-41A2-8CBA-23FD43DDD45B}" srcId="{BDCCEC16-E555-4370-B34D-5442F320E573}" destId="{616CB614-7001-4B74-BA5A-9A9AFEA71649}" srcOrd="0" destOrd="0" parTransId="{F3711F94-4901-4E2A-90CA-AFB3CC79E8F4}" sibTransId="{396E570A-DBAE-446A-A338-CAD39ADF0B69}"/>
    <dgm:cxn modelId="{0C39616D-704F-4B37-9210-0CDA0B5F5BEB}" type="presOf" srcId="{0441ADB8-506F-44BE-984F-1B432065574A}" destId="{8663C2DC-84AB-4BE7-9FA4-CD6B36392FCB}" srcOrd="0" destOrd="1" presId="urn:microsoft.com/office/officeart/2005/8/layout/pList2"/>
    <dgm:cxn modelId="{CB030AC5-1F46-40BC-8835-8BAEB5903DD0}" type="presOf" srcId="{3E357DCC-4152-4696-B602-7C9E31B1FBEE}" destId="{2C6D7BD5-A1F2-482B-BE8E-F42EC77518A9}" srcOrd="0" destOrd="9" presId="urn:microsoft.com/office/officeart/2005/8/layout/pList2"/>
    <dgm:cxn modelId="{AF711DEF-AB41-448E-8090-209894FB87DD}" srcId="{BDCCEC16-E555-4370-B34D-5442F320E573}" destId="{C3F6C105-28AD-486E-A1DF-D63F663553AD}" srcOrd="2" destOrd="0" parTransId="{6FF77C9F-4E8D-421F-A1D6-AD1F294D3133}" sibTransId="{DA5914A8-4C0C-4B52-B1AA-61E78CD70300}"/>
    <dgm:cxn modelId="{287BAC74-E378-41FB-9DA3-B223FA0333B4}" type="presOf" srcId="{BEF2B3A1-E00D-4B9C-8797-0B85C3E49941}" destId="{E8C21E64-FADE-4ECC-8520-A2129043AC4B}" srcOrd="0" destOrd="2" presId="urn:microsoft.com/office/officeart/2005/8/layout/pList2"/>
    <dgm:cxn modelId="{CEDAE179-3594-4819-9ADC-9695E2051536}" type="presOf" srcId="{A919325A-E2C5-462A-A199-F3BE26F5D32A}" destId="{8663C2DC-84AB-4BE7-9FA4-CD6B36392FCB}" srcOrd="0" destOrd="5" presId="urn:microsoft.com/office/officeart/2005/8/layout/pList2"/>
    <dgm:cxn modelId="{EB1BF477-BA0C-44A3-A039-C4D82E22F838}" srcId="{C46FDCF1-4567-4B3D-A8AF-164B436BFD87}" destId="{E3C72AA5-B3C6-4E83-8A81-08EA640D3E7F}" srcOrd="0" destOrd="0" parTransId="{8F5DBF40-A5F5-4364-9A8F-83E8AEA1E646}" sibTransId="{900AC25D-C387-433E-9DB7-C30155E723B7}"/>
    <dgm:cxn modelId="{96374C47-2375-47B4-AE1C-AA8471E65A22}" srcId="{16E69697-452B-4937-B38E-A603C04687D8}" destId="{25A4F657-092F-4036-94AF-5793CB4606E7}" srcOrd="4" destOrd="0" parTransId="{FFBACCC3-693B-4F66-96E6-AAFAEF718BFF}" sibTransId="{C93BA523-DC3B-43A9-BED6-55FB68AE7845}"/>
    <dgm:cxn modelId="{D11C92AB-A15F-49E7-8325-BDA1B487C14B}" type="presOf" srcId="{977E2843-9D92-4FBA-9B6E-3A263926A6FD}" destId="{E8C21E64-FADE-4ECC-8520-A2129043AC4B}" srcOrd="0" destOrd="6" presId="urn:microsoft.com/office/officeart/2005/8/layout/pList2"/>
    <dgm:cxn modelId="{0A708DBD-A1D1-47F7-B672-01A7DCC1A1C7}" srcId="{74FA0E9D-45D5-4B5F-A9E4-12C5FFC3C7B5}" destId="{E71CB147-02D6-47A9-8E47-4A097A4AE10F}" srcOrd="0" destOrd="0" parTransId="{34A4FD02-F901-455D-B395-CB2EEC7CC1E3}" sibTransId="{1FD2D113-E6A9-48F8-AD14-4E3511D9228E}"/>
    <dgm:cxn modelId="{8A6B8034-17CF-4852-B2CD-852302F1F9E2}" srcId="{55C6902B-117B-406D-B1BB-A2BC3E1C7443}" destId="{54F7B543-6981-4C3B-9321-57174ECCB5D4}" srcOrd="1" destOrd="0" parTransId="{FE46FA80-3F7F-4376-AA3E-6F2776B952FF}" sibTransId="{4649C63C-93AB-4F9D-BC5D-3F96A02CEF40}"/>
    <dgm:cxn modelId="{590695BC-4A05-4441-8C89-4BC5DAE7E405}" srcId="{16E69697-452B-4937-B38E-A603C04687D8}" destId="{B22932C7-D53B-4789-AE91-6313DBB47A24}" srcOrd="6" destOrd="0" parTransId="{92FDF0D7-C40D-44E9-80DE-425955535223}" sibTransId="{A6E9743A-F249-4CD7-AE4D-42055D7C897B}"/>
    <dgm:cxn modelId="{623E583F-C4A8-46FD-A087-A51F32705C36}" type="presOf" srcId="{93A13F06-511A-42B6-96A9-0EDC9E245A8B}" destId="{52B6F5A3-B6ED-4CD1-9C32-CD5213C6CF52}" srcOrd="0" destOrd="7" presId="urn:microsoft.com/office/officeart/2005/8/layout/pList2"/>
    <dgm:cxn modelId="{490E673B-4131-4258-9422-0B843A18863B}" type="presOf" srcId="{4EC1CB67-17A7-4934-9A72-6567BE5AE5F9}" destId="{8663C2DC-84AB-4BE7-9FA4-CD6B36392FCB}" srcOrd="0" destOrd="4" presId="urn:microsoft.com/office/officeart/2005/8/layout/pList2"/>
    <dgm:cxn modelId="{76DD782B-3A3D-4E8B-8132-2F0A34D832EE}" type="presOf" srcId="{B22932C7-D53B-4789-AE91-6313DBB47A24}" destId="{E8C21E64-FADE-4ECC-8520-A2129043AC4B}" srcOrd="0" destOrd="7" presId="urn:microsoft.com/office/officeart/2005/8/layout/pList2"/>
    <dgm:cxn modelId="{62B2AEA9-187C-4182-8A6B-DFD8B2FB763D}" srcId="{58915889-04EE-443C-B608-15BF9BE5625C}" destId="{6DDD1FAD-C287-420D-A12F-042600887B4A}" srcOrd="3" destOrd="0" parTransId="{A53DA8E6-A051-4F85-AAD5-E04C629C1576}" sibTransId="{7B8485BE-DA60-41C9-9C0E-E77DEE9FA0ED}"/>
    <dgm:cxn modelId="{45D95A34-66F7-40CE-AB8A-D004E53D9D6D}" type="presOf" srcId="{55C6902B-117B-406D-B1BB-A2BC3E1C7443}" destId="{02EFE62A-3053-4C0A-94E2-F106307C8C04}" srcOrd="0" destOrd="0" presId="urn:microsoft.com/office/officeart/2005/8/layout/pList2"/>
    <dgm:cxn modelId="{AA3033BD-1CD2-4A65-8B22-FE4500322857}" type="presOf" srcId="{9C9A146F-E245-41A6-AAF1-AE2D6F21A779}" destId="{8663C2DC-84AB-4BE7-9FA4-CD6B36392FCB}" srcOrd="0" destOrd="6" presId="urn:microsoft.com/office/officeart/2005/8/layout/pList2"/>
    <dgm:cxn modelId="{24ED37C8-E93C-489A-AF1F-018C0029F7F5}" type="presOf" srcId="{8D00209A-8093-4F5C-8E51-2A1F92A186FA}" destId="{E8C21E64-FADE-4ECC-8520-A2129043AC4B}" srcOrd="0" destOrd="3" presId="urn:microsoft.com/office/officeart/2005/8/layout/pList2"/>
    <dgm:cxn modelId="{CBEB8C97-E6F5-4C23-9C92-EC88DBDB82BC}" type="presOf" srcId="{E68387FB-C6DA-4448-80C0-3E52B134C216}" destId="{2C6D7BD5-A1F2-482B-BE8E-F42EC77518A9}" srcOrd="0" destOrd="4" presId="urn:microsoft.com/office/officeart/2005/8/layout/pList2"/>
    <dgm:cxn modelId="{1F907A8E-EA16-4DAF-9D88-81D1D1C9A4EA}" type="presOf" srcId="{E3C72AA5-B3C6-4E83-8A81-08EA640D3E7F}" destId="{8663C2DC-84AB-4BE7-9FA4-CD6B36392FCB}" srcOrd="0" destOrd="9" presId="urn:microsoft.com/office/officeart/2005/8/layout/pList2"/>
    <dgm:cxn modelId="{3235F195-5CA1-4D98-8247-99AA5D3B877C}" type="presOf" srcId="{4649C63C-93AB-4F9D-BC5D-3F96A02CEF40}" destId="{DF1178CB-CC63-4CE1-948E-EBC617215044}" srcOrd="0" destOrd="0" presId="urn:microsoft.com/office/officeart/2005/8/layout/pList2"/>
    <dgm:cxn modelId="{29B97469-54AE-47E6-9CC7-0656C7E8FCF0}" type="presOf" srcId="{2F43BC38-B7E5-451C-A815-04E512019DB3}" destId="{8663C2DC-84AB-4BE7-9FA4-CD6B36392FCB}" srcOrd="0" destOrd="11" presId="urn:microsoft.com/office/officeart/2005/8/layout/pList2"/>
    <dgm:cxn modelId="{BB84D4F1-CF66-43E6-9AF4-15A79A60931D}" srcId="{58915889-04EE-443C-B608-15BF9BE5625C}" destId="{3F5FBC42-9F86-4057-8375-EC991A74C938}" srcOrd="2" destOrd="0" parTransId="{A52CB7C5-6170-4238-98F8-BF77FEE65A3D}" sibTransId="{F38FF187-324F-422F-A460-69DC7DF21FBF}"/>
    <dgm:cxn modelId="{E9A990D6-B3B3-4537-B099-6831BDA47DD3}" srcId="{54F7B543-6981-4C3B-9321-57174ECCB5D4}" destId="{74FA0E9D-45D5-4B5F-A9E4-12C5FFC3C7B5}" srcOrd="0" destOrd="0" parTransId="{0814A70A-2389-4816-B786-4BFB9A928150}" sibTransId="{54B6F8D8-7C97-4D56-A9FD-BE3AEE6403B5}"/>
    <dgm:cxn modelId="{DB61DC00-80C8-4A1B-BEEC-BDEBFF81E2F7}" srcId="{FC81402C-CF09-41EF-A621-DF4AC34DB796}" destId="{E68387FB-C6DA-4448-80C0-3E52B134C216}" srcOrd="0" destOrd="0" parTransId="{0EFD18E5-A062-448F-9AE2-A1DAFC380D78}" sibTransId="{7DB934C0-D47E-46EC-BE17-06B0404B5663}"/>
    <dgm:cxn modelId="{365E9AD5-33F8-4416-AF90-BAADD9671216}" type="presOf" srcId="{EDD4BEE3-4CCE-4620-B6D6-B9CF0BD1A119}" destId="{003319FC-B342-4F1F-A59B-C1AE22E17352}" srcOrd="0" destOrd="0" presId="urn:microsoft.com/office/officeart/2005/8/layout/pList2"/>
    <dgm:cxn modelId="{83088CB5-5B5E-42B8-9ADC-CEB66DCC29BA}" srcId="{16E69697-452B-4937-B38E-A603C04687D8}" destId="{977E2843-9D92-4FBA-9B6E-3A263926A6FD}" srcOrd="5" destOrd="0" parTransId="{874A9310-713E-42B7-A63D-64176798141A}" sibTransId="{B992C93F-5B5C-4BE4-83F4-87BE2104AD91}"/>
    <dgm:cxn modelId="{82AFFA8A-EC2B-43BA-A389-AD1C9A62D2C9}" srcId="{9C9A146F-E245-41A6-AAF1-AE2D6F21A779}" destId="{64527FB9-44F0-4585-9B08-FE896F421C2A}" srcOrd="0" destOrd="0" parTransId="{D00FC479-958C-469A-837B-6D1B839B8422}" sibTransId="{631F96C7-FBCB-4087-B703-4CD9727513F3}"/>
    <dgm:cxn modelId="{60DE058F-657F-4812-8A6E-B1A8862CB3A9}" type="presOf" srcId="{C5593735-1862-4093-86B8-DE3961E99AB2}" destId="{52B6F5A3-B6ED-4CD1-9C32-CD5213C6CF52}" srcOrd="0" destOrd="3" presId="urn:microsoft.com/office/officeart/2005/8/layout/pList2"/>
    <dgm:cxn modelId="{0C8C0BFF-AA47-4BF9-B3C0-EEC4A5D43685}" srcId="{54F7B543-6981-4C3B-9321-57174ECCB5D4}" destId="{FC81402C-CF09-41EF-A621-DF4AC34DB796}" srcOrd="1" destOrd="0" parTransId="{8530A87E-F14B-467B-AF19-61AEC6F76C36}" sibTransId="{3F5D2520-F4A5-4EB5-B16F-A2E28FC2ADDA}"/>
    <dgm:cxn modelId="{44E6494D-F3A9-4708-B4D2-E148D61BA520}" srcId="{16E69697-452B-4937-B38E-A603C04687D8}" destId="{C463BEA7-C2FC-402B-85FE-56EEB9D0267C}" srcOrd="0" destOrd="0" parTransId="{DEF31CB2-BD7E-4397-AEF5-B5F61647E2DE}" sibTransId="{D7B61385-E475-4C53-BD40-8AA95128C69C}"/>
    <dgm:cxn modelId="{C63C0070-C982-4C75-B3E6-660854215D07}" srcId="{89DC0469-FF1B-4FAC-A926-95EC8B163908}" destId="{4EC1CB67-17A7-4934-9A72-6567BE5AE5F9}" srcOrd="0" destOrd="0" parTransId="{21100385-A4DF-4C8C-B3CF-B90B4B247726}" sibTransId="{16601636-B7A9-4EEB-B1CB-B9C63B8CB19E}"/>
    <dgm:cxn modelId="{ED32245C-A4E1-4691-9A35-76AAE53B762C}" type="presOf" srcId="{6DDD1FAD-C287-420D-A12F-042600887B4A}" destId="{2C6D7BD5-A1F2-482B-BE8E-F42EC77518A9}" srcOrd="0" destOrd="11" presId="urn:microsoft.com/office/officeart/2005/8/layout/pList2"/>
    <dgm:cxn modelId="{6FF73411-CFD3-4628-B784-585D94C687F0}" srcId="{55C6902B-117B-406D-B1BB-A2BC3E1C7443}" destId="{2DF5845F-E145-43F2-A171-DC10421FC9A3}" srcOrd="2" destOrd="0" parTransId="{3B1AB83F-5649-4D3D-B001-46BDB2C109FC}" sibTransId="{EDD4BEE3-4CCE-4620-B6D6-B9CF0BD1A119}"/>
    <dgm:cxn modelId="{3ADDFF99-C9AB-4BF8-8F3A-15BEDF479E1B}" srcId="{58915889-04EE-443C-B608-15BF9BE5625C}" destId="{BB2D715F-0DD4-4211-8F36-8E75FADCA7C1}" srcOrd="0" destOrd="0" parTransId="{2C243CF7-BDE0-4470-A588-682B07439C66}" sibTransId="{C941CBE5-7B6D-49E7-A0AF-76EB03E05C51}"/>
    <dgm:cxn modelId="{78916AD5-6053-4B2F-8004-2C3443F73E45}" srcId="{54F7B543-6981-4C3B-9321-57174ECCB5D4}" destId="{3FC69CAD-E6CE-49C1-9853-A6518733D742}" srcOrd="2" destOrd="0" parTransId="{F4D5121E-3F6F-4D07-8DA9-7591AEFB7F05}" sibTransId="{B9E1923F-8ABB-4BF3-944C-C561A9A00D08}"/>
    <dgm:cxn modelId="{00402957-E640-47DC-97DC-F2E21145B075}" srcId="{9C9A146F-E245-41A6-AAF1-AE2D6F21A779}" destId="{2F43BC38-B7E5-451C-A815-04E512019DB3}" srcOrd="2" destOrd="0" parTransId="{F5A490B3-5C34-4A70-BF01-6C88241163CF}" sibTransId="{58B62232-2BA6-45AD-8509-0E02E018B6BF}"/>
    <dgm:cxn modelId="{890FE6C0-23E8-491E-874D-C2F40B3AEEAD}" srcId="{C46FDCF1-4567-4B3D-A8AF-164B436BFD87}" destId="{3F4ECFE2-0AD9-438F-AA16-8A7531673F41}" srcOrd="1" destOrd="0" parTransId="{35435D37-1CC5-47A5-BAD4-3DEBDBBCE515}" sibTransId="{ADC252B3-B954-4882-8BEF-7CD0BEB682BA}"/>
    <dgm:cxn modelId="{8A2DD65C-C684-4EDD-8DB2-78DF26F5B3B5}" type="presOf" srcId="{098C3EF2-85A1-4976-8F2D-71EC6938C586}" destId="{E8C21E64-FADE-4ECC-8520-A2129043AC4B}" srcOrd="0" destOrd="10" presId="urn:microsoft.com/office/officeart/2005/8/layout/pList2"/>
    <dgm:cxn modelId="{B7545C38-56EF-40EB-A440-A84636FAF9B5}" type="presOf" srcId="{7D42D557-3871-4643-AA33-CDC834252D3F}" destId="{2C6D7BD5-A1F2-482B-BE8E-F42EC77518A9}" srcOrd="0" destOrd="6" presId="urn:microsoft.com/office/officeart/2005/8/layout/pList2"/>
    <dgm:cxn modelId="{77AE2EB4-F41F-4980-A99A-56B6184C3099}" type="presOf" srcId="{98852CBE-5715-466B-AD8F-E12ACF097BE1}" destId="{B04D4151-F14D-4D25-B22F-A48867F039EB}" srcOrd="0" destOrd="0" presId="urn:microsoft.com/office/officeart/2005/8/layout/pList2"/>
    <dgm:cxn modelId="{9297688F-D0C2-45D6-A22D-3D819B00E84C}" type="presParOf" srcId="{02EFE62A-3053-4C0A-94E2-F106307C8C04}" destId="{712F5380-8935-4253-98B7-827781CCAAB4}" srcOrd="0" destOrd="0" presId="urn:microsoft.com/office/officeart/2005/8/layout/pList2"/>
    <dgm:cxn modelId="{6940BA45-9772-4A88-8647-ADCFFD681710}" type="presParOf" srcId="{02EFE62A-3053-4C0A-94E2-F106307C8C04}" destId="{0744DEB5-A4BE-4342-AE68-78627AB5EE97}" srcOrd="1" destOrd="0" presId="urn:microsoft.com/office/officeart/2005/8/layout/pList2"/>
    <dgm:cxn modelId="{E2D3ADFA-C6BB-4F30-99B8-6AC9F068FF21}" type="presParOf" srcId="{0744DEB5-A4BE-4342-AE68-78627AB5EE97}" destId="{6E66C84C-5EF4-40E6-A601-F0C92FAC0BC7}" srcOrd="0" destOrd="0" presId="urn:microsoft.com/office/officeart/2005/8/layout/pList2"/>
    <dgm:cxn modelId="{62F0C2F6-A738-4F15-B7AD-09E9289D8120}" type="presParOf" srcId="{6E66C84C-5EF4-40E6-A601-F0C92FAC0BC7}" destId="{52B6F5A3-B6ED-4CD1-9C32-CD5213C6CF52}" srcOrd="0" destOrd="0" presId="urn:microsoft.com/office/officeart/2005/8/layout/pList2"/>
    <dgm:cxn modelId="{833F7F84-A1B5-4ABD-9012-6C69F4E3DD48}" type="presParOf" srcId="{6E66C84C-5EF4-40E6-A601-F0C92FAC0BC7}" destId="{A7B51519-6305-48BF-B9E8-EE7E8EEAB0D0}" srcOrd="1" destOrd="0" presId="urn:microsoft.com/office/officeart/2005/8/layout/pList2"/>
    <dgm:cxn modelId="{C88E107F-20F4-4887-9881-950EACEEB11C}" type="presParOf" srcId="{6E66C84C-5EF4-40E6-A601-F0C92FAC0BC7}" destId="{004663AB-3284-4718-A01C-E5540C9C185B}" srcOrd="2" destOrd="0" presId="urn:microsoft.com/office/officeart/2005/8/layout/pList2"/>
    <dgm:cxn modelId="{8DC08CF2-6CC6-4E7E-B6FE-488A343271A7}" type="presParOf" srcId="{0744DEB5-A4BE-4342-AE68-78627AB5EE97}" destId="{B04D4151-F14D-4D25-B22F-A48867F039EB}" srcOrd="1" destOrd="0" presId="urn:microsoft.com/office/officeart/2005/8/layout/pList2"/>
    <dgm:cxn modelId="{9900642A-9270-4E56-BFCE-6CD6AE7E9E23}" type="presParOf" srcId="{0744DEB5-A4BE-4342-AE68-78627AB5EE97}" destId="{09ED19F8-54A8-4133-9B6B-5BCE744B0C20}" srcOrd="2" destOrd="0" presId="urn:microsoft.com/office/officeart/2005/8/layout/pList2"/>
    <dgm:cxn modelId="{25CFFA3C-5E03-4F9D-8F87-482C957983D5}" type="presParOf" srcId="{09ED19F8-54A8-4133-9B6B-5BCE744B0C20}" destId="{2C6D7BD5-A1F2-482B-BE8E-F42EC77518A9}" srcOrd="0" destOrd="0" presId="urn:microsoft.com/office/officeart/2005/8/layout/pList2"/>
    <dgm:cxn modelId="{FCAF9599-95E8-48F1-96CB-E518CDEE18E4}" type="presParOf" srcId="{09ED19F8-54A8-4133-9B6B-5BCE744B0C20}" destId="{89A83B9E-D833-4372-B9A5-2D03FC94A0C7}" srcOrd="1" destOrd="0" presId="urn:microsoft.com/office/officeart/2005/8/layout/pList2"/>
    <dgm:cxn modelId="{EB9D31C0-14BA-438B-8062-60A7A98139C4}" type="presParOf" srcId="{09ED19F8-54A8-4133-9B6B-5BCE744B0C20}" destId="{46293599-CD18-456C-B523-2643D9780D34}" srcOrd="2" destOrd="0" presId="urn:microsoft.com/office/officeart/2005/8/layout/pList2"/>
    <dgm:cxn modelId="{C91AC05A-326E-4AFD-9192-B3F9BD2D20CE}" type="presParOf" srcId="{0744DEB5-A4BE-4342-AE68-78627AB5EE97}" destId="{DF1178CB-CC63-4CE1-948E-EBC617215044}" srcOrd="3" destOrd="0" presId="urn:microsoft.com/office/officeart/2005/8/layout/pList2"/>
    <dgm:cxn modelId="{E98099A3-DA69-49B6-94CF-E02C5EDBB9D1}" type="presParOf" srcId="{0744DEB5-A4BE-4342-AE68-78627AB5EE97}" destId="{9FC48F0F-7201-4B3A-912A-3F7EC4499B21}" srcOrd="4" destOrd="0" presId="urn:microsoft.com/office/officeart/2005/8/layout/pList2"/>
    <dgm:cxn modelId="{F29E9834-F1A4-4F70-B8C5-0CE7314B857F}" type="presParOf" srcId="{9FC48F0F-7201-4B3A-912A-3F7EC4499B21}" destId="{8663C2DC-84AB-4BE7-9FA4-CD6B36392FCB}" srcOrd="0" destOrd="0" presId="urn:microsoft.com/office/officeart/2005/8/layout/pList2"/>
    <dgm:cxn modelId="{077887DC-174F-4323-942A-8E097DBF709F}" type="presParOf" srcId="{9FC48F0F-7201-4B3A-912A-3F7EC4499B21}" destId="{72AC4CD8-9A7F-4E6E-88C6-6A9FE42A54BB}" srcOrd="1" destOrd="0" presId="urn:microsoft.com/office/officeart/2005/8/layout/pList2"/>
    <dgm:cxn modelId="{67CF7317-9E1C-49CE-84A2-4DDAE92830CA}" type="presParOf" srcId="{9FC48F0F-7201-4B3A-912A-3F7EC4499B21}" destId="{82F78160-1442-452D-8541-31D68F328FFD}" srcOrd="2" destOrd="0" presId="urn:microsoft.com/office/officeart/2005/8/layout/pList2"/>
    <dgm:cxn modelId="{11F7919F-16DB-4A54-9BB0-B7ABBE0E80AA}" type="presParOf" srcId="{0744DEB5-A4BE-4342-AE68-78627AB5EE97}" destId="{003319FC-B342-4F1F-A59B-C1AE22E17352}" srcOrd="5" destOrd="0" presId="urn:microsoft.com/office/officeart/2005/8/layout/pList2"/>
    <dgm:cxn modelId="{A1A29FAD-7A41-4DB3-B851-D106A22D6B91}" type="presParOf" srcId="{0744DEB5-A4BE-4342-AE68-78627AB5EE97}" destId="{859ACEEC-942C-4C55-AA21-7048503883C5}" srcOrd="6" destOrd="0" presId="urn:microsoft.com/office/officeart/2005/8/layout/pList2"/>
    <dgm:cxn modelId="{8DE354D0-1D35-40DB-998D-7CD27014A219}" type="presParOf" srcId="{859ACEEC-942C-4C55-AA21-7048503883C5}" destId="{E8C21E64-FADE-4ECC-8520-A2129043AC4B}" srcOrd="0" destOrd="0" presId="urn:microsoft.com/office/officeart/2005/8/layout/pList2"/>
    <dgm:cxn modelId="{21188854-27E3-47F4-8C03-D2792F949F1D}" type="presParOf" srcId="{859ACEEC-942C-4C55-AA21-7048503883C5}" destId="{44935385-43AB-4D6E-A696-B4471EE3ED03}" srcOrd="1" destOrd="0" presId="urn:microsoft.com/office/officeart/2005/8/layout/pList2"/>
    <dgm:cxn modelId="{965026EB-D825-43F4-84BF-CC942403D2D8}" type="presParOf" srcId="{859ACEEC-942C-4C55-AA21-7048503883C5}" destId="{98E929B9-8BAA-4422-90E7-ABE3057DD78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6902B-117B-406D-B1BB-A2BC3E1C7443}" type="doc">
      <dgm:prSet loTypeId="urn:microsoft.com/office/officeart/2005/8/layout/pList2" loCatId="list" qsTypeId="urn:microsoft.com/office/officeart/2005/8/quickstyle/simple1" qsCatId="simple" csTypeId="urn:microsoft.com/office/officeart/2005/8/colors/accent1_2" csCatId="accent1" phldr="1"/>
      <dgm:spPr/>
    </dgm:pt>
    <dgm:pt modelId="{BDCCEC16-E555-4370-B34D-5442F320E573}">
      <dgm:prSet phldrT="[Tekst]"/>
      <dgm:spPr/>
      <dgm:t>
        <a:bodyPr/>
        <a:lstStyle/>
        <a:p>
          <a:r>
            <a:rPr lang="da-DK" dirty="0" smtClean="0"/>
            <a:t>GSU/ALM</a:t>
          </a:r>
          <a:endParaRPr lang="da-DK" dirty="0"/>
        </a:p>
      </dgm:t>
    </dgm:pt>
    <dgm:pt modelId="{F93529C7-5C1B-4543-B88D-8ECCE999692B}" type="parTrans" cxnId="{9FBAAFC0-8D9F-4A81-A0E1-25633C4522A4}">
      <dgm:prSet/>
      <dgm:spPr/>
      <dgm:t>
        <a:bodyPr/>
        <a:lstStyle/>
        <a:p>
          <a:endParaRPr lang="da-DK"/>
        </a:p>
      </dgm:t>
    </dgm:pt>
    <dgm:pt modelId="{98852CBE-5715-466B-AD8F-E12ACF097BE1}" type="sibTrans" cxnId="{9FBAAFC0-8D9F-4A81-A0E1-25633C4522A4}">
      <dgm:prSet/>
      <dgm:spPr/>
      <dgm:t>
        <a:bodyPr/>
        <a:lstStyle/>
        <a:p>
          <a:endParaRPr lang="da-DK"/>
        </a:p>
      </dgm:t>
    </dgm:pt>
    <dgm:pt modelId="{54F7B543-6981-4C3B-9321-57174ECCB5D4}">
      <dgm:prSet phldrT="[Tekst]"/>
      <dgm:spPr/>
      <dgm:t>
        <a:bodyPr/>
        <a:lstStyle/>
        <a:p>
          <a:r>
            <a:rPr lang="da-DK" dirty="0" smtClean="0"/>
            <a:t>GSU/STP</a:t>
          </a:r>
          <a:endParaRPr lang="da-DK" dirty="0"/>
        </a:p>
      </dgm:t>
    </dgm:pt>
    <dgm:pt modelId="{FE46FA80-3F7F-4376-AA3E-6F2776B952FF}" type="parTrans" cxnId="{8A6B8034-17CF-4852-B2CD-852302F1F9E2}">
      <dgm:prSet/>
      <dgm:spPr/>
      <dgm:t>
        <a:bodyPr/>
        <a:lstStyle/>
        <a:p>
          <a:endParaRPr lang="da-DK"/>
        </a:p>
      </dgm:t>
    </dgm:pt>
    <dgm:pt modelId="{4649C63C-93AB-4F9D-BC5D-3F96A02CEF40}" type="sibTrans" cxnId="{8A6B8034-17CF-4852-B2CD-852302F1F9E2}">
      <dgm:prSet/>
      <dgm:spPr/>
      <dgm:t>
        <a:bodyPr/>
        <a:lstStyle/>
        <a:p>
          <a:endParaRPr lang="da-DK"/>
        </a:p>
      </dgm:t>
    </dgm:pt>
    <dgm:pt modelId="{3DEED9EB-3768-49C7-A125-077DC13AE8E3}">
      <dgm:prSet phldrT="[Tekst]"/>
      <dgm:spPr/>
      <dgm:t>
        <a:bodyPr/>
        <a:lstStyle/>
        <a:p>
          <a:r>
            <a:rPr lang="da-DK" dirty="0" smtClean="0"/>
            <a:t>7½ </a:t>
          </a:r>
          <a:r>
            <a:rPr lang="da-DK" dirty="0" smtClean="0"/>
            <a:t>mdr.</a:t>
          </a:r>
          <a:endParaRPr lang="da-DK" dirty="0"/>
        </a:p>
      </dgm:t>
    </dgm:pt>
    <dgm:pt modelId="{84A24B0C-64C8-432F-8C2A-C1C13C54217B}" type="parTrans" cxnId="{F99245E2-45EE-4E2A-9E09-1E4603FC601A}">
      <dgm:prSet/>
      <dgm:spPr/>
      <dgm:t>
        <a:bodyPr/>
        <a:lstStyle/>
        <a:p>
          <a:endParaRPr lang="da-DK"/>
        </a:p>
      </dgm:t>
    </dgm:pt>
    <dgm:pt modelId="{F66C550C-C82D-4A38-B642-EF97B4BBBB6C}" type="sibTrans" cxnId="{F99245E2-45EE-4E2A-9E09-1E4603FC601A}">
      <dgm:prSet/>
      <dgm:spPr/>
      <dgm:t>
        <a:bodyPr/>
        <a:lstStyle/>
        <a:p>
          <a:endParaRPr lang="da-DK"/>
        </a:p>
      </dgm:t>
    </dgm:pt>
    <dgm:pt modelId="{A29855E9-0580-4B2B-A0B7-1244EFCC6619}">
      <dgm:prSet phldrT="[Tekst]"/>
      <dgm:spPr/>
      <dgm:t>
        <a:bodyPr/>
        <a:lstStyle/>
        <a:p>
          <a:endParaRPr lang="da-DK" dirty="0"/>
        </a:p>
      </dgm:t>
    </dgm:pt>
    <dgm:pt modelId="{3B07D430-C531-4068-A14E-BB92B569BBB2}" type="parTrans" cxnId="{7F3004B7-CBBA-44C5-A381-F375BEACD369}">
      <dgm:prSet/>
      <dgm:spPr/>
      <dgm:t>
        <a:bodyPr/>
        <a:lstStyle/>
        <a:p>
          <a:endParaRPr lang="da-DK"/>
        </a:p>
      </dgm:t>
    </dgm:pt>
    <dgm:pt modelId="{861600B1-DA40-491F-99AB-1DFF0B1D9C66}" type="sibTrans" cxnId="{7F3004B7-CBBA-44C5-A381-F375BEACD369}">
      <dgm:prSet/>
      <dgm:spPr/>
      <dgm:t>
        <a:bodyPr/>
        <a:lstStyle/>
        <a:p>
          <a:endParaRPr lang="da-DK"/>
        </a:p>
      </dgm:t>
    </dgm:pt>
    <dgm:pt modelId="{8D565D85-83D1-4CF0-B714-6A608B197EBA}">
      <dgm:prSet phldrT="[Tekst]"/>
      <dgm:spPr/>
      <dgm:t>
        <a:bodyPr/>
        <a:lstStyle/>
        <a:p>
          <a:r>
            <a:rPr lang="da-DK" dirty="0" smtClean="0"/>
            <a:t>Taktisk FØ</a:t>
          </a:r>
          <a:endParaRPr lang="da-DK" dirty="0"/>
        </a:p>
      </dgm:t>
    </dgm:pt>
    <dgm:pt modelId="{655DE7C7-E5F7-45A1-AD72-4C6E048D49F8}" type="parTrans" cxnId="{58008417-A3B0-41C3-AB28-F1C401F5371D}">
      <dgm:prSet/>
      <dgm:spPr/>
      <dgm:t>
        <a:bodyPr/>
        <a:lstStyle/>
        <a:p>
          <a:endParaRPr lang="da-DK"/>
        </a:p>
      </dgm:t>
    </dgm:pt>
    <dgm:pt modelId="{9F8F308B-DCC7-4AEF-AB69-826B95A175EE}" type="sibTrans" cxnId="{58008417-A3B0-41C3-AB28-F1C401F5371D}">
      <dgm:prSet/>
      <dgm:spPr/>
      <dgm:t>
        <a:bodyPr/>
        <a:lstStyle/>
        <a:p>
          <a:endParaRPr lang="da-DK"/>
        </a:p>
      </dgm:t>
    </dgm:pt>
    <dgm:pt modelId="{3192004C-521B-43B0-AC6E-D65F382304D5}">
      <dgm:prSet phldrT="[Tekst]"/>
      <dgm:spPr/>
      <dgm:t>
        <a:bodyPr/>
        <a:lstStyle/>
        <a:p>
          <a:r>
            <a:rPr lang="da-DK" dirty="0" smtClean="0"/>
            <a:t>Instruktør</a:t>
          </a:r>
          <a:endParaRPr lang="da-DK" dirty="0"/>
        </a:p>
      </dgm:t>
    </dgm:pt>
    <dgm:pt modelId="{4814F43F-1938-4F9C-9925-164B68355A49}" type="parTrans" cxnId="{3EB7E9C7-3E2E-4989-975F-B5A2511ACC46}">
      <dgm:prSet/>
      <dgm:spPr/>
      <dgm:t>
        <a:bodyPr/>
        <a:lstStyle/>
        <a:p>
          <a:endParaRPr lang="da-DK"/>
        </a:p>
      </dgm:t>
    </dgm:pt>
    <dgm:pt modelId="{14AF1BDE-A934-441E-B70C-E12FE65E171C}" type="sibTrans" cxnId="{3EB7E9C7-3E2E-4989-975F-B5A2511ACC46}">
      <dgm:prSet/>
      <dgm:spPr/>
      <dgm:t>
        <a:bodyPr/>
        <a:lstStyle/>
        <a:p>
          <a:endParaRPr lang="da-DK"/>
        </a:p>
      </dgm:t>
    </dgm:pt>
    <dgm:pt modelId="{D702BA43-DBDE-4921-813F-7CEB932262B4}">
      <dgm:prSet phldrT="[Tekst]"/>
      <dgm:spPr/>
      <dgm:t>
        <a:bodyPr/>
        <a:lstStyle/>
        <a:p>
          <a:r>
            <a:rPr lang="da-DK" dirty="0" smtClean="0"/>
            <a:t>SKYLE-I</a:t>
          </a:r>
          <a:endParaRPr lang="da-DK" dirty="0"/>
        </a:p>
      </dgm:t>
    </dgm:pt>
    <dgm:pt modelId="{0C1ECDAF-F673-4729-90AC-2D1CF3DF3E9E}" type="parTrans" cxnId="{B9ED922D-A123-44C1-9B08-D0BF34B49D53}">
      <dgm:prSet/>
      <dgm:spPr/>
      <dgm:t>
        <a:bodyPr/>
        <a:lstStyle/>
        <a:p>
          <a:endParaRPr lang="da-DK"/>
        </a:p>
      </dgm:t>
    </dgm:pt>
    <dgm:pt modelId="{3B8D150D-2254-4E32-A83F-CB837FA30D8C}" type="sibTrans" cxnId="{B9ED922D-A123-44C1-9B08-D0BF34B49D53}">
      <dgm:prSet/>
      <dgm:spPr/>
      <dgm:t>
        <a:bodyPr/>
        <a:lstStyle/>
        <a:p>
          <a:endParaRPr lang="da-DK"/>
        </a:p>
      </dgm:t>
    </dgm:pt>
    <dgm:pt modelId="{1A0169DA-809B-485F-878D-DE22DE5E648D}">
      <dgm:prSet phldrT="[Tekst]"/>
      <dgm:spPr/>
      <dgm:t>
        <a:bodyPr/>
        <a:lstStyle/>
        <a:p>
          <a:r>
            <a:rPr lang="da-DK" dirty="0" smtClean="0"/>
            <a:t>MFT-I</a:t>
          </a:r>
          <a:endParaRPr lang="da-DK" dirty="0"/>
        </a:p>
      </dgm:t>
    </dgm:pt>
    <dgm:pt modelId="{6C975893-F2AE-43C6-959E-DAAB79F52151}" type="parTrans" cxnId="{B0885120-E847-420C-92E2-DB8619088B95}">
      <dgm:prSet/>
      <dgm:spPr/>
      <dgm:t>
        <a:bodyPr/>
        <a:lstStyle/>
        <a:p>
          <a:endParaRPr lang="da-DK"/>
        </a:p>
      </dgm:t>
    </dgm:pt>
    <dgm:pt modelId="{6F72FB5B-1771-4EAF-8594-6D52ABCC3E16}" type="sibTrans" cxnId="{B0885120-E847-420C-92E2-DB8619088B95}">
      <dgm:prSet/>
      <dgm:spPr/>
      <dgm:t>
        <a:bodyPr/>
        <a:lstStyle/>
        <a:p>
          <a:endParaRPr lang="da-DK"/>
        </a:p>
      </dgm:t>
    </dgm:pt>
    <dgm:pt modelId="{938FBDA9-6ECD-45BA-BC67-8312E729F759}">
      <dgm:prSet phldrT="[Tekst]"/>
      <dgm:spPr/>
      <dgm:t>
        <a:bodyPr/>
        <a:lstStyle/>
        <a:p>
          <a:r>
            <a:rPr lang="da-DK" dirty="0" smtClean="0"/>
            <a:t>VB i GRP</a:t>
          </a:r>
          <a:endParaRPr lang="da-DK" dirty="0"/>
        </a:p>
      </dgm:t>
    </dgm:pt>
    <dgm:pt modelId="{CFD8E630-01B0-4DBA-AD11-27B91F805328}" type="parTrans" cxnId="{79945F72-D91D-4367-9745-2E161C1E6CCB}">
      <dgm:prSet/>
      <dgm:spPr/>
      <dgm:t>
        <a:bodyPr/>
        <a:lstStyle/>
        <a:p>
          <a:endParaRPr lang="da-DK"/>
        </a:p>
      </dgm:t>
    </dgm:pt>
    <dgm:pt modelId="{6E19ECA9-19A6-469D-B388-D5F3C0C11BA2}" type="sibTrans" cxnId="{79945F72-D91D-4367-9745-2E161C1E6CCB}">
      <dgm:prSet/>
      <dgm:spPr/>
      <dgm:t>
        <a:bodyPr/>
        <a:lstStyle/>
        <a:p>
          <a:endParaRPr lang="da-DK"/>
        </a:p>
      </dgm:t>
    </dgm:pt>
    <dgm:pt modelId="{17FBB722-4E7D-45ED-B2AE-378A6BEC5C75}">
      <dgm:prSet phldrT="[Tekst]"/>
      <dgm:spPr/>
      <dgm:t>
        <a:bodyPr/>
        <a:lstStyle/>
        <a:p>
          <a:endParaRPr lang="da-DK" dirty="0"/>
        </a:p>
      </dgm:t>
    </dgm:pt>
    <dgm:pt modelId="{8CD09E77-F364-4A12-A345-2BC6E5EE06F9}" type="parTrans" cxnId="{F53F3B55-D685-4A09-826B-837B96EDE903}">
      <dgm:prSet/>
      <dgm:spPr/>
      <dgm:t>
        <a:bodyPr/>
        <a:lstStyle/>
        <a:p>
          <a:endParaRPr lang="da-DK"/>
        </a:p>
      </dgm:t>
    </dgm:pt>
    <dgm:pt modelId="{3B8CBD37-08D7-4FF9-A1A5-99E948D5F35A}" type="sibTrans" cxnId="{F53F3B55-D685-4A09-826B-837B96EDE903}">
      <dgm:prSet/>
      <dgm:spPr/>
      <dgm:t>
        <a:bodyPr/>
        <a:lstStyle/>
        <a:p>
          <a:endParaRPr lang="da-DK"/>
        </a:p>
      </dgm:t>
    </dgm:pt>
    <dgm:pt modelId="{1789AFD6-E904-4057-9762-5905AB73FD71}">
      <dgm:prSet phldrT="[Tekst]"/>
      <dgm:spPr/>
      <dgm:t>
        <a:bodyPr/>
        <a:lstStyle/>
        <a:p>
          <a:r>
            <a:rPr lang="da-DK" dirty="0" smtClean="0"/>
            <a:t>HBU </a:t>
          </a:r>
          <a:r>
            <a:rPr lang="da-DK" dirty="0" smtClean="0">
              <a:sym typeface="Wingdings" panose="05000000000000000000" pitchFamily="2" charset="2"/>
            </a:rPr>
            <a:t>HRUSRS</a:t>
          </a:r>
          <a:endParaRPr lang="da-DK" dirty="0"/>
        </a:p>
      </dgm:t>
    </dgm:pt>
    <dgm:pt modelId="{1901A520-8A32-47F9-A71B-F53E420846BB}" type="parTrans" cxnId="{0F53B113-5573-4877-9DE2-5CCE39BA110F}">
      <dgm:prSet/>
      <dgm:spPr/>
      <dgm:t>
        <a:bodyPr/>
        <a:lstStyle/>
        <a:p>
          <a:endParaRPr lang="da-DK"/>
        </a:p>
      </dgm:t>
    </dgm:pt>
    <dgm:pt modelId="{C66639D5-418C-480E-B01D-A0E4AF58AF33}" type="sibTrans" cxnId="{0F53B113-5573-4877-9DE2-5CCE39BA110F}">
      <dgm:prSet/>
      <dgm:spPr/>
      <dgm:t>
        <a:bodyPr/>
        <a:lstStyle/>
        <a:p>
          <a:endParaRPr lang="da-DK"/>
        </a:p>
      </dgm:t>
    </dgm:pt>
    <dgm:pt modelId="{65B5908B-196F-41B2-A987-CA6B41CF3F7B}">
      <dgm:prSet phldrT="[Tekst]"/>
      <dgm:spPr/>
      <dgm:t>
        <a:bodyPr/>
        <a:lstStyle/>
        <a:p>
          <a:r>
            <a:rPr lang="da-DK" dirty="0" smtClean="0"/>
            <a:t>HBU </a:t>
          </a:r>
          <a:r>
            <a:rPr lang="da-DK" dirty="0" smtClean="0">
              <a:sym typeface="Wingdings" panose="05000000000000000000" pitchFamily="2" charset="2"/>
            </a:rPr>
            <a:t> </a:t>
          </a:r>
          <a:r>
            <a:rPr lang="da-DK" dirty="0" smtClean="0"/>
            <a:t>SRS</a:t>
          </a:r>
          <a:endParaRPr lang="da-DK" dirty="0"/>
        </a:p>
      </dgm:t>
    </dgm:pt>
    <dgm:pt modelId="{4DEE87FB-DC02-4DC7-A1F2-C5A94A9B5DEE}" type="parTrans" cxnId="{BB628F30-B6E4-4193-861C-161758DFE77D}">
      <dgm:prSet/>
      <dgm:spPr/>
      <dgm:t>
        <a:bodyPr/>
        <a:lstStyle/>
        <a:p>
          <a:endParaRPr lang="da-DK"/>
        </a:p>
      </dgm:t>
    </dgm:pt>
    <dgm:pt modelId="{8DC48BB1-C3EA-45C8-9BD6-EA5096939A8D}" type="sibTrans" cxnId="{BB628F30-B6E4-4193-861C-161758DFE77D}">
      <dgm:prSet/>
      <dgm:spPr/>
      <dgm:t>
        <a:bodyPr/>
        <a:lstStyle/>
        <a:p>
          <a:endParaRPr lang="da-DK"/>
        </a:p>
      </dgm:t>
    </dgm:pt>
    <dgm:pt modelId="{2708F82E-F0AF-45FB-AFCC-C612680DA8D5}">
      <dgm:prSet phldrT="[Tekst]"/>
      <dgm:spPr/>
      <dgm:t>
        <a:bodyPr/>
        <a:lstStyle/>
        <a:p>
          <a:r>
            <a:rPr lang="da-DK" dirty="0" smtClean="0"/>
            <a:t>17 uger.</a:t>
          </a:r>
          <a:endParaRPr lang="da-DK" dirty="0"/>
        </a:p>
      </dgm:t>
    </dgm:pt>
    <dgm:pt modelId="{FAC505AB-3B32-42A6-B990-F692E0B7EFFC}" type="parTrans" cxnId="{E0FC369A-5032-419B-BBBF-6B6117ED2B58}">
      <dgm:prSet/>
      <dgm:spPr/>
      <dgm:t>
        <a:bodyPr/>
        <a:lstStyle/>
        <a:p>
          <a:endParaRPr lang="da-DK"/>
        </a:p>
      </dgm:t>
    </dgm:pt>
    <dgm:pt modelId="{BE70653A-E2B2-47F8-B24B-8287C69AB03C}" type="sibTrans" cxnId="{E0FC369A-5032-419B-BBBF-6B6117ED2B58}">
      <dgm:prSet/>
      <dgm:spPr/>
      <dgm:t>
        <a:bodyPr/>
        <a:lstStyle/>
        <a:p>
          <a:endParaRPr lang="da-DK"/>
        </a:p>
      </dgm:t>
    </dgm:pt>
    <dgm:pt modelId="{DB96CC09-F10F-40CF-8232-37278F140409}">
      <dgm:prSet phldrT="[Tekst]"/>
      <dgm:spPr/>
      <dgm:t>
        <a:bodyPr/>
        <a:lstStyle/>
        <a:p>
          <a:endParaRPr lang="da-DK" dirty="0"/>
        </a:p>
      </dgm:t>
    </dgm:pt>
    <dgm:pt modelId="{41434C18-FC36-42F9-B732-449FBDC5C238}" type="parTrans" cxnId="{A18E61E3-3C14-4F9A-8B6D-280CC734B463}">
      <dgm:prSet/>
      <dgm:spPr/>
      <dgm:t>
        <a:bodyPr/>
        <a:lstStyle/>
        <a:p>
          <a:endParaRPr lang="da-DK"/>
        </a:p>
      </dgm:t>
    </dgm:pt>
    <dgm:pt modelId="{40224814-2C37-4DB6-A962-F771BEB42A53}" type="sibTrans" cxnId="{A18E61E3-3C14-4F9A-8B6D-280CC734B463}">
      <dgm:prSet/>
      <dgm:spPr/>
      <dgm:t>
        <a:bodyPr/>
        <a:lstStyle/>
        <a:p>
          <a:endParaRPr lang="da-DK"/>
        </a:p>
      </dgm:t>
    </dgm:pt>
    <dgm:pt modelId="{6F14063B-F651-499F-A579-7164914F6F81}">
      <dgm:prSet phldrT="[Tekst]"/>
      <dgm:spPr/>
      <dgm:t>
        <a:bodyPr/>
        <a:lstStyle/>
        <a:p>
          <a:r>
            <a:rPr lang="da-DK" dirty="0" smtClean="0"/>
            <a:t>Taktisk FØ</a:t>
          </a:r>
          <a:endParaRPr lang="da-DK" dirty="0"/>
        </a:p>
      </dgm:t>
    </dgm:pt>
    <dgm:pt modelId="{36494F3C-2F11-4EEF-BFD4-496975C80AA0}" type="parTrans" cxnId="{59657987-E63C-484F-BE8E-15F56F6FFBA5}">
      <dgm:prSet/>
      <dgm:spPr/>
      <dgm:t>
        <a:bodyPr/>
        <a:lstStyle/>
        <a:p>
          <a:endParaRPr lang="da-DK"/>
        </a:p>
      </dgm:t>
    </dgm:pt>
    <dgm:pt modelId="{2F3F1948-B8F2-4516-9BB1-9019B396708E}" type="sibTrans" cxnId="{59657987-E63C-484F-BE8E-15F56F6FFBA5}">
      <dgm:prSet/>
      <dgm:spPr/>
      <dgm:t>
        <a:bodyPr/>
        <a:lstStyle/>
        <a:p>
          <a:endParaRPr lang="da-DK"/>
        </a:p>
      </dgm:t>
    </dgm:pt>
    <dgm:pt modelId="{01F6A0A1-F7CD-42DA-A51B-44DE78162BE3}">
      <dgm:prSet/>
      <dgm:spPr/>
      <dgm:t>
        <a:bodyPr/>
        <a:lstStyle/>
        <a:p>
          <a:r>
            <a:rPr lang="da-DK" dirty="0" smtClean="0"/>
            <a:t>Instruktør</a:t>
          </a:r>
          <a:endParaRPr lang="da-DK" dirty="0"/>
        </a:p>
      </dgm:t>
    </dgm:pt>
    <dgm:pt modelId="{91DB4488-EA1E-47B6-A45A-9FCA8A286B82}" type="parTrans" cxnId="{D9740485-9CE5-4815-94AB-11B764C115FA}">
      <dgm:prSet/>
      <dgm:spPr/>
      <dgm:t>
        <a:bodyPr/>
        <a:lstStyle/>
        <a:p>
          <a:endParaRPr lang="da-DK"/>
        </a:p>
      </dgm:t>
    </dgm:pt>
    <dgm:pt modelId="{5F8F88B6-8DE3-412D-93C0-431F1CB33A49}" type="sibTrans" cxnId="{D9740485-9CE5-4815-94AB-11B764C115FA}">
      <dgm:prSet/>
      <dgm:spPr/>
      <dgm:t>
        <a:bodyPr/>
        <a:lstStyle/>
        <a:p>
          <a:endParaRPr lang="da-DK"/>
        </a:p>
      </dgm:t>
    </dgm:pt>
    <dgm:pt modelId="{5DCCE311-1EB2-42F7-8E09-5696B8C48378}">
      <dgm:prSet/>
      <dgm:spPr/>
      <dgm:t>
        <a:bodyPr/>
        <a:lstStyle/>
        <a:p>
          <a:r>
            <a:rPr lang="da-DK" dirty="0" smtClean="0"/>
            <a:t>SKYLE-I</a:t>
          </a:r>
          <a:endParaRPr lang="da-DK" dirty="0"/>
        </a:p>
      </dgm:t>
    </dgm:pt>
    <dgm:pt modelId="{A2D34624-878D-442F-ACEC-A7DF9069FE53}" type="parTrans" cxnId="{B297EC24-90A1-4533-9FFF-0095C8B4C54A}">
      <dgm:prSet/>
      <dgm:spPr/>
      <dgm:t>
        <a:bodyPr/>
        <a:lstStyle/>
        <a:p>
          <a:endParaRPr lang="da-DK"/>
        </a:p>
      </dgm:t>
    </dgm:pt>
    <dgm:pt modelId="{32D7AD38-7AE0-458C-9378-C4200A5BE5B8}" type="sibTrans" cxnId="{B297EC24-90A1-4533-9FFF-0095C8B4C54A}">
      <dgm:prSet/>
      <dgm:spPr/>
      <dgm:t>
        <a:bodyPr/>
        <a:lstStyle/>
        <a:p>
          <a:endParaRPr lang="da-DK"/>
        </a:p>
      </dgm:t>
    </dgm:pt>
    <dgm:pt modelId="{8BD75551-EB20-4AE8-B0FE-96EE8C448058}">
      <dgm:prSet/>
      <dgm:spPr/>
      <dgm:t>
        <a:bodyPr/>
        <a:lstStyle/>
        <a:p>
          <a:r>
            <a:rPr lang="da-DK" smtClean="0"/>
            <a:t>MFT-I</a:t>
          </a:r>
          <a:endParaRPr lang="da-DK" dirty="0"/>
        </a:p>
      </dgm:t>
    </dgm:pt>
    <dgm:pt modelId="{FAA38D7D-79E4-4370-B451-90E59E0A339C}" type="parTrans" cxnId="{4AD21792-7038-465F-A511-D67E5B2BDF8C}">
      <dgm:prSet/>
      <dgm:spPr/>
      <dgm:t>
        <a:bodyPr/>
        <a:lstStyle/>
        <a:p>
          <a:endParaRPr lang="da-DK"/>
        </a:p>
      </dgm:t>
    </dgm:pt>
    <dgm:pt modelId="{3A7932CC-44E8-4BC8-8980-0A30E9BAE939}" type="sibTrans" cxnId="{4AD21792-7038-465F-A511-D67E5B2BDF8C}">
      <dgm:prSet/>
      <dgm:spPr/>
      <dgm:t>
        <a:bodyPr/>
        <a:lstStyle/>
        <a:p>
          <a:endParaRPr lang="da-DK"/>
        </a:p>
      </dgm:t>
    </dgm:pt>
    <dgm:pt modelId="{D07521E9-D62E-432C-9109-610B8BB6722A}">
      <dgm:prSet/>
      <dgm:spPr/>
      <dgm:t>
        <a:bodyPr/>
        <a:lstStyle/>
        <a:p>
          <a:r>
            <a:rPr lang="da-DK" dirty="0" smtClean="0"/>
            <a:t>VB i GRP</a:t>
          </a:r>
          <a:endParaRPr lang="da-DK" dirty="0"/>
        </a:p>
      </dgm:t>
    </dgm:pt>
    <dgm:pt modelId="{4F8E5D03-8ECC-402A-ACA2-04F5E7323526}" type="parTrans" cxnId="{1DA01652-F5B7-442A-9E50-B051A6EF6A29}">
      <dgm:prSet/>
      <dgm:spPr/>
      <dgm:t>
        <a:bodyPr/>
        <a:lstStyle/>
        <a:p>
          <a:endParaRPr lang="da-DK"/>
        </a:p>
      </dgm:t>
    </dgm:pt>
    <dgm:pt modelId="{B291D485-8D1A-49A3-BE22-7C43855A5EA7}" type="sibTrans" cxnId="{1DA01652-F5B7-442A-9E50-B051A6EF6A29}">
      <dgm:prSet/>
      <dgm:spPr/>
      <dgm:t>
        <a:bodyPr/>
        <a:lstStyle/>
        <a:p>
          <a:endParaRPr lang="da-DK"/>
        </a:p>
      </dgm:t>
    </dgm:pt>
    <dgm:pt modelId="{A3683CBE-7E4A-4AB1-9FD3-A5AB773DEE22}">
      <dgm:prSet phldrT="[Tekst]"/>
      <dgm:spPr/>
      <dgm:t>
        <a:bodyPr/>
        <a:lstStyle/>
        <a:p>
          <a:r>
            <a:rPr lang="da-DK" dirty="0" smtClean="0"/>
            <a:t>Ledelse</a:t>
          </a:r>
          <a:endParaRPr lang="da-DK" dirty="0"/>
        </a:p>
      </dgm:t>
    </dgm:pt>
    <dgm:pt modelId="{CB406705-A4D9-4D2A-9DE4-043FDDC15B2C}" type="parTrans" cxnId="{41FCE4E9-1565-407A-8FC1-9CDBD300E0E1}">
      <dgm:prSet/>
      <dgm:spPr/>
      <dgm:t>
        <a:bodyPr/>
        <a:lstStyle/>
        <a:p>
          <a:endParaRPr lang="da-DK"/>
        </a:p>
      </dgm:t>
    </dgm:pt>
    <dgm:pt modelId="{2A7545D5-092A-4402-951B-AE67E474E91A}" type="sibTrans" cxnId="{41FCE4E9-1565-407A-8FC1-9CDBD300E0E1}">
      <dgm:prSet/>
      <dgm:spPr/>
      <dgm:t>
        <a:bodyPr/>
        <a:lstStyle/>
        <a:p>
          <a:endParaRPr lang="da-DK"/>
        </a:p>
      </dgm:t>
    </dgm:pt>
    <dgm:pt modelId="{14E29B3E-C890-4460-8D68-1CF6B5E41C2A}">
      <dgm:prSet/>
      <dgm:spPr/>
      <dgm:t>
        <a:bodyPr/>
        <a:lstStyle/>
        <a:p>
          <a:r>
            <a:rPr lang="da-DK" dirty="0" smtClean="0"/>
            <a:t>Ledelse</a:t>
          </a:r>
          <a:endParaRPr lang="da-DK" dirty="0"/>
        </a:p>
      </dgm:t>
    </dgm:pt>
    <dgm:pt modelId="{F5A4571D-CBFC-4AEA-AFE2-BAB316A56036}" type="parTrans" cxnId="{952DC873-CFFF-46A8-929C-E5D4D5306DD0}">
      <dgm:prSet/>
      <dgm:spPr/>
      <dgm:t>
        <a:bodyPr/>
        <a:lstStyle/>
        <a:p>
          <a:endParaRPr lang="da-DK"/>
        </a:p>
      </dgm:t>
    </dgm:pt>
    <dgm:pt modelId="{98D76BA5-0BD9-42E6-9CCF-B13E77B16CDA}" type="sibTrans" cxnId="{952DC873-CFFF-46A8-929C-E5D4D5306DD0}">
      <dgm:prSet/>
      <dgm:spPr/>
      <dgm:t>
        <a:bodyPr/>
        <a:lstStyle/>
        <a:p>
          <a:endParaRPr lang="da-DK"/>
        </a:p>
      </dgm:t>
    </dgm:pt>
    <dgm:pt modelId="{02EFE62A-3053-4C0A-94E2-F106307C8C04}" type="pres">
      <dgm:prSet presAssocID="{55C6902B-117B-406D-B1BB-A2BC3E1C7443}" presName="Name0" presStyleCnt="0">
        <dgm:presLayoutVars>
          <dgm:dir/>
          <dgm:resizeHandles val="exact"/>
        </dgm:presLayoutVars>
      </dgm:prSet>
      <dgm:spPr/>
    </dgm:pt>
    <dgm:pt modelId="{712F5380-8935-4253-98B7-827781CCAAB4}" type="pres">
      <dgm:prSet presAssocID="{55C6902B-117B-406D-B1BB-A2BC3E1C7443}" presName="bkgdShp" presStyleLbl="alignAccFollowNode1" presStyleIdx="0" presStyleCnt="1" custLinFactNeighborX="202" custLinFactNeighborY="595"/>
      <dgm:spPr/>
    </dgm:pt>
    <dgm:pt modelId="{0744DEB5-A4BE-4342-AE68-78627AB5EE97}" type="pres">
      <dgm:prSet presAssocID="{55C6902B-117B-406D-B1BB-A2BC3E1C7443}" presName="linComp" presStyleCnt="0"/>
      <dgm:spPr/>
    </dgm:pt>
    <dgm:pt modelId="{6E66C84C-5EF4-40E6-A601-F0C92FAC0BC7}" type="pres">
      <dgm:prSet presAssocID="{BDCCEC16-E555-4370-B34D-5442F320E573}" presName="compNode" presStyleCnt="0"/>
      <dgm:spPr/>
    </dgm:pt>
    <dgm:pt modelId="{52B6F5A3-B6ED-4CD1-9C32-CD5213C6CF52}" type="pres">
      <dgm:prSet presAssocID="{BDCCEC16-E555-4370-B34D-5442F320E573}" presName="node" presStyleLbl="node1" presStyleIdx="0" presStyleCnt="2">
        <dgm:presLayoutVars>
          <dgm:bulletEnabled val="1"/>
        </dgm:presLayoutVars>
      </dgm:prSet>
      <dgm:spPr/>
      <dgm:t>
        <a:bodyPr/>
        <a:lstStyle/>
        <a:p>
          <a:endParaRPr lang="da-DK"/>
        </a:p>
      </dgm:t>
    </dgm:pt>
    <dgm:pt modelId="{A7B51519-6305-48BF-B9E8-EE7E8EEAB0D0}" type="pres">
      <dgm:prSet presAssocID="{BDCCEC16-E555-4370-B34D-5442F320E573}" presName="invisiNode" presStyleLbl="node1" presStyleIdx="0" presStyleCnt="2"/>
      <dgm:spPr/>
    </dgm:pt>
    <dgm:pt modelId="{004663AB-3284-4718-A01C-E5540C9C185B}" type="pres">
      <dgm:prSet presAssocID="{BDCCEC16-E555-4370-B34D-5442F320E573}" presName="imagNode" presStyleLbl="fgImgPlace1" presStyleIdx="0" presStyleCnt="2"/>
      <dgm:spPr>
        <a:blipFill rotWithShape="1">
          <a:blip xmlns:r="http://schemas.openxmlformats.org/officeDocument/2006/relationships" r:embed="rId1"/>
          <a:stretch>
            <a:fillRect/>
          </a:stretch>
        </a:blipFill>
      </dgm:spPr>
    </dgm:pt>
    <dgm:pt modelId="{B04D4151-F14D-4D25-B22F-A48867F039EB}" type="pres">
      <dgm:prSet presAssocID="{98852CBE-5715-466B-AD8F-E12ACF097BE1}" presName="sibTrans" presStyleLbl="sibTrans2D1" presStyleIdx="0" presStyleCnt="0"/>
      <dgm:spPr/>
      <dgm:t>
        <a:bodyPr/>
        <a:lstStyle/>
        <a:p>
          <a:endParaRPr lang="da-DK"/>
        </a:p>
      </dgm:t>
    </dgm:pt>
    <dgm:pt modelId="{09ED19F8-54A8-4133-9B6B-5BCE744B0C20}" type="pres">
      <dgm:prSet presAssocID="{54F7B543-6981-4C3B-9321-57174ECCB5D4}" presName="compNode" presStyleCnt="0"/>
      <dgm:spPr/>
    </dgm:pt>
    <dgm:pt modelId="{2C6D7BD5-A1F2-482B-BE8E-F42EC77518A9}" type="pres">
      <dgm:prSet presAssocID="{54F7B543-6981-4C3B-9321-57174ECCB5D4}" presName="node" presStyleLbl="node1" presStyleIdx="1" presStyleCnt="2">
        <dgm:presLayoutVars>
          <dgm:bulletEnabled val="1"/>
        </dgm:presLayoutVars>
      </dgm:prSet>
      <dgm:spPr/>
      <dgm:t>
        <a:bodyPr/>
        <a:lstStyle/>
        <a:p>
          <a:endParaRPr lang="da-DK"/>
        </a:p>
      </dgm:t>
    </dgm:pt>
    <dgm:pt modelId="{89A83B9E-D833-4372-B9A5-2D03FC94A0C7}" type="pres">
      <dgm:prSet presAssocID="{54F7B543-6981-4C3B-9321-57174ECCB5D4}" presName="invisiNode" presStyleLbl="node1" presStyleIdx="1" presStyleCnt="2"/>
      <dgm:spPr/>
    </dgm:pt>
    <dgm:pt modelId="{46293599-CD18-456C-B523-2643D9780D34}" type="pres">
      <dgm:prSet presAssocID="{54F7B543-6981-4C3B-9321-57174ECCB5D4}" presName="imagNode" presStyleLbl="fgImgPlace1" presStyleIdx="1" presStyleCnt="2"/>
      <dgm:spPr>
        <a:blipFill rotWithShape="1">
          <a:blip xmlns:r="http://schemas.openxmlformats.org/officeDocument/2006/relationships" r:embed="rId2"/>
          <a:stretch>
            <a:fillRect/>
          </a:stretch>
        </a:blipFill>
      </dgm:spPr>
    </dgm:pt>
  </dgm:ptLst>
  <dgm:cxnLst>
    <dgm:cxn modelId="{B0885120-E847-420C-92E2-DB8619088B95}" srcId="{3DEED9EB-3768-49C7-A125-077DC13AE8E3}" destId="{1A0169DA-809B-485F-878D-DE22DE5E648D}" srcOrd="4" destOrd="0" parTransId="{6C975893-F2AE-43C6-959E-DAAB79F52151}" sibTransId="{6F72FB5B-1771-4EAF-8594-6D52ABCC3E16}"/>
    <dgm:cxn modelId="{E045451D-6C5F-48AF-9A44-5A69715338A7}" type="presOf" srcId="{01F6A0A1-F7CD-42DA-A51B-44DE78162BE3}" destId="{2C6D7BD5-A1F2-482B-BE8E-F42EC77518A9}" srcOrd="0" destOrd="4" presId="urn:microsoft.com/office/officeart/2005/8/layout/pList2"/>
    <dgm:cxn modelId="{41FCE4E9-1565-407A-8FC1-9CDBD300E0E1}" srcId="{3DEED9EB-3768-49C7-A125-077DC13AE8E3}" destId="{A3683CBE-7E4A-4AB1-9FD3-A5AB773DEE22}" srcOrd="2" destOrd="0" parTransId="{CB406705-A4D9-4D2A-9DE4-043FDDC15B2C}" sibTransId="{2A7545D5-092A-4402-951B-AE67E474E91A}"/>
    <dgm:cxn modelId="{2AF68ACA-81BC-4911-9BEB-F612DA1CD78A}" type="presOf" srcId="{6F14063B-F651-499F-A579-7164914F6F81}" destId="{2C6D7BD5-A1F2-482B-BE8E-F42EC77518A9}" srcOrd="0" destOrd="3" presId="urn:microsoft.com/office/officeart/2005/8/layout/pList2"/>
    <dgm:cxn modelId="{5A9AA8A7-0E5E-4AB5-89BC-2806FC1B3DA8}" type="presOf" srcId="{938FBDA9-6ECD-45BA-BC67-8312E729F759}" destId="{52B6F5A3-B6ED-4CD1-9C32-CD5213C6CF52}" srcOrd="0" destOrd="8" presId="urn:microsoft.com/office/officeart/2005/8/layout/pList2"/>
    <dgm:cxn modelId="{58008417-A3B0-41C3-AB28-F1C401F5371D}" srcId="{3DEED9EB-3768-49C7-A125-077DC13AE8E3}" destId="{8D565D85-83D1-4CF0-B714-6A608B197EBA}" srcOrd="0" destOrd="0" parTransId="{655DE7C7-E5F7-45A1-AD72-4C6E048D49F8}" sibTransId="{9F8F308B-DCC7-4AEF-AB69-826B95A175EE}"/>
    <dgm:cxn modelId="{59657987-E63C-484F-BE8E-15F56F6FFBA5}" srcId="{2708F82E-F0AF-45FB-AFCC-C612680DA8D5}" destId="{6F14063B-F651-499F-A579-7164914F6F81}" srcOrd="0" destOrd="0" parTransId="{36494F3C-2F11-4EEF-BFD4-496975C80AA0}" sibTransId="{2F3F1948-B8F2-4516-9BB1-9019B396708E}"/>
    <dgm:cxn modelId="{1088F661-E5FD-4661-8000-04F4383A5081}" type="presOf" srcId="{5DCCE311-1EB2-42F7-8E09-5696B8C48378}" destId="{2C6D7BD5-A1F2-482B-BE8E-F42EC77518A9}" srcOrd="0" destOrd="6" presId="urn:microsoft.com/office/officeart/2005/8/layout/pList2"/>
    <dgm:cxn modelId="{BB628F30-B6E4-4193-861C-161758DFE77D}" srcId="{54F7B543-6981-4C3B-9321-57174ECCB5D4}" destId="{65B5908B-196F-41B2-A987-CA6B41CF3F7B}" srcOrd="0" destOrd="0" parTransId="{4DEE87FB-DC02-4DC7-A1F2-C5A94A9B5DEE}" sibTransId="{8DC48BB1-C3EA-45C8-9BD6-EA5096939A8D}"/>
    <dgm:cxn modelId="{B9ED922D-A123-44C1-9B08-D0BF34B49D53}" srcId="{3DEED9EB-3768-49C7-A125-077DC13AE8E3}" destId="{D702BA43-DBDE-4921-813F-7CEB932262B4}" srcOrd="3" destOrd="0" parTransId="{0C1ECDAF-F673-4729-90AC-2D1CF3DF3E9E}" sibTransId="{3B8D150D-2254-4E32-A83F-CB837FA30D8C}"/>
    <dgm:cxn modelId="{0F53B113-5573-4877-9DE2-5CCE39BA110F}" srcId="{BDCCEC16-E555-4370-B34D-5442F320E573}" destId="{1789AFD6-E904-4057-9762-5905AB73FD71}" srcOrd="0" destOrd="0" parTransId="{1901A520-8A32-47F9-A71B-F53E420846BB}" sibTransId="{C66639D5-418C-480E-B01D-A0E4AF58AF33}"/>
    <dgm:cxn modelId="{B297EC24-90A1-4533-9FFF-0095C8B4C54A}" srcId="{2708F82E-F0AF-45FB-AFCC-C612680DA8D5}" destId="{5DCCE311-1EB2-42F7-8E09-5696B8C48378}" srcOrd="3" destOrd="0" parTransId="{A2D34624-878D-442F-ACEC-A7DF9069FE53}" sibTransId="{32D7AD38-7AE0-458C-9378-C4200A5BE5B8}"/>
    <dgm:cxn modelId="{68AA5B8C-EFD1-437D-AF39-A478F766EF9F}" type="presOf" srcId="{D07521E9-D62E-432C-9109-610B8BB6722A}" destId="{2C6D7BD5-A1F2-482B-BE8E-F42EC77518A9}" srcOrd="0" destOrd="8" presId="urn:microsoft.com/office/officeart/2005/8/layout/pList2"/>
    <dgm:cxn modelId="{79945F72-D91D-4367-9745-2E161C1E6CCB}" srcId="{3DEED9EB-3768-49C7-A125-077DC13AE8E3}" destId="{938FBDA9-6ECD-45BA-BC67-8312E729F759}" srcOrd="5" destOrd="0" parTransId="{CFD8E630-01B0-4DBA-AD11-27B91F805328}" sibTransId="{6E19ECA9-19A6-469D-B388-D5F3C0C11BA2}"/>
    <dgm:cxn modelId="{1264C2C8-19FC-4A32-97E0-4B880D3A79A0}" type="presOf" srcId="{3192004C-521B-43B0-AC6E-D65F382304D5}" destId="{52B6F5A3-B6ED-4CD1-9C32-CD5213C6CF52}" srcOrd="0" destOrd="4" presId="urn:microsoft.com/office/officeart/2005/8/layout/pList2"/>
    <dgm:cxn modelId="{38031386-EA65-4EDC-B132-2613A34CA35C}" type="presOf" srcId="{54F7B543-6981-4C3B-9321-57174ECCB5D4}" destId="{2C6D7BD5-A1F2-482B-BE8E-F42EC77518A9}" srcOrd="0" destOrd="0" presId="urn:microsoft.com/office/officeart/2005/8/layout/pList2"/>
    <dgm:cxn modelId="{7F305003-CFDD-480C-B7C6-1D886537549E}" type="presOf" srcId="{D702BA43-DBDE-4921-813F-7CEB932262B4}" destId="{52B6F5A3-B6ED-4CD1-9C32-CD5213C6CF52}" srcOrd="0" destOrd="6" presId="urn:microsoft.com/office/officeart/2005/8/layout/pList2"/>
    <dgm:cxn modelId="{3EB7E9C7-3E2E-4989-975F-B5A2511ACC46}" srcId="{3DEED9EB-3768-49C7-A125-077DC13AE8E3}" destId="{3192004C-521B-43B0-AC6E-D65F382304D5}" srcOrd="1" destOrd="0" parTransId="{4814F43F-1938-4F9C-9925-164B68355A49}" sibTransId="{14AF1BDE-A934-441E-B70C-E12FE65E171C}"/>
    <dgm:cxn modelId="{4AD21792-7038-465F-A511-D67E5B2BDF8C}" srcId="{2708F82E-F0AF-45FB-AFCC-C612680DA8D5}" destId="{8BD75551-EB20-4AE8-B0FE-96EE8C448058}" srcOrd="4" destOrd="0" parTransId="{FAA38D7D-79E4-4370-B451-90E59E0A339C}" sibTransId="{3A7932CC-44E8-4BC8-8980-0A30E9BAE939}"/>
    <dgm:cxn modelId="{6546FDBB-9225-4DD0-8255-6E84DA81785F}" type="presOf" srcId="{1A0169DA-809B-485F-878D-DE22DE5E648D}" destId="{52B6F5A3-B6ED-4CD1-9C32-CD5213C6CF52}" srcOrd="0" destOrd="7" presId="urn:microsoft.com/office/officeart/2005/8/layout/pList2"/>
    <dgm:cxn modelId="{6802D9CB-DDDE-4EDE-B134-5BF26C2BBD2B}" type="presOf" srcId="{14E29B3E-C890-4460-8D68-1CF6B5E41C2A}" destId="{2C6D7BD5-A1F2-482B-BE8E-F42EC77518A9}" srcOrd="0" destOrd="5" presId="urn:microsoft.com/office/officeart/2005/8/layout/pList2"/>
    <dgm:cxn modelId="{952DC873-CFFF-46A8-929C-E5D4D5306DD0}" srcId="{2708F82E-F0AF-45FB-AFCC-C612680DA8D5}" destId="{14E29B3E-C890-4460-8D68-1CF6B5E41C2A}" srcOrd="2" destOrd="0" parTransId="{F5A4571D-CBFC-4AEA-AFE2-BAB316A56036}" sibTransId="{98D76BA5-0BD9-42E6-9CCF-B13E77B16CDA}"/>
    <dgm:cxn modelId="{CAE7375C-E559-4775-8B78-7E8A8184E80B}" type="presOf" srcId="{8D565D85-83D1-4CF0-B714-6A608B197EBA}" destId="{52B6F5A3-B6ED-4CD1-9C32-CD5213C6CF52}" srcOrd="0" destOrd="3" presId="urn:microsoft.com/office/officeart/2005/8/layout/pList2"/>
    <dgm:cxn modelId="{9FBAAFC0-8D9F-4A81-A0E1-25633C4522A4}" srcId="{55C6902B-117B-406D-B1BB-A2BC3E1C7443}" destId="{BDCCEC16-E555-4370-B34D-5442F320E573}" srcOrd="0" destOrd="0" parTransId="{F93529C7-5C1B-4543-B88D-8ECCE999692B}" sibTransId="{98852CBE-5715-466B-AD8F-E12ACF097BE1}"/>
    <dgm:cxn modelId="{A18E61E3-3C14-4F9A-8B6D-280CC734B463}" srcId="{54F7B543-6981-4C3B-9321-57174ECCB5D4}" destId="{DB96CC09-F10F-40CF-8232-37278F140409}" srcOrd="2" destOrd="0" parTransId="{41434C18-FC36-42F9-B732-449FBDC5C238}" sibTransId="{40224814-2C37-4DB6-A962-F771BEB42A53}"/>
    <dgm:cxn modelId="{D9740485-9CE5-4815-94AB-11B764C115FA}" srcId="{2708F82E-F0AF-45FB-AFCC-C612680DA8D5}" destId="{01F6A0A1-F7CD-42DA-A51B-44DE78162BE3}" srcOrd="1" destOrd="0" parTransId="{91DB4488-EA1E-47B6-A45A-9FCA8A286B82}" sibTransId="{5F8F88B6-8DE3-412D-93C0-431F1CB33A49}"/>
    <dgm:cxn modelId="{8A6B8034-17CF-4852-B2CD-852302F1F9E2}" srcId="{55C6902B-117B-406D-B1BB-A2BC3E1C7443}" destId="{54F7B543-6981-4C3B-9321-57174ECCB5D4}" srcOrd="1" destOrd="0" parTransId="{FE46FA80-3F7F-4376-AA3E-6F2776B952FF}" sibTransId="{4649C63C-93AB-4F9D-BC5D-3F96A02CEF40}"/>
    <dgm:cxn modelId="{E0FC369A-5032-419B-BBBF-6B6117ED2B58}" srcId="{54F7B543-6981-4C3B-9321-57174ECCB5D4}" destId="{2708F82E-F0AF-45FB-AFCC-C612680DA8D5}" srcOrd="1" destOrd="0" parTransId="{FAC505AB-3B32-42A6-B990-F692E0B7EFFC}" sibTransId="{BE70653A-E2B2-47F8-B24B-8287C69AB03C}"/>
    <dgm:cxn modelId="{64B11E0C-AC64-43F3-B3AA-CDCAEC39BDFB}" type="presOf" srcId="{2708F82E-F0AF-45FB-AFCC-C612680DA8D5}" destId="{2C6D7BD5-A1F2-482B-BE8E-F42EC77518A9}" srcOrd="0" destOrd="2" presId="urn:microsoft.com/office/officeart/2005/8/layout/pList2"/>
    <dgm:cxn modelId="{719DF174-0F58-4493-9780-9E0620568736}" type="presOf" srcId="{A3683CBE-7E4A-4AB1-9FD3-A5AB773DEE22}" destId="{52B6F5A3-B6ED-4CD1-9C32-CD5213C6CF52}" srcOrd="0" destOrd="5" presId="urn:microsoft.com/office/officeart/2005/8/layout/pList2"/>
    <dgm:cxn modelId="{2F1BC415-A8CE-477B-A70D-618FC71DB853}" type="presOf" srcId="{BDCCEC16-E555-4370-B34D-5442F320E573}" destId="{52B6F5A3-B6ED-4CD1-9C32-CD5213C6CF52}" srcOrd="0" destOrd="0" presId="urn:microsoft.com/office/officeart/2005/8/layout/pList2"/>
    <dgm:cxn modelId="{F99245E2-45EE-4E2A-9E09-1E4603FC601A}" srcId="{BDCCEC16-E555-4370-B34D-5442F320E573}" destId="{3DEED9EB-3768-49C7-A125-077DC13AE8E3}" srcOrd="1" destOrd="0" parTransId="{84A24B0C-64C8-432F-8C2A-C1C13C54217B}" sibTransId="{F66C550C-C82D-4A38-B642-EF97B4BBBB6C}"/>
    <dgm:cxn modelId="{82941680-AF17-4008-AF3D-3BD28BE18007}" type="presOf" srcId="{1789AFD6-E904-4057-9762-5905AB73FD71}" destId="{52B6F5A3-B6ED-4CD1-9C32-CD5213C6CF52}" srcOrd="0" destOrd="1" presId="urn:microsoft.com/office/officeart/2005/8/layout/pList2"/>
    <dgm:cxn modelId="{5654D1EB-39A8-4904-A2E6-32E63390F808}" type="presOf" srcId="{3DEED9EB-3768-49C7-A125-077DC13AE8E3}" destId="{52B6F5A3-B6ED-4CD1-9C32-CD5213C6CF52}" srcOrd="0" destOrd="2" presId="urn:microsoft.com/office/officeart/2005/8/layout/pList2"/>
    <dgm:cxn modelId="{F53F3B55-D685-4A09-826B-837B96EDE903}" srcId="{3DEED9EB-3768-49C7-A125-077DC13AE8E3}" destId="{17FBB722-4E7D-45ED-B2AE-378A6BEC5C75}" srcOrd="6" destOrd="0" parTransId="{8CD09E77-F364-4A12-A345-2BC6E5EE06F9}" sibTransId="{3B8CBD37-08D7-4FF9-A1A5-99E948D5F35A}"/>
    <dgm:cxn modelId="{B867339B-9ABB-495B-A661-7982AB80B0A6}" type="presOf" srcId="{65B5908B-196F-41B2-A987-CA6B41CF3F7B}" destId="{2C6D7BD5-A1F2-482B-BE8E-F42EC77518A9}" srcOrd="0" destOrd="1" presId="urn:microsoft.com/office/officeart/2005/8/layout/pList2"/>
    <dgm:cxn modelId="{FC353835-3E4E-44D4-B810-7587E640A1A7}" type="presOf" srcId="{A29855E9-0580-4B2B-A0B7-1244EFCC6619}" destId="{52B6F5A3-B6ED-4CD1-9C32-CD5213C6CF52}" srcOrd="0" destOrd="10" presId="urn:microsoft.com/office/officeart/2005/8/layout/pList2"/>
    <dgm:cxn modelId="{45D95A34-66F7-40CE-AB8A-D004E53D9D6D}" type="presOf" srcId="{55C6902B-117B-406D-B1BB-A2BC3E1C7443}" destId="{02EFE62A-3053-4C0A-94E2-F106307C8C04}" srcOrd="0" destOrd="0" presId="urn:microsoft.com/office/officeart/2005/8/layout/pList2"/>
    <dgm:cxn modelId="{7F3004B7-CBBA-44C5-A381-F375BEACD369}" srcId="{BDCCEC16-E555-4370-B34D-5442F320E573}" destId="{A29855E9-0580-4B2B-A0B7-1244EFCC6619}" srcOrd="2" destOrd="0" parTransId="{3B07D430-C531-4068-A14E-BB92B569BBB2}" sibTransId="{861600B1-DA40-491F-99AB-1DFF0B1D9C66}"/>
    <dgm:cxn modelId="{9DF8A5DF-2E26-40AF-AB2C-582AD5D84368}" type="presOf" srcId="{17FBB722-4E7D-45ED-B2AE-378A6BEC5C75}" destId="{52B6F5A3-B6ED-4CD1-9C32-CD5213C6CF52}" srcOrd="0" destOrd="9" presId="urn:microsoft.com/office/officeart/2005/8/layout/pList2"/>
    <dgm:cxn modelId="{6676936E-54CA-47D0-9192-A308EDAA26BB}" type="presOf" srcId="{8BD75551-EB20-4AE8-B0FE-96EE8C448058}" destId="{2C6D7BD5-A1F2-482B-BE8E-F42EC77518A9}" srcOrd="0" destOrd="7" presId="urn:microsoft.com/office/officeart/2005/8/layout/pList2"/>
    <dgm:cxn modelId="{3BF69288-6D10-4AB4-BFD2-A5EBA38A515A}" type="presOf" srcId="{DB96CC09-F10F-40CF-8232-37278F140409}" destId="{2C6D7BD5-A1F2-482B-BE8E-F42EC77518A9}" srcOrd="0" destOrd="9" presId="urn:microsoft.com/office/officeart/2005/8/layout/pList2"/>
    <dgm:cxn modelId="{1DA01652-F5B7-442A-9E50-B051A6EF6A29}" srcId="{2708F82E-F0AF-45FB-AFCC-C612680DA8D5}" destId="{D07521E9-D62E-432C-9109-610B8BB6722A}" srcOrd="5" destOrd="0" parTransId="{4F8E5D03-8ECC-402A-ACA2-04F5E7323526}" sibTransId="{B291D485-8D1A-49A3-BE22-7C43855A5EA7}"/>
    <dgm:cxn modelId="{77AE2EB4-F41F-4980-A99A-56B6184C3099}" type="presOf" srcId="{98852CBE-5715-466B-AD8F-E12ACF097BE1}" destId="{B04D4151-F14D-4D25-B22F-A48867F039EB}" srcOrd="0" destOrd="0" presId="urn:microsoft.com/office/officeart/2005/8/layout/pList2"/>
    <dgm:cxn modelId="{9297688F-D0C2-45D6-A22D-3D819B00E84C}" type="presParOf" srcId="{02EFE62A-3053-4C0A-94E2-F106307C8C04}" destId="{712F5380-8935-4253-98B7-827781CCAAB4}" srcOrd="0" destOrd="0" presId="urn:microsoft.com/office/officeart/2005/8/layout/pList2"/>
    <dgm:cxn modelId="{6940BA45-9772-4A88-8647-ADCFFD681710}" type="presParOf" srcId="{02EFE62A-3053-4C0A-94E2-F106307C8C04}" destId="{0744DEB5-A4BE-4342-AE68-78627AB5EE97}" srcOrd="1" destOrd="0" presId="urn:microsoft.com/office/officeart/2005/8/layout/pList2"/>
    <dgm:cxn modelId="{E2D3ADFA-C6BB-4F30-99B8-6AC9F068FF21}" type="presParOf" srcId="{0744DEB5-A4BE-4342-AE68-78627AB5EE97}" destId="{6E66C84C-5EF4-40E6-A601-F0C92FAC0BC7}" srcOrd="0" destOrd="0" presId="urn:microsoft.com/office/officeart/2005/8/layout/pList2"/>
    <dgm:cxn modelId="{62F0C2F6-A738-4F15-B7AD-09E9289D8120}" type="presParOf" srcId="{6E66C84C-5EF4-40E6-A601-F0C92FAC0BC7}" destId="{52B6F5A3-B6ED-4CD1-9C32-CD5213C6CF52}" srcOrd="0" destOrd="0" presId="urn:microsoft.com/office/officeart/2005/8/layout/pList2"/>
    <dgm:cxn modelId="{833F7F84-A1B5-4ABD-9012-6C69F4E3DD48}" type="presParOf" srcId="{6E66C84C-5EF4-40E6-A601-F0C92FAC0BC7}" destId="{A7B51519-6305-48BF-B9E8-EE7E8EEAB0D0}" srcOrd="1" destOrd="0" presId="urn:microsoft.com/office/officeart/2005/8/layout/pList2"/>
    <dgm:cxn modelId="{C88E107F-20F4-4887-9881-950EACEEB11C}" type="presParOf" srcId="{6E66C84C-5EF4-40E6-A601-F0C92FAC0BC7}" destId="{004663AB-3284-4718-A01C-E5540C9C185B}" srcOrd="2" destOrd="0" presId="urn:microsoft.com/office/officeart/2005/8/layout/pList2"/>
    <dgm:cxn modelId="{8DC08CF2-6CC6-4E7E-B6FE-488A343271A7}" type="presParOf" srcId="{0744DEB5-A4BE-4342-AE68-78627AB5EE97}" destId="{B04D4151-F14D-4D25-B22F-A48867F039EB}" srcOrd="1" destOrd="0" presId="urn:microsoft.com/office/officeart/2005/8/layout/pList2"/>
    <dgm:cxn modelId="{9900642A-9270-4E56-BFCE-6CD6AE7E9E23}" type="presParOf" srcId="{0744DEB5-A4BE-4342-AE68-78627AB5EE97}" destId="{09ED19F8-54A8-4133-9B6B-5BCE744B0C20}" srcOrd="2" destOrd="0" presId="urn:microsoft.com/office/officeart/2005/8/layout/pList2"/>
    <dgm:cxn modelId="{25CFFA3C-5E03-4F9D-8F87-482C957983D5}" type="presParOf" srcId="{09ED19F8-54A8-4133-9B6B-5BCE744B0C20}" destId="{2C6D7BD5-A1F2-482B-BE8E-F42EC77518A9}" srcOrd="0" destOrd="0" presId="urn:microsoft.com/office/officeart/2005/8/layout/pList2"/>
    <dgm:cxn modelId="{FCAF9599-95E8-48F1-96CB-E518CDEE18E4}" type="presParOf" srcId="{09ED19F8-54A8-4133-9B6B-5BCE744B0C20}" destId="{89A83B9E-D833-4372-B9A5-2D03FC94A0C7}" srcOrd="1" destOrd="0" presId="urn:microsoft.com/office/officeart/2005/8/layout/pList2"/>
    <dgm:cxn modelId="{EB9D31C0-14BA-438B-8062-60A7A98139C4}" type="presParOf" srcId="{09ED19F8-54A8-4133-9B6B-5BCE744B0C20}" destId="{46293599-CD18-456C-B523-2643D9780D3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C6902B-117B-406D-B1BB-A2BC3E1C7443}" type="doc">
      <dgm:prSet loTypeId="urn:microsoft.com/office/officeart/2005/8/layout/pList2" loCatId="list" qsTypeId="urn:microsoft.com/office/officeart/2005/8/quickstyle/simple1" qsCatId="simple" csTypeId="urn:microsoft.com/office/officeart/2005/8/colors/accent1_2" csCatId="accent1" phldr="1"/>
      <dgm:spPr/>
    </dgm:pt>
    <dgm:pt modelId="{BDCCEC16-E555-4370-B34D-5442F320E573}">
      <dgm:prSet phldrT="[Tekst]"/>
      <dgm:spPr/>
      <dgm:t>
        <a:bodyPr/>
        <a:lstStyle/>
        <a:p>
          <a:pPr algn="ctr"/>
          <a:r>
            <a:rPr lang="da-DK" sz="1200" b="1" dirty="0" smtClean="0"/>
            <a:t>Sergent</a:t>
          </a:r>
          <a:endParaRPr lang="da-DK" sz="1200" b="1" dirty="0"/>
        </a:p>
      </dgm:t>
    </dgm:pt>
    <dgm:pt modelId="{F93529C7-5C1B-4543-B88D-8ECCE999692B}" type="parTrans" cxnId="{9FBAAFC0-8D9F-4A81-A0E1-25633C4522A4}">
      <dgm:prSet/>
      <dgm:spPr/>
      <dgm:t>
        <a:bodyPr/>
        <a:lstStyle/>
        <a:p>
          <a:endParaRPr lang="da-DK"/>
        </a:p>
      </dgm:t>
    </dgm:pt>
    <dgm:pt modelId="{98852CBE-5715-466B-AD8F-E12ACF097BE1}" type="sibTrans" cxnId="{9FBAAFC0-8D9F-4A81-A0E1-25633C4522A4}">
      <dgm:prSet/>
      <dgm:spPr/>
      <dgm:t>
        <a:bodyPr/>
        <a:lstStyle/>
        <a:p>
          <a:endParaRPr lang="da-DK"/>
        </a:p>
      </dgm:t>
    </dgm:pt>
    <dgm:pt modelId="{54F7B543-6981-4C3B-9321-57174ECCB5D4}">
      <dgm:prSet phldrT="[Tekst]"/>
      <dgm:spPr/>
      <dgm:t>
        <a:bodyPr/>
        <a:lstStyle/>
        <a:p>
          <a:pPr algn="ctr"/>
          <a:r>
            <a:rPr lang="da-DK" sz="1200" b="1" dirty="0" smtClean="0"/>
            <a:t>Oversergent</a:t>
          </a:r>
          <a:endParaRPr lang="da-DK" sz="1200" b="1" dirty="0"/>
        </a:p>
      </dgm:t>
    </dgm:pt>
    <dgm:pt modelId="{FE46FA80-3F7F-4376-AA3E-6F2776B952FF}" type="parTrans" cxnId="{8A6B8034-17CF-4852-B2CD-852302F1F9E2}">
      <dgm:prSet/>
      <dgm:spPr/>
      <dgm:t>
        <a:bodyPr/>
        <a:lstStyle/>
        <a:p>
          <a:endParaRPr lang="da-DK"/>
        </a:p>
      </dgm:t>
    </dgm:pt>
    <dgm:pt modelId="{4649C63C-93AB-4F9D-BC5D-3F96A02CEF40}" type="sibTrans" cxnId="{8A6B8034-17CF-4852-B2CD-852302F1F9E2}">
      <dgm:prSet/>
      <dgm:spPr/>
      <dgm:t>
        <a:bodyPr/>
        <a:lstStyle/>
        <a:p>
          <a:endParaRPr lang="da-DK"/>
        </a:p>
      </dgm:t>
    </dgm:pt>
    <dgm:pt modelId="{16E69697-452B-4937-B38E-A603C04687D8}">
      <dgm:prSet phldrT="[Tekst]"/>
      <dgm:spPr/>
      <dgm:t>
        <a:bodyPr/>
        <a:lstStyle/>
        <a:p>
          <a:r>
            <a:rPr lang="da-DK" sz="1200" b="1" dirty="0" smtClean="0"/>
            <a:t>Chefsergent</a:t>
          </a:r>
          <a:endParaRPr lang="da-DK" sz="1200" b="1" dirty="0"/>
        </a:p>
      </dgm:t>
    </dgm:pt>
    <dgm:pt modelId="{6A0EF079-E2BC-494A-AD99-8E4A6C9EE451}" type="parTrans" cxnId="{C1218887-6921-4448-8C25-682C82E345E0}">
      <dgm:prSet/>
      <dgm:spPr/>
      <dgm:t>
        <a:bodyPr/>
        <a:lstStyle/>
        <a:p>
          <a:endParaRPr lang="da-DK"/>
        </a:p>
      </dgm:t>
    </dgm:pt>
    <dgm:pt modelId="{8495628B-B758-4878-8E1F-F7E1E3AFF3F7}" type="sibTrans" cxnId="{C1218887-6921-4448-8C25-682C82E345E0}">
      <dgm:prSet/>
      <dgm:spPr/>
      <dgm:t>
        <a:bodyPr/>
        <a:lstStyle/>
        <a:p>
          <a:endParaRPr lang="da-DK"/>
        </a:p>
      </dgm:t>
    </dgm:pt>
    <dgm:pt modelId="{616CB614-7001-4B74-BA5A-9A9AFEA71649}">
      <dgm:prSet phldrT="[Tekst]" custT="1"/>
      <dgm:spPr/>
      <dgm:t>
        <a:bodyPr/>
        <a:lstStyle/>
        <a:p>
          <a:pPr algn="l"/>
          <a:r>
            <a:rPr lang="da-DK" sz="1100" u="sng" dirty="0" smtClean="0"/>
            <a:t>Føring</a:t>
          </a:r>
          <a:endParaRPr lang="da-DK" sz="1100" u="sng" dirty="0"/>
        </a:p>
      </dgm:t>
    </dgm:pt>
    <dgm:pt modelId="{F3711F94-4901-4E2A-90CA-AFB3CC79E8F4}" type="parTrans" cxnId="{83C48663-5885-41A2-8CBA-23FD43DDD45B}">
      <dgm:prSet/>
      <dgm:spPr/>
      <dgm:t>
        <a:bodyPr/>
        <a:lstStyle/>
        <a:p>
          <a:endParaRPr lang="da-DK"/>
        </a:p>
      </dgm:t>
    </dgm:pt>
    <dgm:pt modelId="{396E570A-DBAE-446A-A338-CAD39ADF0B69}" type="sibTrans" cxnId="{83C48663-5885-41A2-8CBA-23FD43DDD45B}">
      <dgm:prSet/>
      <dgm:spPr/>
      <dgm:t>
        <a:bodyPr/>
        <a:lstStyle/>
        <a:p>
          <a:endParaRPr lang="da-DK"/>
        </a:p>
      </dgm:t>
    </dgm:pt>
    <dgm:pt modelId="{C5593735-1862-4093-86B8-DE3961E99AB2}">
      <dgm:prSet phldrT="[Tekst]" custT="1"/>
      <dgm:spPr/>
      <dgm:t>
        <a:bodyPr/>
        <a:lstStyle/>
        <a:p>
          <a:pPr algn="l"/>
          <a:r>
            <a:rPr lang="da-DK" sz="1100" u="sng" dirty="0" smtClean="0"/>
            <a:t>Ledelse</a:t>
          </a:r>
          <a:endParaRPr lang="da-DK" sz="1100" u="sng" dirty="0"/>
        </a:p>
      </dgm:t>
    </dgm:pt>
    <dgm:pt modelId="{B885E1C5-7F80-4C16-9446-D8FB941241C0}" type="parTrans" cxnId="{180567CB-396E-44F1-B992-E3CB4A40A772}">
      <dgm:prSet/>
      <dgm:spPr/>
      <dgm:t>
        <a:bodyPr/>
        <a:lstStyle/>
        <a:p>
          <a:endParaRPr lang="da-DK"/>
        </a:p>
      </dgm:t>
    </dgm:pt>
    <dgm:pt modelId="{37039AB7-E0CE-4C36-80A8-67D649B0720D}" type="sibTrans" cxnId="{180567CB-396E-44F1-B992-E3CB4A40A772}">
      <dgm:prSet/>
      <dgm:spPr/>
      <dgm:t>
        <a:bodyPr/>
        <a:lstStyle/>
        <a:p>
          <a:endParaRPr lang="da-DK"/>
        </a:p>
      </dgm:t>
    </dgm:pt>
    <dgm:pt modelId="{C3F6C105-28AD-486E-A1DF-D63F663553AD}">
      <dgm:prSet phldrT="[Tekst]" custT="1"/>
      <dgm:spPr/>
      <dgm:t>
        <a:bodyPr/>
        <a:lstStyle/>
        <a:p>
          <a:pPr algn="l"/>
          <a:r>
            <a:rPr lang="da-DK" sz="1100" u="sng" dirty="0" smtClean="0"/>
            <a:t>Uddannelse</a:t>
          </a:r>
          <a:endParaRPr lang="da-DK" sz="1100" u="sng" dirty="0"/>
        </a:p>
      </dgm:t>
    </dgm:pt>
    <dgm:pt modelId="{6FF77C9F-4E8D-421F-A1D6-AD1F294D3133}" type="parTrans" cxnId="{AF711DEF-AB41-448E-8090-209894FB87DD}">
      <dgm:prSet/>
      <dgm:spPr/>
      <dgm:t>
        <a:bodyPr/>
        <a:lstStyle/>
        <a:p>
          <a:endParaRPr lang="da-DK"/>
        </a:p>
      </dgm:t>
    </dgm:pt>
    <dgm:pt modelId="{DA5914A8-4C0C-4B52-B1AA-61E78CD70300}" type="sibTrans" cxnId="{AF711DEF-AB41-448E-8090-209894FB87DD}">
      <dgm:prSet/>
      <dgm:spPr/>
      <dgm:t>
        <a:bodyPr/>
        <a:lstStyle/>
        <a:p>
          <a:endParaRPr lang="da-DK"/>
        </a:p>
      </dgm:t>
    </dgm:pt>
    <dgm:pt modelId="{EBCB2525-4071-4AE0-9139-D07F634F9937}">
      <dgm:prSet phldrT="[Tekst]" custT="1"/>
      <dgm:spPr/>
      <dgm:t>
        <a:bodyPr/>
        <a:lstStyle/>
        <a:p>
          <a:pPr algn="l"/>
          <a:r>
            <a:rPr lang="da-DK" sz="1100" dirty="0" smtClean="0"/>
            <a:t>GRP </a:t>
          </a:r>
          <a:r>
            <a:rPr lang="da-DK" sz="1100" dirty="0" smtClean="0">
              <a:sym typeface="Wingdings" panose="05000000000000000000" pitchFamily="2" charset="2"/>
            </a:rPr>
            <a:t>Krise/krig</a:t>
          </a:r>
          <a:endParaRPr lang="da-DK" sz="1100" dirty="0"/>
        </a:p>
      </dgm:t>
    </dgm:pt>
    <dgm:pt modelId="{1EDE7A3E-257F-4A13-9060-3800376428BA}" type="parTrans" cxnId="{3A481BAC-30CD-4714-8ECC-F47CBF6F09D5}">
      <dgm:prSet/>
      <dgm:spPr/>
      <dgm:t>
        <a:bodyPr/>
        <a:lstStyle/>
        <a:p>
          <a:endParaRPr lang="da-DK"/>
        </a:p>
      </dgm:t>
    </dgm:pt>
    <dgm:pt modelId="{752EBA0B-69EA-4855-9808-ED787DF6BC8E}" type="sibTrans" cxnId="{3A481BAC-30CD-4714-8ECC-F47CBF6F09D5}">
      <dgm:prSet/>
      <dgm:spPr/>
      <dgm:t>
        <a:bodyPr/>
        <a:lstStyle/>
        <a:p>
          <a:endParaRPr lang="da-DK"/>
        </a:p>
      </dgm:t>
    </dgm:pt>
    <dgm:pt modelId="{65608C43-BAEA-4322-8DE8-15D64B1A515B}">
      <dgm:prSet phldrT="[Tekst]" custT="1"/>
      <dgm:spPr/>
      <dgm:t>
        <a:bodyPr/>
        <a:lstStyle/>
        <a:p>
          <a:pPr algn="l"/>
          <a:r>
            <a:rPr lang="da-DK" sz="1100" dirty="0" smtClean="0"/>
            <a:t>Ledelsesgrundlag i rammen af GRP</a:t>
          </a:r>
          <a:endParaRPr lang="da-DK" sz="1100" dirty="0"/>
        </a:p>
      </dgm:t>
    </dgm:pt>
    <dgm:pt modelId="{EFE6C41B-E302-4AA8-9F94-350ED72A481F}" type="parTrans" cxnId="{8DCC4D0C-EC60-4C7A-AEDF-8481B7A69604}">
      <dgm:prSet/>
      <dgm:spPr/>
      <dgm:t>
        <a:bodyPr/>
        <a:lstStyle/>
        <a:p>
          <a:endParaRPr lang="da-DK"/>
        </a:p>
      </dgm:t>
    </dgm:pt>
    <dgm:pt modelId="{28EC4513-A62F-4052-B5FB-525857E3A519}" type="sibTrans" cxnId="{8DCC4D0C-EC60-4C7A-AEDF-8481B7A69604}">
      <dgm:prSet/>
      <dgm:spPr/>
      <dgm:t>
        <a:bodyPr/>
        <a:lstStyle/>
        <a:p>
          <a:endParaRPr lang="da-DK"/>
        </a:p>
      </dgm:t>
    </dgm:pt>
    <dgm:pt modelId="{DB590001-5093-4C97-B2C7-3038D8B07A19}">
      <dgm:prSet phldrT="[Tekst]" custT="1"/>
      <dgm:spPr/>
      <dgm:t>
        <a:bodyPr/>
        <a:lstStyle/>
        <a:p>
          <a:pPr algn="l"/>
          <a:r>
            <a:rPr lang="da-DK" sz="1100" u="none" dirty="0" smtClean="0"/>
            <a:t>GSU/ALM</a:t>
          </a:r>
          <a:endParaRPr lang="da-DK" sz="1100" u="none" dirty="0"/>
        </a:p>
      </dgm:t>
    </dgm:pt>
    <dgm:pt modelId="{47CB0603-43E0-4E4A-995D-64E9A68F2D5C}" type="parTrans" cxnId="{AFCB0ED8-D2F2-4DBA-95A1-D1FBC7116FBD}">
      <dgm:prSet/>
      <dgm:spPr/>
      <dgm:t>
        <a:bodyPr/>
        <a:lstStyle/>
        <a:p>
          <a:endParaRPr lang="da-DK"/>
        </a:p>
      </dgm:t>
    </dgm:pt>
    <dgm:pt modelId="{853EEB83-647D-4BF6-989F-DC55E0905F59}" type="sibTrans" cxnId="{AFCB0ED8-D2F2-4DBA-95A1-D1FBC7116FBD}">
      <dgm:prSet/>
      <dgm:spPr/>
      <dgm:t>
        <a:bodyPr/>
        <a:lstStyle/>
        <a:p>
          <a:endParaRPr lang="da-DK"/>
        </a:p>
      </dgm:t>
    </dgm:pt>
    <dgm:pt modelId="{7540EBED-EFBD-42E2-B6AB-A7E4B806BDB2}">
      <dgm:prSet phldrT="[Tekst]" custT="1"/>
      <dgm:spPr/>
      <dgm:t>
        <a:bodyPr/>
        <a:lstStyle/>
        <a:p>
          <a:pPr algn="l"/>
          <a:endParaRPr lang="da-DK" sz="1100" u="none" dirty="0"/>
        </a:p>
      </dgm:t>
    </dgm:pt>
    <dgm:pt modelId="{9EC2EB14-F658-4E49-80EB-31CBD240B78B}" type="parTrans" cxnId="{C210DCD5-EE49-414E-BD88-AE95E8DD960B}">
      <dgm:prSet/>
      <dgm:spPr/>
      <dgm:t>
        <a:bodyPr/>
        <a:lstStyle/>
        <a:p>
          <a:endParaRPr lang="da-DK"/>
        </a:p>
      </dgm:t>
    </dgm:pt>
    <dgm:pt modelId="{6394A65B-0E74-410F-A176-7C70540F3F66}" type="sibTrans" cxnId="{C210DCD5-EE49-414E-BD88-AE95E8DD960B}">
      <dgm:prSet/>
      <dgm:spPr/>
      <dgm:t>
        <a:bodyPr/>
        <a:lstStyle/>
        <a:p>
          <a:endParaRPr lang="da-DK"/>
        </a:p>
      </dgm:t>
    </dgm:pt>
    <dgm:pt modelId="{E71CB147-02D6-47A9-8E47-4A097A4AE10F}">
      <dgm:prSet phldrT="[Tekst]" custT="1"/>
      <dgm:spPr/>
      <dgm:t>
        <a:bodyPr/>
        <a:lstStyle/>
        <a:p>
          <a:pPr algn="l"/>
          <a:r>
            <a:rPr lang="da-DK" sz="1100" dirty="0" smtClean="0"/>
            <a:t>DEL </a:t>
          </a:r>
          <a:r>
            <a:rPr lang="da-DK" sz="1100" dirty="0" smtClean="0">
              <a:sym typeface="Wingdings" panose="05000000000000000000" pitchFamily="2" charset="2"/>
            </a:rPr>
            <a:t>Krise/krig</a:t>
          </a:r>
          <a:endParaRPr lang="da-DK" sz="1100" dirty="0"/>
        </a:p>
      </dgm:t>
    </dgm:pt>
    <dgm:pt modelId="{34A4FD02-F901-455D-B395-CB2EEC7CC1E3}" type="parTrans" cxnId="{0A708DBD-A1D1-47F7-B672-01A7DCC1A1C7}">
      <dgm:prSet/>
      <dgm:spPr/>
      <dgm:t>
        <a:bodyPr/>
        <a:lstStyle/>
        <a:p>
          <a:endParaRPr lang="da-DK"/>
        </a:p>
      </dgm:t>
    </dgm:pt>
    <dgm:pt modelId="{1FD2D113-E6A9-48F8-AD14-4E3511D9228E}" type="sibTrans" cxnId="{0A708DBD-A1D1-47F7-B672-01A7DCC1A1C7}">
      <dgm:prSet/>
      <dgm:spPr/>
      <dgm:t>
        <a:bodyPr/>
        <a:lstStyle/>
        <a:p>
          <a:endParaRPr lang="da-DK"/>
        </a:p>
      </dgm:t>
    </dgm:pt>
    <dgm:pt modelId="{FC81402C-CF09-41EF-A621-DF4AC34DB796}">
      <dgm:prSet phldrT="[Tekst]" custT="1"/>
      <dgm:spPr/>
      <dgm:t>
        <a:bodyPr/>
        <a:lstStyle/>
        <a:p>
          <a:pPr algn="l"/>
          <a:r>
            <a:rPr lang="da-DK" sz="1100" u="sng" dirty="0" smtClean="0"/>
            <a:t>Ledelse</a:t>
          </a:r>
          <a:endParaRPr lang="da-DK" sz="1100" u="sng" dirty="0"/>
        </a:p>
      </dgm:t>
    </dgm:pt>
    <dgm:pt modelId="{8530A87E-F14B-467B-AF19-61AEC6F76C36}" type="parTrans" cxnId="{0C8C0BFF-AA47-4BF9-B3C0-EEC4A5D43685}">
      <dgm:prSet/>
      <dgm:spPr/>
      <dgm:t>
        <a:bodyPr/>
        <a:lstStyle/>
        <a:p>
          <a:endParaRPr lang="da-DK"/>
        </a:p>
      </dgm:t>
    </dgm:pt>
    <dgm:pt modelId="{3F5D2520-F4A5-4EB5-B16F-A2E28FC2ADDA}" type="sibTrans" cxnId="{0C8C0BFF-AA47-4BF9-B3C0-EEC4A5D43685}">
      <dgm:prSet/>
      <dgm:spPr/>
      <dgm:t>
        <a:bodyPr/>
        <a:lstStyle/>
        <a:p>
          <a:endParaRPr lang="da-DK"/>
        </a:p>
      </dgm:t>
    </dgm:pt>
    <dgm:pt modelId="{E68387FB-C6DA-4448-80C0-3E52B134C216}">
      <dgm:prSet phldrT="[Tekst]" custT="1"/>
      <dgm:spPr/>
      <dgm:t>
        <a:bodyPr/>
        <a:lstStyle/>
        <a:p>
          <a:pPr algn="l"/>
          <a:r>
            <a:rPr lang="da-DK" sz="1100" dirty="0" smtClean="0"/>
            <a:t>Ledelsesgrundlag i rammen af DEL</a:t>
          </a:r>
          <a:endParaRPr lang="da-DK" sz="1100" dirty="0"/>
        </a:p>
      </dgm:t>
    </dgm:pt>
    <dgm:pt modelId="{0EFD18E5-A062-448F-9AE2-A1DAFC380D78}" type="parTrans" cxnId="{DB61DC00-80C8-4A1B-BEEC-BDEBFF81E2F7}">
      <dgm:prSet/>
      <dgm:spPr/>
      <dgm:t>
        <a:bodyPr/>
        <a:lstStyle/>
        <a:p>
          <a:endParaRPr lang="da-DK"/>
        </a:p>
      </dgm:t>
    </dgm:pt>
    <dgm:pt modelId="{7DB934C0-D47E-46EC-BE17-06B0404B5663}" type="sibTrans" cxnId="{DB61DC00-80C8-4A1B-BEEC-BDEBFF81E2F7}">
      <dgm:prSet/>
      <dgm:spPr/>
      <dgm:t>
        <a:bodyPr/>
        <a:lstStyle/>
        <a:p>
          <a:endParaRPr lang="da-DK"/>
        </a:p>
      </dgm:t>
    </dgm:pt>
    <dgm:pt modelId="{3FC69CAD-E6CE-49C1-9853-A6518733D742}">
      <dgm:prSet phldrT="[Tekst]" custT="1"/>
      <dgm:spPr/>
      <dgm:t>
        <a:bodyPr/>
        <a:lstStyle/>
        <a:p>
          <a:pPr algn="l"/>
          <a:r>
            <a:rPr lang="da-DK" sz="1100" u="sng" dirty="0" smtClean="0"/>
            <a:t>Uddannelse</a:t>
          </a:r>
          <a:endParaRPr lang="da-DK" sz="1100" u="sng" dirty="0"/>
        </a:p>
      </dgm:t>
    </dgm:pt>
    <dgm:pt modelId="{F4D5121E-3F6F-4D07-8DA9-7591AEFB7F05}" type="parTrans" cxnId="{78916AD5-6053-4B2F-8004-2C3443F73E45}">
      <dgm:prSet/>
      <dgm:spPr/>
      <dgm:t>
        <a:bodyPr/>
        <a:lstStyle/>
        <a:p>
          <a:endParaRPr lang="da-DK"/>
        </a:p>
      </dgm:t>
    </dgm:pt>
    <dgm:pt modelId="{B9E1923F-8ABB-4BF3-944C-C561A9A00D08}" type="sibTrans" cxnId="{78916AD5-6053-4B2F-8004-2C3443F73E45}">
      <dgm:prSet/>
      <dgm:spPr/>
      <dgm:t>
        <a:bodyPr/>
        <a:lstStyle/>
        <a:p>
          <a:endParaRPr lang="da-DK"/>
        </a:p>
      </dgm:t>
    </dgm:pt>
    <dgm:pt modelId="{7D42D557-3871-4643-AA33-CDC834252D3F}">
      <dgm:prSet phldrT="[Tekst]" custT="1"/>
      <dgm:spPr/>
      <dgm:t>
        <a:bodyPr/>
        <a:lstStyle/>
        <a:p>
          <a:pPr algn="l"/>
          <a:r>
            <a:rPr lang="da-DK" sz="1100" u="none" dirty="0" smtClean="0"/>
            <a:t>OSU</a:t>
          </a:r>
          <a:endParaRPr lang="da-DK" sz="1100" u="none" dirty="0"/>
        </a:p>
      </dgm:t>
    </dgm:pt>
    <dgm:pt modelId="{6847641F-42AA-424F-9938-DD64C350C592}" type="parTrans" cxnId="{7C697779-B294-46BD-904D-E02670906785}">
      <dgm:prSet/>
      <dgm:spPr/>
      <dgm:t>
        <a:bodyPr/>
        <a:lstStyle/>
        <a:p>
          <a:endParaRPr lang="da-DK"/>
        </a:p>
      </dgm:t>
    </dgm:pt>
    <dgm:pt modelId="{1F441A91-60F2-4B63-9384-F5595790FECE}" type="sibTrans" cxnId="{7C697779-B294-46BD-904D-E02670906785}">
      <dgm:prSet/>
      <dgm:spPr/>
      <dgm:t>
        <a:bodyPr/>
        <a:lstStyle/>
        <a:p>
          <a:endParaRPr lang="da-DK"/>
        </a:p>
      </dgm:t>
    </dgm:pt>
    <dgm:pt modelId="{58915889-04EE-443C-B608-15BF9BE5625C}">
      <dgm:prSet phldrT="[Tekst]" custT="1"/>
      <dgm:spPr/>
      <dgm:t>
        <a:bodyPr/>
        <a:lstStyle/>
        <a:p>
          <a:pPr algn="l"/>
          <a:r>
            <a:rPr lang="da-DK" sz="1100" u="none" dirty="0" smtClean="0"/>
            <a:t>MAU</a:t>
          </a:r>
          <a:endParaRPr lang="da-DK" sz="1100" u="none" dirty="0"/>
        </a:p>
      </dgm:t>
    </dgm:pt>
    <dgm:pt modelId="{CD130890-BE7E-42E8-9D3C-A75B9D2929E6}" type="parTrans" cxnId="{82DCBBFD-7866-4912-8AD7-425E8E7B1DF1}">
      <dgm:prSet/>
      <dgm:spPr/>
      <dgm:t>
        <a:bodyPr/>
        <a:lstStyle/>
        <a:p>
          <a:endParaRPr lang="da-DK"/>
        </a:p>
      </dgm:t>
    </dgm:pt>
    <dgm:pt modelId="{5DC6A5D9-197F-4C98-9D09-DFFC42E0C980}" type="sibTrans" cxnId="{82DCBBFD-7866-4912-8AD7-425E8E7B1DF1}">
      <dgm:prSet/>
      <dgm:spPr/>
      <dgm:t>
        <a:bodyPr/>
        <a:lstStyle/>
        <a:p>
          <a:endParaRPr lang="da-DK"/>
        </a:p>
      </dgm:t>
    </dgm:pt>
    <dgm:pt modelId="{2DF5845F-E145-43F2-A171-DC10421FC9A3}">
      <dgm:prSet phldrT="[Tekst]"/>
      <dgm:spPr/>
      <dgm:t>
        <a:bodyPr/>
        <a:lstStyle/>
        <a:p>
          <a:pPr algn="ctr"/>
          <a:r>
            <a:rPr lang="da-DK" sz="1400" b="1" dirty="0" smtClean="0"/>
            <a:t>Seniorsergent</a:t>
          </a:r>
          <a:endParaRPr lang="da-DK" sz="1400" dirty="0"/>
        </a:p>
      </dgm:t>
    </dgm:pt>
    <dgm:pt modelId="{3B1AB83F-5649-4D3D-B001-46BDB2C109FC}" type="parTrans" cxnId="{6FF73411-CFD3-4628-B784-585D94C687F0}">
      <dgm:prSet/>
      <dgm:spPr/>
      <dgm:t>
        <a:bodyPr/>
        <a:lstStyle/>
        <a:p>
          <a:endParaRPr lang="da-DK"/>
        </a:p>
      </dgm:t>
    </dgm:pt>
    <dgm:pt modelId="{EDD4BEE3-4CCE-4620-B6D6-B9CF0BD1A119}" type="sibTrans" cxnId="{6FF73411-CFD3-4628-B784-585D94C687F0}">
      <dgm:prSet/>
      <dgm:spPr/>
      <dgm:t>
        <a:bodyPr/>
        <a:lstStyle/>
        <a:p>
          <a:endParaRPr lang="da-DK"/>
        </a:p>
      </dgm:t>
    </dgm:pt>
    <dgm:pt modelId="{74FA0E9D-45D5-4B5F-A9E4-12C5FFC3C7B5}">
      <dgm:prSet phldrT="[Tekst]" custT="1"/>
      <dgm:spPr/>
      <dgm:t>
        <a:bodyPr/>
        <a:lstStyle/>
        <a:p>
          <a:pPr algn="l"/>
          <a:r>
            <a:rPr lang="da-DK" sz="1100" u="sng" dirty="0" smtClean="0"/>
            <a:t>Føring</a:t>
          </a:r>
          <a:endParaRPr lang="da-DK" sz="1100" u="sng" dirty="0"/>
        </a:p>
      </dgm:t>
    </dgm:pt>
    <dgm:pt modelId="{54B6F8D8-7C97-4D56-A9FD-BE3AEE6403B5}" type="sibTrans" cxnId="{E9A990D6-B3B3-4537-B099-6831BDA47DD3}">
      <dgm:prSet/>
      <dgm:spPr/>
      <dgm:t>
        <a:bodyPr/>
        <a:lstStyle/>
        <a:p>
          <a:endParaRPr lang="da-DK"/>
        </a:p>
      </dgm:t>
    </dgm:pt>
    <dgm:pt modelId="{0814A70A-2389-4816-B786-4BFB9A928150}" type="parTrans" cxnId="{E9A990D6-B3B3-4537-B099-6831BDA47DD3}">
      <dgm:prSet/>
      <dgm:spPr/>
      <dgm:t>
        <a:bodyPr/>
        <a:lstStyle/>
        <a:p>
          <a:endParaRPr lang="da-DK"/>
        </a:p>
      </dgm:t>
    </dgm:pt>
    <dgm:pt modelId="{BB2D715F-0DD4-4211-8F36-8E75FADCA7C1}">
      <dgm:prSet phldrT="[Tekst]" custT="1"/>
      <dgm:spPr/>
      <dgm:t>
        <a:bodyPr/>
        <a:lstStyle/>
        <a:p>
          <a:pPr algn="l"/>
          <a:r>
            <a:rPr lang="da-DK" sz="1100" u="none" dirty="0" smtClean="0"/>
            <a:t>LAM</a:t>
          </a:r>
          <a:endParaRPr lang="da-DK" sz="1100" u="none" dirty="0"/>
        </a:p>
      </dgm:t>
    </dgm:pt>
    <dgm:pt modelId="{2C243CF7-BDE0-4470-A588-682B07439C66}" type="parTrans" cxnId="{3ADDFF99-C9AB-4BF8-8F3A-15BEDF479E1B}">
      <dgm:prSet/>
      <dgm:spPr/>
      <dgm:t>
        <a:bodyPr/>
        <a:lstStyle/>
        <a:p>
          <a:endParaRPr lang="da-DK"/>
        </a:p>
      </dgm:t>
    </dgm:pt>
    <dgm:pt modelId="{C941CBE5-7B6D-49E7-A0AF-76EB03E05C51}" type="sibTrans" cxnId="{3ADDFF99-C9AB-4BF8-8F3A-15BEDF479E1B}">
      <dgm:prSet/>
      <dgm:spPr/>
      <dgm:t>
        <a:bodyPr/>
        <a:lstStyle/>
        <a:p>
          <a:endParaRPr lang="da-DK"/>
        </a:p>
      </dgm:t>
    </dgm:pt>
    <dgm:pt modelId="{3E357DCC-4152-4696-B602-7C9E31B1FBEE}">
      <dgm:prSet phldrT="[Tekst]" custT="1"/>
      <dgm:spPr/>
      <dgm:t>
        <a:bodyPr/>
        <a:lstStyle/>
        <a:p>
          <a:pPr algn="l"/>
          <a:r>
            <a:rPr lang="da-DK" sz="1100" u="none" dirty="0" smtClean="0"/>
            <a:t>GTH</a:t>
          </a:r>
          <a:endParaRPr lang="da-DK" sz="1100" u="none" dirty="0"/>
        </a:p>
      </dgm:t>
    </dgm:pt>
    <dgm:pt modelId="{F7B90A04-DA04-4028-B3AB-1978E02A23F5}" type="parTrans" cxnId="{5A4E030E-2015-469E-A31D-8A865F70BC7D}">
      <dgm:prSet/>
      <dgm:spPr/>
      <dgm:t>
        <a:bodyPr/>
        <a:lstStyle/>
        <a:p>
          <a:endParaRPr lang="da-DK"/>
        </a:p>
      </dgm:t>
    </dgm:pt>
    <dgm:pt modelId="{39B1F9F9-FE04-496B-87A1-440AFC56820C}" type="sibTrans" cxnId="{5A4E030E-2015-469E-A31D-8A865F70BC7D}">
      <dgm:prSet/>
      <dgm:spPr/>
      <dgm:t>
        <a:bodyPr/>
        <a:lstStyle/>
        <a:p>
          <a:endParaRPr lang="da-DK"/>
        </a:p>
      </dgm:t>
    </dgm:pt>
    <dgm:pt modelId="{C463BEA7-C2FC-402B-85FE-56EEB9D0267C}">
      <dgm:prSet phldrT="[Tekst]" custT="1"/>
      <dgm:spPr/>
      <dgm:t>
        <a:bodyPr/>
        <a:lstStyle/>
        <a:p>
          <a:r>
            <a:rPr lang="da-DK" sz="1100" u="sng" dirty="0" smtClean="0"/>
            <a:t>Føring</a:t>
          </a:r>
          <a:endParaRPr lang="da-DK" sz="1100" dirty="0"/>
        </a:p>
      </dgm:t>
    </dgm:pt>
    <dgm:pt modelId="{DEF31CB2-BD7E-4397-AEF5-B5F61647E2DE}" type="parTrans" cxnId="{44E6494D-F3A9-4708-B4D2-E148D61BA520}">
      <dgm:prSet/>
      <dgm:spPr/>
      <dgm:t>
        <a:bodyPr/>
        <a:lstStyle/>
        <a:p>
          <a:endParaRPr lang="da-DK"/>
        </a:p>
      </dgm:t>
    </dgm:pt>
    <dgm:pt modelId="{D7B61385-E475-4C53-BD40-8AA95128C69C}" type="sibTrans" cxnId="{44E6494D-F3A9-4708-B4D2-E148D61BA520}">
      <dgm:prSet/>
      <dgm:spPr/>
      <dgm:t>
        <a:bodyPr/>
        <a:lstStyle/>
        <a:p>
          <a:endParaRPr lang="da-DK"/>
        </a:p>
      </dgm:t>
    </dgm:pt>
    <dgm:pt modelId="{BEF2B3A1-E00D-4B9C-8797-0B85C3E49941}">
      <dgm:prSet custT="1"/>
      <dgm:spPr/>
      <dgm:t>
        <a:bodyPr/>
        <a:lstStyle/>
        <a:p>
          <a:r>
            <a:rPr lang="da-DK" sz="1100" dirty="0" smtClean="0"/>
            <a:t>AFD </a:t>
          </a:r>
          <a:r>
            <a:rPr lang="da-DK" sz="1100" dirty="0" smtClean="0">
              <a:sym typeface="Wingdings" panose="05000000000000000000" pitchFamily="2" charset="2"/>
            </a:rPr>
            <a:t> Krise/krig</a:t>
          </a:r>
          <a:endParaRPr lang="da-DK" sz="1100" dirty="0" smtClean="0"/>
        </a:p>
      </dgm:t>
    </dgm:pt>
    <dgm:pt modelId="{32002A0C-B4BA-40D4-A75C-75047110DF12}" type="parTrans" cxnId="{975F1EC2-99C0-4F33-B978-820763105B9D}">
      <dgm:prSet/>
      <dgm:spPr/>
      <dgm:t>
        <a:bodyPr/>
        <a:lstStyle/>
        <a:p>
          <a:endParaRPr lang="da-DK"/>
        </a:p>
      </dgm:t>
    </dgm:pt>
    <dgm:pt modelId="{E93D6EF1-0D9B-4E43-94DD-E00E0A495E4E}" type="sibTrans" cxnId="{975F1EC2-99C0-4F33-B978-820763105B9D}">
      <dgm:prSet/>
      <dgm:spPr/>
      <dgm:t>
        <a:bodyPr/>
        <a:lstStyle/>
        <a:p>
          <a:endParaRPr lang="da-DK"/>
        </a:p>
      </dgm:t>
    </dgm:pt>
    <dgm:pt modelId="{8D00209A-8093-4F5C-8E51-2A1F92A186FA}">
      <dgm:prSet custT="1"/>
      <dgm:spPr/>
      <dgm:t>
        <a:bodyPr/>
        <a:lstStyle/>
        <a:p>
          <a:r>
            <a:rPr lang="da-DK" sz="1100" u="sng" dirty="0" smtClean="0"/>
            <a:t>Ledelse</a:t>
          </a:r>
        </a:p>
      </dgm:t>
    </dgm:pt>
    <dgm:pt modelId="{37B985CC-7BC3-4B48-A283-E06058F6694E}" type="parTrans" cxnId="{03058C8E-1A15-4EC1-8E23-8D3A4536ABE8}">
      <dgm:prSet/>
      <dgm:spPr/>
      <dgm:t>
        <a:bodyPr/>
        <a:lstStyle/>
        <a:p>
          <a:endParaRPr lang="da-DK"/>
        </a:p>
      </dgm:t>
    </dgm:pt>
    <dgm:pt modelId="{65D474AC-0ECA-4187-A6ED-510A4DE8022A}" type="sibTrans" cxnId="{03058C8E-1A15-4EC1-8E23-8D3A4536ABE8}">
      <dgm:prSet/>
      <dgm:spPr/>
      <dgm:t>
        <a:bodyPr/>
        <a:lstStyle/>
        <a:p>
          <a:endParaRPr lang="da-DK"/>
        </a:p>
      </dgm:t>
    </dgm:pt>
    <dgm:pt modelId="{640D3587-9577-4522-8432-B0497F466F4C}">
      <dgm:prSet custT="1"/>
      <dgm:spPr/>
      <dgm:t>
        <a:bodyPr/>
        <a:lstStyle/>
        <a:p>
          <a:r>
            <a:rPr lang="da-DK" sz="1100" dirty="0" smtClean="0"/>
            <a:t>Ledelsesgrundlag i rammen af AFD</a:t>
          </a:r>
        </a:p>
      </dgm:t>
    </dgm:pt>
    <dgm:pt modelId="{F75BBFB0-6206-419A-BA42-2FAB6189CE7A}" type="parTrans" cxnId="{CAA6DDD8-11F8-4DED-83F4-E2786F39DA19}">
      <dgm:prSet/>
      <dgm:spPr/>
      <dgm:t>
        <a:bodyPr/>
        <a:lstStyle/>
        <a:p>
          <a:endParaRPr lang="da-DK"/>
        </a:p>
      </dgm:t>
    </dgm:pt>
    <dgm:pt modelId="{AB4DA07F-B7D7-449C-8ADD-481DA45614ED}" type="sibTrans" cxnId="{CAA6DDD8-11F8-4DED-83F4-E2786F39DA19}">
      <dgm:prSet/>
      <dgm:spPr/>
      <dgm:t>
        <a:bodyPr/>
        <a:lstStyle/>
        <a:p>
          <a:endParaRPr lang="da-DK"/>
        </a:p>
      </dgm:t>
    </dgm:pt>
    <dgm:pt modelId="{977E2843-9D92-4FBA-9B6E-3A263926A6FD}">
      <dgm:prSet custT="1"/>
      <dgm:spPr/>
      <dgm:t>
        <a:bodyPr/>
        <a:lstStyle/>
        <a:p>
          <a:r>
            <a:rPr lang="da-DK" sz="1100" u="sng" dirty="0" smtClean="0"/>
            <a:t>Uddannelse</a:t>
          </a:r>
        </a:p>
      </dgm:t>
    </dgm:pt>
    <dgm:pt modelId="{874A9310-713E-42B7-A63D-64176798141A}" type="parTrans" cxnId="{83088CB5-5B5E-42B8-9ADC-CEB66DCC29BA}">
      <dgm:prSet/>
      <dgm:spPr/>
      <dgm:t>
        <a:bodyPr/>
        <a:lstStyle/>
        <a:p>
          <a:endParaRPr lang="da-DK"/>
        </a:p>
      </dgm:t>
    </dgm:pt>
    <dgm:pt modelId="{B992C93F-5B5C-4BE4-83F4-87BE2104AD91}" type="sibTrans" cxnId="{83088CB5-5B5E-42B8-9ADC-CEB66DCC29BA}">
      <dgm:prSet/>
      <dgm:spPr/>
      <dgm:t>
        <a:bodyPr/>
        <a:lstStyle/>
        <a:p>
          <a:endParaRPr lang="da-DK"/>
        </a:p>
      </dgm:t>
    </dgm:pt>
    <dgm:pt modelId="{B22932C7-D53B-4789-AE91-6313DBB47A24}">
      <dgm:prSet custT="1"/>
      <dgm:spPr/>
      <dgm:t>
        <a:bodyPr/>
        <a:lstStyle/>
        <a:p>
          <a:r>
            <a:rPr lang="da-DK" sz="1100" u="none" dirty="0" smtClean="0"/>
            <a:t>Yderligere </a:t>
          </a:r>
          <a:r>
            <a:rPr lang="da-DK" sz="1100" u="none" dirty="0" err="1" smtClean="0"/>
            <a:t>spec</a:t>
          </a:r>
          <a:r>
            <a:rPr lang="da-DK" sz="1100" u="none" dirty="0" smtClean="0"/>
            <a:t>.</a:t>
          </a:r>
        </a:p>
      </dgm:t>
    </dgm:pt>
    <dgm:pt modelId="{92FDF0D7-C40D-44E9-80DE-425955535223}" type="parTrans" cxnId="{590695BC-4A05-4441-8C89-4BC5DAE7E405}">
      <dgm:prSet/>
      <dgm:spPr/>
      <dgm:t>
        <a:bodyPr/>
        <a:lstStyle/>
        <a:p>
          <a:endParaRPr lang="da-DK"/>
        </a:p>
      </dgm:t>
    </dgm:pt>
    <dgm:pt modelId="{A6E9743A-F249-4CD7-AE4D-42055D7C897B}" type="sibTrans" cxnId="{590695BC-4A05-4441-8C89-4BC5DAE7E405}">
      <dgm:prSet/>
      <dgm:spPr/>
      <dgm:t>
        <a:bodyPr/>
        <a:lstStyle/>
        <a:p>
          <a:endParaRPr lang="da-DK"/>
        </a:p>
      </dgm:t>
    </dgm:pt>
    <dgm:pt modelId="{18A820E3-4BCE-4670-BE27-C193C38E95DA}">
      <dgm:prSet custT="1"/>
      <dgm:spPr/>
      <dgm:t>
        <a:bodyPr/>
        <a:lstStyle/>
        <a:p>
          <a:r>
            <a:rPr lang="da-DK" sz="1100" u="none" dirty="0" smtClean="0"/>
            <a:t>MAU</a:t>
          </a:r>
        </a:p>
      </dgm:t>
    </dgm:pt>
    <dgm:pt modelId="{F514A5A7-60F3-4CA4-AFAE-E1BE5ACBAEA0}" type="parTrans" cxnId="{4EF1AA4E-66F3-45C8-BA6B-9661EC76D74A}">
      <dgm:prSet/>
      <dgm:spPr/>
      <dgm:t>
        <a:bodyPr/>
        <a:lstStyle/>
        <a:p>
          <a:endParaRPr lang="da-DK"/>
        </a:p>
      </dgm:t>
    </dgm:pt>
    <dgm:pt modelId="{8F4BCCC3-802C-4910-A82A-C6AF365E8827}" type="sibTrans" cxnId="{4EF1AA4E-66F3-45C8-BA6B-9661EC76D74A}">
      <dgm:prSet/>
      <dgm:spPr/>
      <dgm:t>
        <a:bodyPr/>
        <a:lstStyle/>
        <a:p>
          <a:endParaRPr lang="da-DK"/>
        </a:p>
      </dgm:t>
    </dgm:pt>
    <dgm:pt modelId="{FC8A929F-3A33-42E2-B59F-C8F020D08D90}">
      <dgm:prSet custT="1"/>
      <dgm:spPr/>
      <dgm:t>
        <a:bodyPr/>
        <a:lstStyle/>
        <a:p>
          <a:r>
            <a:rPr lang="da-DK" sz="1100" u="none" dirty="0" smtClean="0"/>
            <a:t>NIV-6 UDD</a:t>
          </a:r>
        </a:p>
      </dgm:t>
    </dgm:pt>
    <dgm:pt modelId="{C1783CF4-408D-4BE7-A8FC-D4624C00C80E}" type="parTrans" cxnId="{AC0DC033-1516-4C60-A06D-E32AFEACF640}">
      <dgm:prSet/>
      <dgm:spPr/>
      <dgm:t>
        <a:bodyPr/>
        <a:lstStyle/>
        <a:p>
          <a:endParaRPr lang="da-DK"/>
        </a:p>
      </dgm:t>
    </dgm:pt>
    <dgm:pt modelId="{641CE110-C7C5-490E-9384-2FC33AF62E59}" type="sibTrans" cxnId="{AC0DC033-1516-4C60-A06D-E32AFEACF640}">
      <dgm:prSet/>
      <dgm:spPr/>
      <dgm:t>
        <a:bodyPr/>
        <a:lstStyle/>
        <a:p>
          <a:endParaRPr lang="da-DK"/>
        </a:p>
      </dgm:t>
    </dgm:pt>
    <dgm:pt modelId="{098C3EF2-85A1-4976-8F2D-71EC6938C586}">
      <dgm:prSet custT="1"/>
      <dgm:spPr/>
      <dgm:t>
        <a:bodyPr/>
        <a:lstStyle/>
        <a:p>
          <a:r>
            <a:rPr lang="da-DK" sz="1100" u="none" dirty="0" smtClean="0"/>
            <a:t>NATO KUR</a:t>
          </a:r>
          <a:endParaRPr lang="da-DK" sz="1100" dirty="0"/>
        </a:p>
      </dgm:t>
    </dgm:pt>
    <dgm:pt modelId="{A983315E-C933-424E-BA86-F260E2D8308E}" type="parTrans" cxnId="{E1D55C7F-3251-4060-B0E9-133B104AB1A1}">
      <dgm:prSet/>
      <dgm:spPr/>
      <dgm:t>
        <a:bodyPr/>
        <a:lstStyle/>
        <a:p>
          <a:endParaRPr lang="da-DK"/>
        </a:p>
      </dgm:t>
    </dgm:pt>
    <dgm:pt modelId="{C860949A-12C1-42F0-B63D-DD65AD9235CE}" type="sibTrans" cxnId="{E1D55C7F-3251-4060-B0E9-133B104AB1A1}">
      <dgm:prSet/>
      <dgm:spPr/>
      <dgm:t>
        <a:bodyPr/>
        <a:lstStyle/>
        <a:p>
          <a:endParaRPr lang="da-DK"/>
        </a:p>
      </dgm:t>
    </dgm:pt>
    <dgm:pt modelId="{25A4F657-092F-4036-94AF-5793CB4606E7}">
      <dgm:prSet custT="1"/>
      <dgm:spPr/>
      <dgm:t>
        <a:bodyPr/>
        <a:lstStyle/>
        <a:p>
          <a:r>
            <a:rPr lang="da-DK" sz="1100" dirty="0" smtClean="0"/>
            <a:t>CT UDD</a:t>
          </a:r>
        </a:p>
      </dgm:t>
    </dgm:pt>
    <dgm:pt modelId="{FFBACCC3-693B-4F66-96E6-AAFAEF718BFF}" type="parTrans" cxnId="{96374C47-2375-47B4-AE1C-AA8471E65A22}">
      <dgm:prSet/>
      <dgm:spPr/>
      <dgm:t>
        <a:bodyPr/>
        <a:lstStyle/>
        <a:p>
          <a:endParaRPr lang="da-DK"/>
        </a:p>
      </dgm:t>
    </dgm:pt>
    <dgm:pt modelId="{C93BA523-DC3B-43A9-BED6-55FB68AE7845}" type="sibTrans" cxnId="{96374C47-2375-47B4-AE1C-AA8471E65A22}">
      <dgm:prSet/>
      <dgm:spPr/>
      <dgm:t>
        <a:bodyPr/>
        <a:lstStyle/>
        <a:p>
          <a:endParaRPr lang="da-DK"/>
        </a:p>
      </dgm:t>
    </dgm:pt>
    <dgm:pt modelId="{0441ADB8-506F-44BE-984F-1B432065574A}">
      <dgm:prSet phldrT="[Tekst]" custT="1"/>
      <dgm:spPr/>
      <dgm:t>
        <a:bodyPr/>
        <a:lstStyle/>
        <a:p>
          <a:pPr algn="l"/>
          <a:r>
            <a:rPr lang="da-DK" sz="1100" u="sng" dirty="0" smtClean="0"/>
            <a:t>Føring</a:t>
          </a:r>
          <a:endParaRPr lang="da-DK" sz="1100" u="sng" dirty="0"/>
        </a:p>
      </dgm:t>
    </dgm:pt>
    <dgm:pt modelId="{52FC6422-8CDB-4552-B434-22C90A11A026}" type="parTrans" cxnId="{09F8D4C2-CE8E-43A1-B9D6-EB1314097A26}">
      <dgm:prSet/>
      <dgm:spPr/>
      <dgm:t>
        <a:bodyPr/>
        <a:lstStyle/>
        <a:p>
          <a:endParaRPr lang="da-DK"/>
        </a:p>
      </dgm:t>
    </dgm:pt>
    <dgm:pt modelId="{A92B97FC-73BA-4A45-BE8C-12C8825E4464}" type="sibTrans" cxnId="{09F8D4C2-CE8E-43A1-B9D6-EB1314097A26}">
      <dgm:prSet/>
      <dgm:spPr/>
      <dgm:t>
        <a:bodyPr/>
        <a:lstStyle/>
        <a:p>
          <a:endParaRPr lang="da-DK"/>
        </a:p>
      </dgm:t>
    </dgm:pt>
    <dgm:pt modelId="{89DC0469-FF1B-4FAC-A926-95EC8B163908}">
      <dgm:prSet phldrT="[Tekst]" custT="1"/>
      <dgm:spPr/>
      <dgm:t>
        <a:bodyPr/>
        <a:lstStyle/>
        <a:p>
          <a:pPr algn="l"/>
          <a:r>
            <a:rPr lang="da-DK" sz="1100" u="sng" dirty="0" smtClean="0"/>
            <a:t>Ledelse</a:t>
          </a:r>
          <a:endParaRPr lang="da-DK" sz="1100" u="sng" dirty="0"/>
        </a:p>
      </dgm:t>
    </dgm:pt>
    <dgm:pt modelId="{29D4572C-41B5-4C03-A925-650E758756B5}" type="parTrans" cxnId="{FC5719D6-5F13-477F-9B84-AC7F4D5388AB}">
      <dgm:prSet/>
      <dgm:spPr/>
      <dgm:t>
        <a:bodyPr/>
        <a:lstStyle/>
        <a:p>
          <a:endParaRPr lang="da-DK"/>
        </a:p>
      </dgm:t>
    </dgm:pt>
    <dgm:pt modelId="{9FA04664-747D-4249-92CE-61E838EB6FDA}" type="sibTrans" cxnId="{FC5719D6-5F13-477F-9B84-AC7F4D5388AB}">
      <dgm:prSet/>
      <dgm:spPr/>
      <dgm:t>
        <a:bodyPr/>
        <a:lstStyle/>
        <a:p>
          <a:endParaRPr lang="da-DK"/>
        </a:p>
      </dgm:t>
    </dgm:pt>
    <dgm:pt modelId="{9C9A146F-E245-41A6-AAF1-AE2D6F21A779}">
      <dgm:prSet phldrT="[Tekst]" custT="1"/>
      <dgm:spPr/>
      <dgm:t>
        <a:bodyPr/>
        <a:lstStyle/>
        <a:p>
          <a:pPr algn="l"/>
          <a:r>
            <a:rPr lang="da-DK" sz="1100" u="sng" dirty="0" smtClean="0"/>
            <a:t>Uddannelse</a:t>
          </a:r>
          <a:endParaRPr lang="da-DK" sz="1100" u="sng" dirty="0"/>
        </a:p>
      </dgm:t>
    </dgm:pt>
    <dgm:pt modelId="{F3B809F1-8064-4098-B585-271001B5D690}" type="parTrans" cxnId="{1C05FC75-3288-4502-B9D0-6578A67BEA6C}">
      <dgm:prSet/>
      <dgm:spPr/>
      <dgm:t>
        <a:bodyPr/>
        <a:lstStyle/>
        <a:p>
          <a:endParaRPr lang="da-DK"/>
        </a:p>
      </dgm:t>
    </dgm:pt>
    <dgm:pt modelId="{1CD2FC81-83AB-4E2C-91F9-C39FF5D4537C}" type="sibTrans" cxnId="{1C05FC75-3288-4502-B9D0-6578A67BEA6C}">
      <dgm:prSet/>
      <dgm:spPr/>
      <dgm:t>
        <a:bodyPr/>
        <a:lstStyle/>
        <a:p>
          <a:endParaRPr lang="da-DK"/>
        </a:p>
      </dgm:t>
    </dgm:pt>
    <dgm:pt modelId="{6D93A495-6BB7-4143-9254-9282478C6555}">
      <dgm:prSet phldrT="[Tekst]" custT="1"/>
      <dgm:spPr/>
      <dgm:t>
        <a:bodyPr/>
        <a:lstStyle/>
        <a:p>
          <a:pPr algn="l"/>
          <a:r>
            <a:rPr lang="da-DK" sz="1100" u="none" dirty="0" smtClean="0"/>
            <a:t>KMP </a:t>
          </a:r>
          <a:r>
            <a:rPr lang="da-DK" sz="1100" u="none" dirty="0" smtClean="0">
              <a:sym typeface="Wingdings" panose="05000000000000000000" pitchFamily="2" charset="2"/>
            </a:rPr>
            <a:t>Krise/krig</a:t>
          </a:r>
          <a:endParaRPr lang="da-DK" sz="1100" u="none" dirty="0"/>
        </a:p>
      </dgm:t>
    </dgm:pt>
    <dgm:pt modelId="{85DBC4BD-786C-4881-B14C-DC39ADE39E6F}" type="parTrans" cxnId="{4D4E9315-CD10-440E-A8AD-4D6F3C80C7C5}">
      <dgm:prSet/>
      <dgm:spPr/>
      <dgm:t>
        <a:bodyPr/>
        <a:lstStyle/>
        <a:p>
          <a:endParaRPr lang="da-DK"/>
        </a:p>
      </dgm:t>
    </dgm:pt>
    <dgm:pt modelId="{212AA880-0C7F-4904-B587-41D2637AC975}" type="sibTrans" cxnId="{4D4E9315-CD10-440E-A8AD-4D6F3C80C7C5}">
      <dgm:prSet/>
      <dgm:spPr/>
      <dgm:t>
        <a:bodyPr/>
        <a:lstStyle/>
        <a:p>
          <a:endParaRPr lang="da-DK"/>
        </a:p>
      </dgm:t>
    </dgm:pt>
    <dgm:pt modelId="{4EC1CB67-17A7-4934-9A72-6567BE5AE5F9}">
      <dgm:prSet phldrT="[Tekst]" custT="1"/>
      <dgm:spPr/>
      <dgm:t>
        <a:bodyPr/>
        <a:lstStyle/>
        <a:p>
          <a:pPr algn="l"/>
          <a:r>
            <a:rPr lang="da-DK" sz="1100" u="none" dirty="0" smtClean="0"/>
            <a:t>Ledelsesgrundlag o rammen af KMP</a:t>
          </a:r>
          <a:endParaRPr lang="da-DK" sz="1100" u="none" dirty="0"/>
        </a:p>
      </dgm:t>
    </dgm:pt>
    <dgm:pt modelId="{21100385-A4DF-4C8C-B3CF-B90B4B247726}" type="parTrans" cxnId="{C63C0070-C982-4C75-B3E6-660854215D07}">
      <dgm:prSet/>
      <dgm:spPr/>
      <dgm:t>
        <a:bodyPr/>
        <a:lstStyle/>
        <a:p>
          <a:endParaRPr lang="da-DK"/>
        </a:p>
      </dgm:t>
    </dgm:pt>
    <dgm:pt modelId="{16601636-B7A9-4EEB-B1CB-B9C63B8CB19E}" type="sibTrans" cxnId="{C63C0070-C982-4C75-B3E6-660854215D07}">
      <dgm:prSet/>
      <dgm:spPr/>
      <dgm:t>
        <a:bodyPr/>
        <a:lstStyle/>
        <a:p>
          <a:endParaRPr lang="da-DK"/>
        </a:p>
      </dgm:t>
    </dgm:pt>
    <dgm:pt modelId="{64527FB9-44F0-4585-9B08-FE896F421C2A}">
      <dgm:prSet phldrT="[Tekst]" custT="1"/>
      <dgm:spPr/>
      <dgm:t>
        <a:bodyPr/>
        <a:lstStyle/>
        <a:p>
          <a:pPr algn="l"/>
          <a:r>
            <a:rPr lang="da-DK" sz="1100" u="none" dirty="0" smtClean="0"/>
            <a:t>Specialisering</a:t>
          </a:r>
          <a:endParaRPr lang="da-DK" sz="1100" u="none" dirty="0"/>
        </a:p>
      </dgm:t>
    </dgm:pt>
    <dgm:pt modelId="{D00FC479-958C-469A-837B-6D1B839B8422}" type="parTrans" cxnId="{82AFFA8A-EC2B-43BA-A389-AD1C9A62D2C9}">
      <dgm:prSet/>
      <dgm:spPr/>
      <dgm:t>
        <a:bodyPr/>
        <a:lstStyle/>
        <a:p>
          <a:endParaRPr lang="da-DK"/>
        </a:p>
      </dgm:t>
    </dgm:pt>
    <dgm:pt modelId="{631F96C7-FBCB-4087-B703-4CD9727513F3}" type="sibTrans" cxnId="{82AFFA8A-EC2B-43BA-A389-AD1C9A62D2C9}">
      <dgm:prSet/>
      <dgm:spPr/>
      <dgm:t>
        <a:bodyPr/>
        <a:lstStyle/>
        <a:p>
          <a:endParaRPr lang="da-DK"/>
        </a:p>
      </dgm:t>
    </dgm:pt>
    <dgm:pt modelId="{C46FDCF1-4567-4B3D-A8AF-164B436BFD87}">
      <dgm:prSet phldrT="[Tekst]" custT="1"/>
      <dgm:spPr/>
      <dgm:t>
        <a:bodyPr/>
        <a:lstStyle/>
        <a:p>
          <a:pPr algn="l"/>
          <a:r>
            <a:rPr lang="da-DK" sz="1100" u="none" dirty="0" smtClean="0"/>
            <a:t>MAU</a:t>
          </a:r>
          <a:endParaRPr lang="da-DK" sz="1100" u="none" dirty="0"/>
        </a:p>
      </dgm:t>
    </dgm:pt>
    <dgm:pt modelId="{DDFF8A45-6189-4862-9898-208024006BA2}" type="parTrans" cxnId="{F7499F37-48C5-4F79-AAF5-285C8351993B}">
      <dgm:prSet/>
      <dgm:spPr/>
      <dgm:t>
        <a:bodyPr/>
        <a:lstStyle/>
        <a:p>
          <a:endParaRPr lang="da-DK"/>
        </a:p>
      </dgm:t>
    </dgm:pt>
    <dgm:pt modelId="{F66B7FE6-D674-4957-AB1E-356725EED13D}" type="sibTrans" cxnId="{F7499F37-48C5-4F79-AAF5-285C8351993B}">
      <dgm:prSet/>
      <dgm:spPr/>
      <dgm:t>
        <a:bodyPr/>
        <a:lstStyle/>
        <a:p>
          <a:endParaRPr lang="da-DK"/>
        </a:p>
      </dgm:t>
    </dgm:pt>
    <dgm:pt modelId="{A919325A-E2C5-462A-A199-F3BE26F5D32A}">
      <dgm:prSet phldrT="[Tekst]" custT="1"/>
      <dgm:spPr/>
      <dgm:t>
        <a:bodyPr/>
        <a:lstStyle/>
        <a:p>
          <a:pPr algn="l"/>
          <a:r>
            <a:rPr lang="da-DK" sz="1100" u="none" dirty="0" smtClean="0"/>
            <a:t>CT UDD</a:t>
          </a:r>
          <a:endParaRPr lang="da-DK" sz="1100" u="none" dirty="0"/>
        </a:p>
      </dgm:t>
    </dgm:pt>
    <dgm:pt modelId="{2F40F05C-0120-45FA-B2ED-267D7B0FA6BA}" type="parTrans" cxnId="{F0CAD3A4-72CE-492A-B1F9-C5AEC7FDFF48}">
      <dgm:prSet/>
      <dgm:spPr/>
      <dgm:t>
        <a:bodyPr/>
        <a:lstStyle/>
        <a:p>
          <a:endParaRPr lang="da-DK"/>
        </a:p>
      </dgm:t>
    </dgm:pt>
    <dgm:pt modelId="{76BF6EA6-DFB1-4807-8BDB-3C0AA3D69380}" type="sibTrans" cxnId="{F0CAD3A4-72CE-492A-B1F9-C5AEC7FDFF48}">
      <dgm:prSet/>
      <dgm:spPr/>
      <dgm:t>
        <a:bodyPr/>
        <a:lstStyle/>
        <a:p>
          <a:endParaRPr lang="da-DK"/>
        </a:p>
      </dgm:t>
    </dgm:pt>
    <dgm:pt modelId="{2F43BC38-B7E5-451C-A815-04E512019DB3}">
      <dgm:prSet phldrT="[Tekst]" custT="1"/>
      <dgm:spPr/>
      <dgm:t>
        <a:bodyPr/>
        <a:lstStyle/>
        <a:p>
          <a:pPr algn="l"/>
          <a:r>
            <a:rPr lang="da-DK" sz="1100" u="none" dirty="0" smtClean="0"/>
            <a:t>NATO KUR</a:t>
          </a:r>
          <a:endParaRPr lang="da-DK" sz="1100" u="none" dirty="0"/>
        </a:p>
      </dgm:t>
    </dgm:pt>
    <dgm:pt modelId="{F5A490B3-5C34-4A70-BF01-6C88241163CF}" type="parTrans" cxnId="{00402957-E640-47DC-97DC-F2E21145B075}">
      <dgm:prSet/>
      <dgm:spPr/>
      <dgm:t>
        <a:bodyPr/>
        <a:lstStyle/>
        <a:p>
          <a:endParaRPr lang="da-DK"/>
        </a:p>
      </dgm:t>
    </dgm:pt>
    <dgm:pt modelId="{58B62232-2BA6-45AD-8509-0E02E018B6BF}" type="sibTrans" cxnId="{00402957-E640-47DC-97DC-F2E21145B075}">
      <dgm:prSet/>
      <dgm:spPr/>
      <dgm:t>
        <a:bodyPr/>
        <a:lstStyle/>
        <a:p>
          <a:endParaRPr lang="da-DK"/>
        </a:p>
      </dgm:t>
    </dgm:pt>
    <dgm:pt modelId="{E3C72AA5-B3C6-4E83-8A81-08EA640D3E7F}">
      <dgm:prSet phldrT="[Tekst]" custT="1"/>
      <dgm:spPr/>
      <dgm:t>
        <a:bodyPr/>
        <a:lstStyle/>
        <a:p>
          <a:pPr algn="l"/>
          <a:r>
            <a:rPr lang="da-DK" sz="1100" u="none" dirty="0" smtClean="0"/>
            <a:t>HIK</a:t>
          </a:r>
          <a:endParaRPr lang="da-DK" sz="1100" u="none" dirty="0"/>
        </a:p>
      </dgm:t>
    </dgm:pt>
    <dgm:pt modelId="{8F5DBF40-A5F5-4364-9A8F-83E8AEA1E646}" type="parTrans" cxnId="{EB1BF477-BA0C-44A3-A039-C4D82E22F838}">
      <dgm:prSet/>
      <dgm:spPr/>
      <dgm:t>
        <a:bodyPr/>
        <a:lstStyle/>
        <a:p>
          <a:endParaRPr lang="da-DK"/>
        </a:p>
      </dgm:t>
    </dgm:pt>
    <dgm:pt modelId="{900AC25D-C387-433E-9DB7-C30155E723B7}" type="sibTrans" cxnId="{EB1BF477-BA0C-44A3-A039-C4D82E22F838}">
      <dgm:prSet/>
      <dgm:spPr/>
      <dgm:t>
        <a:bodyPr/>
        <a:lstStyle/>
        <a:p>
          <a:endParaRPr lang="da-DK"/>
        </a:p>
      </dgm:t>
    </dgm:pt>
    <dgm:pt modelId="{3F4ECFE2-0AD9-438F-AA16-8A7531673F41}">
      <dgm:prSet phldrT="[Tekst]" custT="1"/>
      <dgm:spPr/>
      <dgm:t>
        <a:bodyPr/>
        <a:lstStyle/>
        <a:p>
          <a:pPr algn="l"/>
          <a:r>
            <a:rPr lang="da-DK" sz="1100" u="none" dirty="0" smtClean="0"/>
            <a:t>LIO</a:t>
          </a:r>
          <a:endParaRPr lang="da-DK" sz="1100" u="none" dirty="0"/>
        </a:p>
      </dgm:t>
    </dgm:pt>
    <dgm:pt modelId="{35435D37-1CC5-47A5-BAD4-3DEBDBBCE515}" type="parTrans" cxnId="{890FE6C0-23E8-491E-874D-C2F40B3AEEAD}">
      <dgm:prSet/>
      <dgm:spPr/>
      <dgm:t>
        <a:bodyPr/>
        <a:lstStyle/>
        <a:p>
          <a:endParaRPr lang="da-DK"/>
        </a:p>
      </dgm:t>
    </dgm:pt>
    <dgm:pt modelId="{ADC252B3-B954-4882-8BEF-7CD0BEB682BA}" type="sibTrans" cxnId="{890FE6C0-23E8-491E-874D-C2F40B3AEEAD}">
      <dgm:prSet/>
      <dgm:spPr/>
      <dgm:t>
        <a:bodyPr/>
        <a:lstStyle/>
        <a:p>
          <a:endParaRPr lang="da-DK"/>
        </a:p>
      </dgm:t>
    </dgm:pt>
    <dgm:pt modelId="{93A13F06-511A-42B6-96A9-0EDC9E245A8B}">
      <dgm:prSet phldrT="[Tekst]" custT="1"/>
      <dgm:spPr/>
      <dgm:t>
        <a:bodyPr/>
        <a:lstStyle/>
        <a:p>
          <a:pPr algn="l"/>
          <a:r>
            <a:rPr lang="da-DK" sz="1100" u="none" dirty="0" smtClean="0"/>
            <a:t>GSU/STP</a:t>
          </a:r>
          <a:endParaRPr lang="da-DK" sz="1100" u="none" dirty="0"/>
        </a:p>
      </dgm:t>
    </dgm:pt>
    <dgm:pt modelId="{2097D9E7-F015-4922-A53B-B8E3266A974C}" type="parTrans" cxnId="{DC473A1E-C590-4AD2-847E-5F52E5F429A4}">
      <dgm:prSet/>
      <dgm:spPr/>
      <dgm:t>
        <a:bodyPr/>
        <a:lstStyle/>
        <a:p>
          <a:endParaRPr lang="da-DK"/>
        </a:p>
      </dgm:t>
    </dgm:pt>
    <dgm:pt modelId="{F57FCC4A-90DB-4BCC-B542-EDC28491263F}" type="sibTrans" cxnId="{DC473A1E-C590-4AD2-847E-5F52E5F429A4}">
      <dgm:prSet/>
      <dgm:spPr/>
      <dgm:t>
        <a:bodyPr/>
        <a:lstStyle/>
        <a:p>
          <a:endParaRPr lang="da-DK"/>
        </a:p>
      </dgm:t>
    </dgm:pt>
    <dgm:pt modelId="{6DDD1FAD-C287-420D-A12F-042600887B4A}">
      <dgm:prSet phldrT="[Tekst]" custT="1"/>
      <dgm:spPr/>
      <dgm:t>
        <a:bodyPr/>
        <a:lstStyle/>
        <a:p>
          <a:pPr algn="l"/>
          <a:r>
            <a:rPr lang="da-DK" sz="1100" u="none" dirty="0" smtClean="0"/>
            <a:t>NATO KUR</a:t>
          </a:r>
          <a:endParaRPr lang="da-DK" sz="1100" u="none" dirty="0"/>
        </a:p>
      </dgm:t>
    </dgm:pt>
    <dgm:pt modelId="{A53DA8E6-A051-4F85-AAD5-E04C629C1576}" type="parTrans" cxnId="{62B2AEA9-187C-4182-8A6B-DFD8B2FB763D}">
      <dgm:prSet/>
      <dgm:spPr/>
      <dgm:t>
        <a:bodyPr/>
        <a:lstStyle/>
        <a:p>
          <a:endParaRPr lang="da-DK"/>
        </a:p>
      </dgm:t>
    </dgm:pt>
    <dgm:pt modelId="{7B8485BE-DA60-41C9-9C0E-E77DEE9FA0ED}" type="sibTrans" cxnId="{62B2AEA9-187C-4182-8A6B-DFD8B2FB763D}">
      <dgm:prSet/>
      <dgm:spPr/>
      <dgm:t>
        <a:bodyPr/>
        <a:lstStyle/>
        <a:p>
          <a:endParaRPr lang="da-DK"/>
        </a:p>
      </dgm:t>
    </dgm:pt>
    <dgm:pt modelId="{3F5FBC42-9F86-4057-8375-EC991A74C938}">
      <dgm:prSet phldrT="[Tekst]" custT="1"/>
      <dgm:spPr/>
      <dgm:t>
        <a:bodyPr/>
        <a:lstStyle/>
        <a:p>
          <a:pPr algn="l"/>
          <a:endParaRPr lang="da-DK" sz="1100" u="none" dirty="0"/>
        </a:p>
      </dgm:t>
    </dgm:pt>
    <dgm:pt modelId="{A52CB7C5-6170-4238-98F8-BF77FEE65A3D}" type="parTrans" cxnId="{BB84D4F1-CF66-43E6-9AF4-15A79A60931D}">
      <dgm:prSet/>
      <dgm:spPr/>
      <dgm:t>
        <a:bodyPr/>
        <a:lstStyle/>
        <a:p>
          <a:endParaRPr lang="da-DK"/>
        </a:p>
      </dgm:t>
    </dgm:pt>
    <dgm:pt modelId="{F38FF187-324F-422F-A460-69DC7DF21FBF}" type="sibTrans" cxnId="{BB84D4F1-CF66-43E6-9AF4-15A79A60931D}">
      <dgm:prSet/>
      <dgm:spPr/>
      <dgm:t>
        <a:bodyPr/>
        <a:lstStyle/>
        <a:p>
          <a:endParaRPr lang="da-DK"/>
        </a:p>
      </dgm:t>
    </dgm:pt>
    <dgm:pt modelId="{02EFE62A-3053-4C0A-94E2-F106307C8C04}" type="pres">
      <dgm:prSet presAssocID="{55C6902B-117B-406D-B1BB-A2BC3E1C7443}" presName="Name0" presStyleCnt="0">
        <dgm:presLayoutVars>
          <dgm:dir/>
          <dgm:resizeHandles val="exact"/>
        </dgm:presLayoutVars>
      </dgm:prSet>
      <dgm:spPr/>
    </dgm:pt>
    <dgm:pt modelId="{712F5380-8935-4253-98B7-827781CCAAB4}" type="pres">
      <dgm:prSet presAssocID="{55C6902B-117B-406D-B1BB-A2BC3E1C7443}" presName="bkgdShp" presStyleLbl="alignAccFollowNode1" presStyleIdx="0" presStyleCnt="1"/>
      <dgm:spPr/>
    </dgm:pt>
    <dgm:pt modelId="{0744DEB5-A4BE-4342-AE68-78627AB5EE97}" type="pres">
      <dgm:prSet presAssocID="{55C6902B-117B-406D-B1BB-A2BC3E1C7443}" presName="linComp" presStyleCnt="0"/>
      <dgm:spPr/>
    </dgm:pt>
    <dgm:pt modelId="{6E66C84C-5EF4-40E6-A601-F0C92FAC0BC7}" type="pres">
      <dgm:prSet presAssocID="{BDCCEC16-E555-4370-B34D-5442F320E573}" presName="compNode" presStyleCnt="0"/>
      <dgm:spPr/>
    </dgm:pt>
    <dgm:pt modelId="{52B6F5A3-B6ED-4CD1-9C32-CD5213C6CF52}" type="pres">
      <dgm:prSet presAssocID="{BDCCEC16-E555-4370-B34D-5442F320E573}" presName="node" presStyleLbl="node1" presStyleIdx="0" presStyleCnt="4">
        <dgm:presLayoutVars>
          <dgm:bulletEnabled val="1"/>
        </dgm:presLayoutVars>
      </dgm:prSet>
      <dgm:spPr/>
      <dgm:t>
        <a:bodyPr/>
        <a:lstStyle/>
        <a:p>
          <a:endParaRPr lang="da-DK"/>
        </a:p>
      </dgm:t>
    </dgm:pt>
    <dgm:pt modelId="{A7B51519-6305-48BF-B9E8-EE7E8EEAB0D0}" type="pres">
      <dgm:prSet presAssocID="{BDCCEC16-E555-4370-B34D-5442F320E573}" presName="invisiNode" presStyleLbl="node1" presStyleIdx="0" presStyleCnt="4"/>
      <dgm:spPr/>
    </dgm:pt>
    <dgm:pt modelId="{004663AB-3284-4718-A01C-E5540C9C185B}" type="pres">
      <dgm:prSet presAssocID="{BDCCEC16-E555-4370-B34D-5442F320E573}" presName="imagNode" presStyleLbl="fgImgPlace1" presStyleIdx="0" presStyleCnt="4"/>
      <dgm:spPr>
        <a:blipFill rotWithShape="1">
          <a:blip xmlns:r="http://schemas.openxmlformats.org/officeDocument/2006/relationships" r:embed="rId1"/>
          <a:stretch>
            <a:fillRect/>
          </a:stretch>
        </a:blipFill>
      </dgm:spPr>
    </dgm:pt>
    <dgm:pt modelId="{B04D4151-F14D-4D25-B22F-A48867F039EB}" type="pres">
      <dgm:prSet presAssocID="{98852CBE-5715-466B-AD8F-E12ACF097BE1}" presName="sibTrans" presStyleLbl="sibTrans2D1" presStyleIdx="0" presStyleCnt="0"/>
      <dgm:spPr/>
      <dgm:t>
        <a:bodyPr/>
        <a:lstStyle/>
        <a:p>
          <a:endParaRPr lang="da-DK"/>
        </a:p>
      </dgm:t>
    </dgm:pt>
    <dgm:pt modelId="{09ED19F8-54A8-4133-9B6B-5BCE744B0C20}" type="pres">
      <dgm:prSet presAssocID="{54F7B543-6981-4C3B-9321-57174ECCB5D4}" presName="compNode" presStyleCnt="0"/>
      <dgm:spPr/>
    </dgm:pt>
    <dgm:pt modelId="{2C6D7BD5-A1F2-482B-BE8E-F42EC77518A9}" type="pres">
      <dgm:prSet presAssocID="{54F7B543-6981-4C3B-9321-57174ECCB5D4}" presName="node" presStyleLbl="node1" presStyleIdx="1" presStyleCnt="4">
        <dgm:presLayoutVars>
          <dgm:bulletEnabled val="1"/>
        </dgm:presLayoutVars>
      </dgm:prSet>
      <dgm:spPr/>
      <dgm:t>
        <a:bodyPr/>
        <a:lstStyle/>
        <a:p>
          <a:endParaRPr lang="da-DK"/>
        </a:p>
      </dgm:t>
    </dgm:pt>
    <dgm:pt modelId="{89A83B9E-D833-4372-B9A5-2D03FC94A0C7}" type="pres">
      <dgm:prSet presAssocID="{54F7B543-6981-4C3B-9321-57174ECCB5D4}" presName="invisiNode" presStyleLbl="node1" presStyleIdx="1" presStyleCnt="4"/>
      <dgm:spPr/>
    </dgm:pt>
    <dgm:pt modelId="{46293599-CD18-456C-B523-2643D9780D34}" type="pres">
      <dgm:prSet presAssocID="{54F7B543-6981-4C3B-9321-57174ECCB5D4}" presName="imagNode" presStyleLbl="fgImgPlace1" presStyleIdx="1" presStyleCnt="4"/>
      <dgm:spPr>
        <a:blipFill rotWithShape="1">
          <a:blip xmlns:r="http://schemas.openxmlformats.org/officeDocument/2006/relationships" r:embed="rId2"/>
          <a:stretch>
            <a:fillRect/>
          </a:stretch>
        </a:blipFill>
      </dgm:spPr>
    </dgm:pt>
    <dgm:pt modelId="{DF1178CB-CC63-4CE1-948E-EBC617215044}" type="pres">
      <dgm:prSet presAssocID="{4649C63C-93AB-4F9D-BC5D-3F96A02CEF40}" presName="sibTrans" presStyleLbl="sibTrans2D1" presStyleIdx="0" presStyleCnt="0"/>
      <dgm:spPr/>
      <dgm:t>
        <a:bodyPr/>
        <a:lstStyle/>
        <a:p>
          <a:endParaRPr lang="da-DK"/>
        </a:p>
      </dgm:t>
    </dgm:pt>
    <dgm:pt modelId="{9FC48F0F-7201-4B3A-912A-3F7EC4499B21}" type="pres">
      <dgm:prSet presAssocID="{2DF5845F-E145-43F2-A171-DC10421FC9A3}" presName="compNode" presStyleCnt="0"/>
      <dgm:spPr/>
    </dgm:pt>
    <dgm:pt modelId="{8663C2DC-84AB-4BE7-9FA4-CD6B36392FCB}" type="pres">
      <dgm:prSet presAssocID="{2DF5845F-E145-43F2-A171-DC10421FC9A3}" presName="node" presStyleLbl="node1" presStyleIdx="2" presStyleCnt="4">
        <dgm:presLayoutVars>
          <dgm:bulletEnabled val="1"/>
        </dgm:presLayoutVars>
      </dgm:prSet>
      <dgm:spPr/>
      <dgm:t>
        <a:bodyPr/>
        <a:lstStyle/>
        <a:p>
          <a:endParaRPr lang="da-DK"/>
        </a:p>
      </dgm:t>
    </dgm:pt>
    <dgm:pt modelId="{72AC4CD8-9A7F-4E6E-88C6-6A9FE42A54BB}" type="pres">
      <dgm:prSet presAssocID="{2DF5845F-E145-43F2-A171-DC10421FC9A3}" presName="invisiNode" presStyleLbl="node1" presStyleIdx="2" presStyleCnt="4"/>
      <dgm:spPr/>
    </dgm:pt>
    <dgm:pt modelId="{82F78160-1442-452D-8541-31D68F328FFD}" type="pres">
      <dgm:prSet presAssocID="{2DF5845F-E145-43F2-A171-DC10421FC9A3}" presName="imagNode" presStyleLbl="fgImgPlace1" presStyleIdx="2" presStyleCnt="4"/>
      <dgm:spPr>
        <a:blipFill rotWithShape="1">
          <a:blip xmlns:r="http://schemas.openxmlformats.org/officeDocument/2006/relationships" r:embed="rId3"/>
          <a:stretch>
            <a:fillRect/>
          </a:stretch>
        </a:blipFill>
      </dgm:spPr>
    </dgm:pt>
    <dgm:pt modelId="{003319FC-B342-4F1F-A59B-C1AE22E17352}" type="pres">
      <dgm:prSet presAssocID="{EDD4BEE3-4CCE-4620-B6D6-B9CF0BD1A119}" presName="sibTrans" presStyleLbl="sibTrans2D1" presStyleIdx="0" presStyleCnt="0"/>
      <dgm:spPr/>
      <dgm:t>
        <a:bodyPr/>
        <a:lstStyle/>
        <a:p>
          <a:endParaRPr lang="da-DK"/>
        </a:p>
      </dgm:t>
    </dgm:pt>
    <dgm:pt modelId="{859ACEEC-942C-4C55-AA21-7048503883C5}" type="pres">
      <dgm:prSet presAssocID="{16E69697-452B-4937-B38E-A603C04687D8}" presName="compNode" presStyleCnt="0"/>
      <dgm:spPr/>
    </dgm:pt>
    <dgm:pt modelId="{E8C21E64-FADE-4ECC-8520-A2129043AC4B}" type="pres">
      <dgm:prSet presAssocID="{16E69697-452B-4937-B38E-A603C04687D8}" presName="node" presStyleLbl="node1" presStyleIdx="3" presStyleCnt="4">
        <dgm:presLayoutVars>
          <dgm:bulletEnabled val="1"/>
        </dgm:presLayoutVars>
      </dgm:prSet>
      <dgm:spPr/>
      <dgm:t>
        <a:bodyPr/>
        <a:lstStyle/>
        <a:p>
          <a:endParaRPr lang="da-DK"/>
        </a:p>
      </dgm:t>
    </dgm:pt>
    <dgm:pt modelId="{44935385-43AB-4D6E-A696-B4471EE3ED03}" type="pres">
      <dgm:prSet presAssocID="{16E69697-452B-4937-B38E-A603C04687D8}" presName="invisiNode" presStyleLbl="node1" presStyleIdx="3" presStyleCnt="4"/>
      <dgm:spPr/>
    </dgm:pt>
    <dgm:pt modelId="{98E929B9-8BAA-4422-90E7-ABE3057DD78E}" type="pres">
      <dgm:prSet presAssocID="{16E69697-452B-4937-B38E-A603C04687D8}" presName="imagNode" presStyleLbl="fgImgPlace1" presStyleIdx="3" presStyleCnt="4"/>
      <dgm:spPr>
        <a:blipFill rotWithShape="1">
          <a:blip xmlns:r="http://schemas.openxmlformats.org/officeDocument/2006/relationships" r:embed="rId4"/>
          <a:stretch>
            <a:fillRect/>
          </a:stretch>
        </a:blipFill>
      </dgm:spPr>
    </dgm:pt>
  </dgm:ptLst>
  <dgm:cxnLst>
    <dgm:cxn modelId="{1C05FC75-3288-4502-B9D0-6578A67BEA6C}" srcId="{2DF5845F-E145-43F2-A171-DC10421FC9A3}" destId="{9C9A146F-E245-41A6-AAF1-AE2D6F21A779}" srcOrd="2" destOrd="0" parTransId="{F3B809F1-8064-4098-B585-271001B5D690}" sibTransId="{1CD2FC81-83AB-4E2C-91F9-C39FF5D4537C}"/>
    <dgm:cxn modelId="{ACF3A747-1853-4981-9C19-D2487A589B03}" type="presOf" srcId="{18A820E3-4BCE-4670-BE27-C193C38E95DA}" destId="{E8C21E64-FADE-4ECC-8520-A2129043AC4B}" srcOrd="0" destOrd="8" presId="urn:microsoft.com/office/officeart/2005/8/layout/pList2"/>
    <dgm:cxn modelId="{38031386-EA65-4EDC-B132-2613A34CA35C}" type="presOf" srcId="{54F7B543-6981-4C3B-9321-57174ECCB5D4}" destId="{2C6D7BD5-A1F2-482B-BE8E-F42EC77518A9}" srcOrd="0" destOrd="0" presId="urn:microsoft.com/office/officeart/2005/8/layout/pList2"/>
    <dgm:cxn modelId="{61B6877F-5B88-4A53-A0DE-0D27EE9B2829}" type="presOf" srcId="{2DF5845F-E145-43F2-A171-DC10421FC9A3}" destId="{8663C2DC-84AB-4BE7-9FA4-CD6B36392FCB}" srcOrd="0" destOrd="0" presId="urn:microsoft.com/office/officeart/2005/8/layout/pList2"/>
    <dgm:cxn modelId="{4F7C7775-2F7C-4E72-B613-F2971BFF1A16}" type="presOf" srcId="{FC8A929F-3A33-42E2-B59F-C8F020D08D90}" destId="{E8C21E64-FADE-4ECC-8520-A2129043AC4B}" srcOrd="0" destOrd="9" presId="urn:microsoft.com/office/officeart/2005/8/layout/pList2"/>
    <dgm:cxn modelId="{FF0C49E1-FF05-4462-BBEB-5394EFDE2093}" type="presOf" srcId="{C46FDCF1-4567-4B3D-A8AF-164B436BFD87}" destId="{8663C2DC-84AB-4BE7-9FA4-CD6B36392FCB}" srcOrd="0" destOrd="8" presId="urn:microsoft.com/office/officeart/2005/8/layout/pList2"/>
    <dgm:cxn modelId="{FCF24B31-00F9-4027-ADA3-3F2AAB766425}" type="presOf" srcId="{640D3587-9577-4522-8432-B0497F466F4C}" destId="{E8C21E64-FADE-4ECC-8520-A2129043AC4B}" srcOrd="0" destOrd="4" presId="urn:microsoft.com/office/officeart/2005/8/layout/pList2"/>
    <dgm:cxn modelId="{2F1BC415-A8CE-477B-A70D-618FC71DB853}" type="presOf" srcId="{BDCCEC16-E555-4370-B34D-5442F320E573}" destId="{52B6F5A3-B6ED-4CD1-9C32-CD5213C6CF52}" srcOrd="0" destOrd="0" presId="urn:microsoft.com/office/officeart/2005/8/layout/pList2"/>
    <dgm:cxn modelId="{9D7E925D-B18F-4894-8F9E-778E81FF343A}" type="presOf" srcId="{58915889-04EE-443C-B608-15BF9BE5625C}" destId="{2C6D7BD5-A1F2-482B-BE8E-F42EC77518A9}" srcOrd="0" destOrd="7" presId="urn:microsoft.com/office/officeart/2005/8/layout/pList2"/>
    <dgm:cxn modelId="{18B72B45-0F18-4930-AD43-3B50BDEF0EFE}" type="presOf" srcId="{C463BEA7-C2FC-402B-85FE-56EEB9D0267C}" destId="{E8C21E64-FADE-4ECC-8520-A2129043AC4B}" srcOrd="0" destOrd="1" presId="urn:microsoft.com/office/officeart/2005/8/layout/pList2"/>
    <dgm:cxn modelId="{5361E9D9-0733-4240-A62B-A17A79A28C50}" type="presOf" srcId="{E71CB147-02D6-47A9-8E47-4A097A4AE10F}" destId="{2C6D7BD5-A1F2-482B-BE8E-F42EC77518A9}" srcOrd="0" destOrd="2" presId="urn:microsoft.com/office/officeart/2005/8/layout/pList2"/>
    <dgm:cxn modelId="{E24E8E10-672F-4E7A-A9F6-3BCFD347B9CC}" type="presOf" srcId="{25A4F657-092F-4036-94AF-5793CB4606E7}" destId="{E8C21E64-FADE-4ECC-8520-A2129043AC4B}" srcOrd="0" destOrd="5" presId="urn:microsoft.com/office/officeart/2005/8/layout/pList2"/>
    <dgm:cxn modelId="{AC0DC033-1516-4C60-A06D-E32AFEACF640}" srcId="{16E69697-452B-4937-B38E-A603C04687D8}" destId="{FC8A929F-3A33-42E2-B59F-C8F020D08D90}" srcOrd="8" destOrd="0" parTransId="{C1783CF4-408D-4BE7-A8FC-D4624C00C80E}" sibTransId="{641CE110-C7C5-490E-9384-2FC33AF62E59}"/>
    <dgm:cxn modelId="{AFCB0ED8-D2F2-4DBA-95A1-D1FBC7116FBD}" srcId="{C3F6C105-28AD-486E-A1DF-D63F663553AD}" destId="{DB590001-5093-4C97-B2C7-3038D8B07A19}" srcOrd="0" destOrd="0" parTransId="{47CB0603-43E0-4E4A-995D-64E9A68F2D5C}" sibTransId="{853EEB83-647D-4BF6-989F-DC55E0905F59}"/>
    <dgm:cxn modelId="{CAA6DDD8-11F8-4DED-83F4-E2786F39DA19}" srcId="{16E69697-452B-4937-B38E-A603C04687D8}" destId="{640D3587-9577-4522-8432-B0497F466F4C}" srcOrd="3" destOrd="0" parTransId="{F75BBFB0-6206-419A-BA42-2FAB6189CE7A}" sibTransId="{AB4DA07F-B7D7-449C-8ADD-481DA45614ED}"/>
    <dgm:cxn modelId="{90FAC5FD-66D3-42B6-9D04-F0944372B076}" type="presOf" srcId="{DB590001-5093-4C97-B2C7-3038D8B07A19}" destId="{52B6F5A3-B6ED-4CD1-9C32-CD5213C6CF52}" srcOrd="0" destOrd="6" presId="urn:microsoft.com/office/officeart/2005/8/layout/pList2"/>
    <dgm:cxn modelId="{F0CAD3A4-72CE-492A-B1F9-C5AEC7FDFF48}" srcId="{89DC0469-FF1B-4FAC-A926-95EC8B163908}" destId="{A919325A-E2C5-462A-A199-F3BE26F5D32A}" srcOrd="1" destOrd="0" parTransId="{2F40F05C-0120-45FA-B2ED-267D7B0FA6BA}" sibTransId="{76BF6EA6-DFB1-4807-8BDB-3C0AA3D69380}"/>
    <dgm:cxn modelId="{847AE0CA-1418-4124-B9DB-715DD5C2FA11}" type="presOf" srcId="{616CB614-7001-4B74-BA5A-9A9AFEA71649}" destId="{52B6F5A3-B6ED-4CD1-9C32-CD5213C6CF52}" srcOrd="0" destOrd="1" presId="urn:microsoft.com/office/officeart/2005/8/layout/pList2"/>
    <dgm:cxn modelId="{90B3B1EF-B786-4567-B33B-EDC2808C625A}" type="presOf" srcId="{16E69697-452B-4937-B38E-A603C04687D8}" destId="{E8C21E64-FADE-4ECC-8520-A2129043AC4B}" srcOrd="0" destOrd="0" presId="urn:microsoft.com/office/officeart/2005/8/layout/pList2"/>
    <dgm:cxn modelId="{C1218887-6921-4448-8C25-682C82E345E0}" srcId="{55C6902B-117B-406D-B1BB-A2BC3E1C7443}" destId="{16E69697-452B-4937-B38E-A603C04687D8}" srcOrd="3" destOrd="0" parTransId="{6A0EF079-E2BC-494A-AD99-8E4A6C9EE451}" sibTransId="{8495628B-B758-4878-8E1F-F7E1E3AFF3F7}"/>
    <dgm:cxn modelId="{A85A8DDE-2653-4FC0-A804-E9CA50B1002F}" type="presOf" srcId="{6D93A495-6BB7-4143-9254-9282478C6555}" destId="{8663C2DC-84AB-4BE7-9FA4-CD6B36392FCB}" srcOrd="0" destOrd="2" presId="urn:microsoft.com/office/officeart/2005/8/layout/pList2"/>
    <dgm:cxn modelId="{D3C2B127-AF40-4930-97F6-3B2AB5F0BE83}" type="presOf" srcId="{FC81402C-CF09-41EF-A621-DF4AC34DB796}" destId="{2C6D7BD5-A1F2-482B-BE8E-F42EC77518A9}" srcOrd="0" destOrd="3" presId="urn:microsoft.com/office/officeart/2005/8/layout/pList2"/>
    <dgm:cxn modelId="{F3C52A5D-A86D-4615-81CB-CFA23833B8A5}" type="presOf" srcId="{3F4ECFE2-0AD9-438F-AA16-8A7531673F41}" destId="{8663C2DC-84AB-4BE7-9FA4-CD6B36392FCB}" srcOrd="0" destOrd="10" presId="urn:microsoft.com/office/officeart/2005/8/layout/pList2"/>
    <dgm:cxn modelId="{5A4E030E-2015-469E-A31D-8A865F70BC7D}" srcId="{58915889-04EE-443C-B608-15BF9BE5625C}" destId="{3E357DCC-4152-4696-B602-7C9E31B1FBEE}" srcOrd="1" destOrd="0" parTransId="{F7B90A04-DA04-4028-B3AB-1978E02A23F5}" sibTransId="{39B1F9F9-FE04-496B-87A1-440AFC56820C}"/>
    <dgm:cxn modelId="{7C697779-B294-46BD-904D-E02670906785}" srcId="{3FC69CAD-E6CE-49C1-9853-A6518733D742}" destId="{7D42D557-3871-4643-AA33-CDC834252D3F}" srcOrd="0" destOrd="0" parTransId="{6847641F-42AA-424F-9938-DD64C350C592}" sibTransId="{1F441A91-60F2-4B63-9384-F5595790FECE}"/>
    <dgm:cxn modelId="{4EF1AA4E-66F3-45C8-BA6B-9661EC76D74A}" srcId="{16E69697-452B-4937-B38E-A603C04687D8}" destId="{18A820E3-4BCE-4670-BE27-C193C38E95DA}" srcOrd="7" destOrd="0" parTransId="{F514A5A7-60F3-4CA4-AFAE-E1BE5ACBAEA0}" sibTransId="{8F4BCCC3-802C-4910-A82A-C6AF365E8827}"/>
    <dgm:cxn modelId="{975F1EC2-99C0-4F33-B978-820763105B9D}" srcId="{16E69697-452B-4937-B38E-A603C04687D8}" destId="{BEF2B3A1-E00D-4B9C-8797-0B85C3E49941}" srcOrd="1" destOrd="0" parTransId="{32002A0C-B4BA-40D4-A75C-75047110DF12}" sibTransId="{E93D6EF1-0D9B-4E43-94DD-E00E0A495E4E}"/>
    <dgm:cxn modelId="{F7499F37-48C5-4F79-AAF5-285C8351993B}" srcId="{9C9A146F-E245-41A6-AAF1-AE2D6F21A779}" destId="{C46FDCF1-4567-4B3D-A8AF-164B436BFD87}" srcOrd="1" destOrd="0" parTransId="{DDFF8A45-6189-4862-9898-208024006BA2}" sibTransId="{F66B7FE6-D674-4957-AB1E-356725EED13D}"/>
    <dgm:cxn modelId="{C210DCD5-EE49-414E-BD88-AE95E8DD960B}" srcId="{C3F6C105-28AD-486E-A1DF-D63F663553AD}" destId="{7540EBED-EFBD-42E2-B6AB-A7E4B806BDB2}" srcOrd="2" destOrd="0" parTransId="{9EC2EB14-F658-4E49-80EB-31CBD240B78B}" sibTransId="{6394A65B-0E74-410F-A176-7C70540F3F66}"/>
    <dgm:cxn modelId="{180567CB-396E-44F1-B992-E3CB4A40A772}" srcId="{BDCCEC16-E555-4370-B34D-5442F320E573}" destId="{C5593735-1862-4093-86B8-DE3961E99AB2}" srcOrd="1" destOrd="0" parTransId="{B885E1C5-7F80-4C16-9446-D8FB941241C0}" sibTransId="{37039AB7-E0CE-4C36-80A8-67D649B0720D}"/>
    <dgm:cxn modelId="{82DCBBFD-7866-4912-8AD7-425E8E7B1DF1}" srcId="{3FC69CAD-E6CE-49C1-9853-A6518733D742}" destId="{58915889-04EE-443C-B608-15BF9BE5625C}" srcOrd="1" destOrd="0" parTransId="{CD130890-BE7E-42E8-9D3C-A75B9D2929E6}" sibTransId="{5DC6A5D9-197F-4C98-9D09-DFFC42E0C980}"/>
    <dgm:cxn modelId="{FC5719D6-5F13-477F-9B84-AC7F4D5388AB}" srcId="{2DF5845F-E145-43F2-A171-DC10421FC9A3}" destId="{89DC0469-FF1B-4FAC-A926-95EC8B163908}" srcOrd="1" destOrd="0" parTransId="{29D4572C-41B5-4C03-A925-650E758756B5}" sibTransId="{9FA04664-747D-4249-92CE-61E838EB6FDA}"/>
    <dgm:cxn modelId="{8DCC4D0C-EC60-4C7A-AEDF-8481B7A69604}" srcId="{C5593735-1862-4093-86B8-DE3961E99AB2}" destId="{65608C43-BAEA-4322-8DE8-15D64B1A515B}" srcOrd="0" destOrd="0" parTransId="{EFE6C41B-E302-4AA8-9F94-350ED72A481F}" sibTransId="{28EC4513-A62F-4052-B5FB-525857E3A519}"/>
    <dgm:cxn modelId="{DC473A1E-C590-4AD2-847E-5F52E5F429A4}" srcId="{C3F6C105-28AD-486E-A1DF-D63F663553AD}" destId="{93A13F06-511A-42B6-96A9-0EDC9E245A8B}" srcOrd="1" destOrd="0" parTransId="{2097D9E7-F015-4922-A53B-B8E3266A974C}" sibTransId="{F57FCC4A-90DB-4BCC-B542-EDC28491263F}"/>
    <dgm:cxn modelId="{0159A0F2-775D-423D-90BB-1E242D5C3CE9}" type="presOf" srcId="{64527FB9-44F0-4585-9B08-FE896F421C2A}" destId="{8663C2DC-84AB-4BE7-9FA4-CD6B36392FCB}" srcOrd="0" destOrd="7" presId="urn:microsoft.com/office/officeart/2005/8/layout/pList2"/>
    <dgm:cxn modelId="{4D4E9315-CD10-440E-A8AD-4D6F3C80C7C5}" srcId="{0441ADB8-506F-44BE-984F-1B432065574A}" destId="{6D93A495-6BB7-4143-9254-9282478C6555}" srcOrd="0" destOrd="0" parTransId="{85DBC4BD-786C-4881-B14C-DC39ADE39E6F}" sibTransId="{212AA880-0C7F-4904-B587-41D2637AC975}"/>
    <dgm:cxn modelId="{3F8F4F07-E6DC-481E-B84D-0E9FDB2CE803}" type="presOf" srcId="{EBCB2525-4071-4AE0-9139-D07F634F9937}" destId="{52B6F5A3-B6ED-4CD1-9C32-CD5213C6CF52}" srcOrd="0" destOrd="2" presId="urn:microsoft.com/office/officeart/2005/8/layout/pList2"/>
    <dgm:cxn modelId="{67329337-567D-4D31-A067-FACADF343185}" type="presOf" srcId="{7540EBED-EFBD-42E2-B6AB-A7E4B806BDB2}" destId="{52B6F5A3-B6ED-4CD1-9C32-CD5213C6CF52}" srcOrd="0" destOrd="8" presId="urn:microsoft.com/office/officeart/2005/8/layout/pList2"/>
    <dgm:cxn modelId="{09F8D4C2-CE8E-43A1-B9D6-EB1314097A26}" srcId="{2DF5845F-E145-43F2-A171-DC10421FC9A3}" destId="{0441ADB8-506F-44BE-984F-1B432065574A}" srcOrd="0" destOrd="0" parTransId="{52FC6422-8CDB-4552-B434-22C90A11A026}" sibTransId="{A92B97FC-73BA-4A45-BE8C-12C8825E4464}"/>
    <dgm:cxn modelId="{3A481BAC-30CD-4714-8ECC-F47CBF6F09D5}" srcId="{616CB614-7001-4B74-BA5A-9A9AFEA71649}" destId="{EBCB2525-4071-4AE0-9139-D07F634F9937}" srcOrd="0" destOrd="0" parTransId="{1EDE7A3E-257F-4A13-9060-3800376428BA}" sibTransId="{752EBA0B-69EA-4855-9808-ED787DF6BC8E}"/>
    <dgm:cxn modelId="{03058C8E-1A15-4EC1-8E23-8D3A4536ABE8}" srcId="{16E69697-452B-4937-B38E-A603C04687D8}" destId="{8D00209A-8093-4F5C-8E51-2A1F92A186FA}" srcOrd="2" destOrd="0" parTransId="{37B985CC-7BC3-4B48-A283-E06058F6694E}" sibTransId="{65D474AC-0ECA-4187-A6ED-510A4DE8022A}"/>
    <dgm:cxn modelId="{8BCA1B75-ECE9-41D3-BF40-251D729F348A}" type="presOf" srcId="{3FC69CAD-E6CE-49C1-9853-A6518733D742}" destId="{2C6D7BD5-A1F2-482B-BE8E-F42EC77518A9}" srcOrd="0" destOrd="5" presId="urn:microsoft.com/office/officeart/2005/8/layout/pList2"/>
    <dgm:cxn modelId="{1BFB9051-12B3-40BD-A67E-867F9ACE9551}" type="presOf" srcId="{89DC0469-FF1B-4FAC-A926-95EC8B163908}" destId="{8663C2DC-84AB-4BE7-9FA4-CD6B36392FCB}" srcOrd="0" destOrd="3" presId="urn:microsoft.com/office/officeart/2005/8/layout/pList2"/>
    <dgm:cxn modelId="{AEFC0EE0-8306-49D8-BC8C-85BAE5861498}" type="presOf" srcId="{C3F6C105-28AD-486E-A1DF-D63F663553AD}" destId="{52B6F5A3-B6ED-4CD1-9C32-CD5213C6CF52}" srcOrd="0" destOrd="5" presId="urn:microsoft.com/office/officeart/2005/8/layout/pList2"/>
    <dgm:cxn modelId="{9E780B56-ED74-4A79-AF72-B703468C8BC3}" type="presOf" srcId="{3F5FBC42-9F86-4057-8375-EC991A74C938}" destId="{2C6D7BD5-A1F2-482B-BE8E-F42EC77518A9}" srcOrd="0" destOrd="10" presId="urn:microsoft.com/office/officeart/2005/8/layout/pList2"/>
    <dgm:cxn modelId="{9FBAAFC0-8D9F-4A81-A0E1-25633C4522A4}" srcId="{55C6902B-117B-406D-B1BB-A2BC3E1C7443}" destId="{BDCCEC16-E555-4370-B34D-5442F320E573}" srcOrd="0" destOrd="0" parTransId="{F93529C7-5C1B-4543-B88D-8ECCE999692B}" sibTransId="{98852CBE-5715-466B-AD8F-E12ACF097BE1}"/>
    <dgm:cxn modelId="{E1D55C7F-3251-4060-B0E9-133B104AB1A1}" srcId="{16E69697-452B-4937-B38E-A603C04687D8}" destId="{098C3EF2-85A1-4976-8F2D-71EC6938C586}" srcOrd="9" destOrd="0" parTransId="{A983315E-C933-424E-BA86-F260E2D8308E}" sibTransId="{C860949A-12C1-42F0-B63D-DD65AD9235CE}"/>
    <dgm:cxn modelId="{620C8ED3-3007-4E7A-B998-C0D3036385D5}" type="presOf" srcId="{74FA0E9D-45D5-4B5F-A9E4-12C5FFC3C7B5}" destId="{2C6D7BD5-A1F2-482B-BE8E-F42EC77518A9}" srcOrd="0" destOrd="1" presId="urn:microsoft.com/office/officeart/2005/8/layout/pList2"/>
    <dgm:cxn modelId="{7AAB917E-F0BD-467D-AB05-46459DA7449C}" type="presOf" srcId="{BB2D715F-0DD4-4211-8F36-8E75FADCA7C1}" destId="{2C6D7BD5-A1F2-482B-BE8E-F42EC77518A9}" srcOrd="0" destOrd="8" presId="urn:microsoft.com/office/officeart/2005/8/layout/pList2"/>
    <dgm:cxn modelId="{20B0AFA2-59BA-49E3-86CF-0676BA623CFE}" type="presOf" srcId="{65608C43-BAEA-4322-8DE8-15D64B1A515B}" destId="{52B6F5A3-B6ED-4CD1-9C32-CD5213C6CF52}" srcOrd="0" destOrd="4" presId="urn:microsoft.com/office/officeart/2005/8/layout/pList2"/>
    <dgm:cxn modelId="{83C48663-5885-41A2-8CBA-23FD43DDD45B}" srcId="{BDCCEC16-E555-4370-B34D-5442F320E573}" destId="{616CB614-7001-4B74-BA5A-9A9AFEA71649}" srcOrd="0" destOrd="0" parTransId="{F3711F94-4901-4E2A-90CA-AFB3CC79E8F4}" sibTransId="{396E570A-DBAE-446A-A338-CAD39ADF0B69}"/>
    <dgm:cxn modelId="{0C39616D-704F-4B37-9210-0CDA0B5F5BEB}" type="presOf" srcId="{0441ADB8-506F-44BE-984F-1B432065574A}" destId="{8663C2DC-84AB-4BE7-9FA4-CD6B36392FCB}" srcOrd="0" destOrd="1" presId="urn:microsoft.com/office/officeart/2005/8/layout/pList2"/>
    <dgm:cxn modelId="{CB030AC5-1F46-40BC-8835-8BAEB5903DD0}" type="presOf" srcId="{3E357DCC-4152-4696-B602-7C9E31B1FBEE}" destId="{2C6D7BD5-A1F2-482B-BE8E-F42EC77518A9}" srcOrd="0" destOrd="9" presId="urn:microsoft.com/office/officeart/2005/8/layout/pList2"/>
    <dgm:cxn modelId="{AF711DEF-AB41-448E-8090-209894FB87DD}" srcId="{BDCCEC16-E555-4370-B34D-5442F320E573}" destId="{C3F6C105-28AD-486E-A1DF-D63F663553AD}" srcOrd="2" destOrd="0" parTransId="{6FF77C9F-4E8D-421F-A1D6-AD1F294D3133}" sibTransId="{DA5914A8-4C0C-4B52-B1AA-61E78CD70300}"/>
    <dgm:cxn modelId="{287BAC74-E378-41FB-9DA3-B223FA0333B4}" type="presOf" srcId="{BEF2B3A1-E00D-4B9C-8797-0B85C3E49941}" destId="{E8C21E64-FADE-4ECC-8520-A2129043AC4B}" srcOrd="0" destOrd="2" presId="urn:microsoft.com/office/officeart/2005/8/layout/pList2"/>
    <dgm:cxn modelId="{CEDAE179-3594-4819-9ADC-9695E2051536}" type="presOf" srcId="{A919325A-E2C5-462A-A199-F3BE26F5D32A}" destId="{8663C2DC-84AB-4BE7-9FA4-CD6B36392FCB}" srcOrd="0" destOrd="5" presId="urn:microsoft.com/office/officeart/2005/8/layout/pList2"/>
    <dgm:cxn modelId="{EB1BF477-BA0C-44A3-A039-C4D82E22F838}" srcId="{C46FDCF1-4567-4B3D-A8AF-164B436BFD87}" destId="{E3C72AA5-B3C6-4E83-8A81-08EA640D3E7F}" srcOrd="0" destOrd="0" parTransId="{8F5DBF40-A5F5-4364-9A8F-83E8AEA1E646}" sibTransId="{900AC25D-C387-433E-9DB7-C30155E723B7}"/>
    <dgm:cxn modelId="{96374C47-2375-47B4-AE1C-AA8471E65A22}" srcId="{16E69697-452B-4937-B38E-A603C04687D8}" destId="{25A4F657-092F-4036-94AF-5793CB4606E7}" srcOrd="4" destOrd="0" parTransId="{FFBACCC3-693B-4F66-96E6-AAFAEF718BFF}" sibTransId="{C93BA523-DC3B-43A9-BED6-55FB68AE7845}"/>
    <dgm:cxn modelId="{D11C92AB-A15F-49E7-8325-BDA1B487C14B}" type="presOf" srcId="{977E2843-9D92-4FBA-9B6E-3A263926A6FD}" destId="{E8C21E64-FADE-4ECC-8520-A2129043AC4B}" srcOrd="0" destOrd="6" presId="urn:microsoft.com/office/officeart/2005/8/layout/pList2"/>
    <dgm:cxn modelId="{0A708DBD-A1D1-47F7-B672-01A7DCC1A1C7}" srcId="{74FA0E9D-45D5-4B5F-A9E4-12C5FFC3C7B5}" destId="{E71CB147-02D6-47A9-8E47-4A097A4AE10F}" srcOrd="0" destOrd="0" parTransId="{34A4FD02-F901-455D-B395-CB2EEC7CC1E3}" sibTransId="{1FD2D113-E6A9-48F8-AD14-4E3511D9228E}"/>
    <dgm:cxn modelId="{8A6B8034-17CF-4852-B2CD-852302F1F9E2}" srcId="{55C6902B-117B-406D-B1BB-A2BC3E1C7443}" destId="{54F7B543-6981-4C3B-9321-57174ECCB5D4}" srcOrd="1" destOrd="0" parTransId="{FE46FA80-3F7F-4376-AA3E-6F2776B952FF}" sibTransId="{4649C63C-93AB-4F9D-BC5D-3F96A02CEF40}"/>
    <dgm:cxn modelId="{590695BC-4A05-4441-8C89-4BC5DAE7E405}" srcId="{16E69697-452B-4937-B38E-A603C04687D8}" destId="{B22932C7-D53B-4789-AE91-6313DBB47A24}" srcOrd="6" destOrd="0" parTransId="{92FDF0D7-C40D-44E9-80DE-425955535223}" sibTransId="{A6E9743A-F249-4CD7-AE4D-42055D7C897B}"/>
    <dgm:cxn modelId="{623E583F-C4A8-46FD-A087-A51F32705C36}" type="presOf" srcId="{93A13F06-511A-42B6-96A9-0EDC9E245A8B}" destId="{52B6F5A3-B6ED-4CD1-9C32-CD5213C6CF52}" srcOrd="0" destOrd="7" presId="urn:microsoft.com/office/officeart/2005/8/layout/pList2"/>
    <dgm:cxn modelId="{490E673B-4131-4258-9422-0B843A18863B}" type="presOf" srcId="{4EC1CB67-17A7-4934-9A72-6567BE5AE5F9}" destId="{8663C2DC-84AB-4BE7-9FA4-CD6B36392FCB}" srcOrd="0" destOrd="4" presId="urn:microsoft.com/office/officeart/2005/8/layout/pList2"/>
    <dgm:cxn modelId="{76DD782B-3A3D-4E8B-8132-2F0A34D832EE}" type="presOf" srcId="{B22932C7-D53B-4789-AE91-6313DBB47A24}" destId="{E8C21E64-FADE-4ECC-8520-A2129043AC4B}" srcOrd="0" destOrd="7" presId="urn:microsoft.com/office/officeart/2005/8/layout/pList2"/>
    <dgm:cxn modelId="{62B2AEA9-187C-4182-8A6B-DFD8B2FB763D}" srcId="{58915889-04EE-443C-B608-15BF9BE5625C}" destId="{6DDD1FAD-C287-420D-A12F-042600887B4A}" srcOrd="3" destOrd="0" parTransId="{A53DA8E6-A051-4F85-AAD5-E04C629C1576}" sibTransId="{7B8485BE-DA60-41C9-9C0E-E77DEE9FA0ED}"/>
    <dgm:cxn modelId="{45D95A34-66F7-40CE-AB8A-D004E53D9D6D}" type="presOf" srcId="{55C6902B-117B-406D-B1BB-A2BC3E1C7443}" destId="{02EFE62A-3053-4C0A-94E2-F106307C8C04}" srcOrd="0" destOrd="0" presId="urn:microsoft.com/office/officeart/2005/8/layout/pList2"/>
    <dgm:cxn modelId="{AA3033BD-1CD2-4A65-8B22-FE4500322857}" type="presOf" srcId="{9C9A146F-E245-41A6-AAF1-AE2D6F21A779}" destId="{8663C2DC-84AB-4BE7-9FA4-CD6B36392FCB}" srcOrd="0" destOrd="6" presId="urn:microsoft.com/office/officeart/2005/8/layout/pList2"/>
    <dgm:cxn modelId="{24ED37C8-E93C-489A-AF1F-018C0029F7F5}" type="presOf" srcId="{8D00209A-8093-4F5C-8E51-2A1F92A186FA}" destId="{E8C21E64-FADE-4ECC-8520-A2129043AC4B}" srcOrd="0" destOrd="3" presId="urn:microsoft.com/office/officeart/2005/8/layout/pList2"/>
    <dgm:cxn modelId="{CBEB8C97-E6F5-4C23-9C92-EC88DBDB82BC}" type="presOf" srcId="{E68387FB-C6DA-4448-80C0-3E52B134C216}" destId="{2C6D7BD5-A1F2-482B-BE8E-F42EC77518A9}" srcOrd="0" destOrd="4" presId="urn:microsoft.com/office/officeart/2005/8/layout/pList2"/>
    <dgm:cxn modelId="{1F907A8E-EA16-4DAF-9D88-81D1D1C9A4EA}" type="presOf" srcId="{E3C72AA5-B3C6-4E83-8A81-08EA640D3E7F}" destId="{8663C2DC-84AB-4BE7-9FA4-CD6B36392FCB}" srcOrd="0" destOrd="9" presId="urn:microsoft.com/office/officeart/2005/8/layout/pList2"/>
    <dgm:cxn modelId="{3235F195-5CA1-4D98-8247-99AA5D3B877C}" type="presOf" srcId="{4649C63C-93AB-4F9D-BC5D-3F96A02CEF40}" destId="{DF1178CB-CC63-4CE1-948E-EBC617215044}" srcOrd="0" destOrd="0" presId="urn:microsoft.com/office/officeart/2005/8/layout/pList2"/>
    <dgm:cxn modelId="{29B97469-54AE-47E6-9CC7-0656C7E8FCF0}" type="presOf" srcId="{2F43BC38-B7E5-451C-A815-04E512019DB3}" destId="{8663C2DC-84AB-4BE7-9FA4-CD6B36392FCB}" srcOrd="0" destOrd="11" presId="urn:microsoft.com/office/officeart/2005/8/layout/pList2"/>
    <dgm:cxn modelId="{BB84D4F1-CF66-43E6-9AF4-15A79A60931D}" srcId="{58915889-04EE-443C-B608-15BF9BE5625C}" destId="{3F5FBC42-9F86-4057-8375-EC991A74C938}" srcOrd="2" destOrd="0" parTransId="{A52CB7C5-6170-4238-98F8-BF77FEE65A3D}" sibTransId="{F38FF187-324F-422F-A460-69DC7DF21FBF}"/>
    <dgm:cxn modelId="{E9A990D6-B3B3-4537-B099-6831BDA47DD3}" srcId="{54F7B543-6981-4C3B-9321-57174ECCB5D4}" destId="{74FA0E9D-45D5-4B5F-A9E4-12C5FFC3C7B5}" srcOrd="0" destOrd="0" parTransId="{0814A70A-2389-4816-B786-4BFB9A928150}" sibTransId="{54B6F8D8-7C97-4D56-A9FD-BE3AEE6403B5}"/>
    <dgm:cxn modelId="{DB61DC00-80C8-4A1B-BEEC-BDEBFF81E2F7}" srcId="{FC81402C-CF09-41EF-A621-DF4AC34DB796}" destId="{E68387FB-C6DA-4448-80C0-3E52B134C216}" srcOrd="0" destOrd="0" parTransId="{0EFD18E5-A062-448F-9AE2-A1DAFC380D78}" sibTransId="{7DB934C0-D47E-46EC-BE17-06B0404B5663}"/>
    <dgm:cxn modelId="{365E9AD5-33F8-4416-AF90-BAADD9671216}" type="presOf" srcId="{EDD4BEE3-4CCE-4620-B6D6-B9CF0BD1A119}" destId="{003319FC-B342-4F1F-A59B-C1AE22E17352}" srcOrd="0" destOrd="0" presId="urn:microsoft.com/office/officeart/2005/8/layout/pList2"/>
    <dgm:cxn modelId="{83088CB5-5B5E-42B8-9ADC-CEB66DCC29BA}" srcId="{16E69697-452B-4937-B38E-A603C04687D8}" destId="{977E2843-9D92-4FBA-9B6E-3A263926A6FD}" srcOrd="5" destOrd="0" parTransId="{874A9310-713E-42B7-A63D-64176798141A}" sibTransId="{B992C93F-5B5C-4BE4-83F4-87BE2104AD91}"/>
    <dgm:cxn modelId="{82AFFA8A-EC2B-43BA-A389-AD1C9A62D2C9}" srcId="{9C9A146F-E245-41A6-AAF1-AE2D6F21A779}" destId="{64527FB9-44F0-4585-9B08-FE896F421C2A}" srcOrd="0" destOrd="0" parTransId="{D00FC479-958C-469A-837B-6D1B839B8422}" sibTransId="{631F96C7-FBCB-4087-B703-4CD9727513F3}"/>
    <dgm:cxn modelId="{60DE058F-657F-4812-8A6E-B1A8862CB3A9}" type="presOf" srcId="{C5593735-1862-4093-86B8-DE3961E99AB2}" destId="{52B6F5A3-B6ED-4CD1-9C32-CD5213C6CF52}" srcOrd="0" destOrd="3" presId="urn:microsoft.com/office/officeart/2005/8/layout/pList2"/>
    <dgm:cxn modelId="{0C8C0BFF-AA47-4BF9-B3C0-EEC4A5D43685}" srcId="{54F7B543-6981-4C3B-9321-57174ECCB5D4}" destId="{FC81402C-CF09-41EF-A621-DF4AC34DB796}" srcOrd="1" destOrd="0" parTransId="{8530A87E-F14B-467B-AF19-61AEC6F76C36}" sibTransId="{3F5D2520-F4A5-4EB5-B16F-A2E28FC2ADDA}"/>
    <dgm:cxn modelId="{44E6494D-F3A9-4708-B4D2-E148D61BA520}" srcId="{16E69697-452B-4937-B38E-A603C04687D8}" destId="{C463BEA7-C2FC-402B-85FE-56EEB9D0267C}" srcOrd="0" destOrd="0" parTransId="{DEF31CB2-BD7E-4397-AEF5-B5F61647E2DE}" sibTransId="{D7B61385-E475-4C53-BD40-8AA95128C69C}"/>
    <dgm:cxn modelId="{C63C0070-C982-4C75-B3E6-660854215D07}" srcId="{89DC0469-FF1B-4FAC-A926-95EC8B163908}" destId="{4EC1CB67-17A7-4934-9A72-6567BE5AE5F9}" srcOrd="0" destOrd="0" parTransId="{21100385-A4DF-4C8C-B3CF-B90B4B247726}" sibTransId="{16601636-B7A9-4EEB-B1CB-B9C63B8CB19E}"/>
    <dgm:cxn modelId="{ED32245C-A4E1-4691-9A35-76AAE53B762C}" type="presOf" srcId="{6DDD1FAD-C287-420D-A12F-042600887B4A}" destId="{2C6D7BD5-A1F2-482B-BE8E-F42EC77518A9}" srcOrd="0" destOrd="11" presId="urn:microsoft.com/office/officeart/2005/8/layout/pList2"/>
    <dgm:cxn modelId="{6FF73411-CFD3-4628-B784-585D94C687F0}" srcId="{55C6902B-117B-406D-B1BB-A2BC3E1C7443}" destId="{2DF5845F-E145-43F2-A171-DC10421FC9A3}" srcOrd="2" destOrd="0" parTransId="{3B1AB83F-5649-4D3D-B001-46BDB2C109FC}" sibTransId="{EDD4BEE3-4CCE-4620-B6D6-B9CF0BD1A119}"/>
    <dgm:cxn modelId="{3ADDFF99-C9AB-4BF8-8F3A-15BEDF479E1B}" srcId="{58915889-04EE-443C-B608-15BF9BE5625C}" destId="{BB2D715F-0DD4-4211-8F36-8E75FADCA7C1}" srcOrd="0" destOrd="0" parTransId="{2C243CF7-BDE0-4470-A588-682B07439C66}" sibTransId="{C941CBE5-7B6D-49E7-A0AF-76EB03E05C51}"/>
    <dgm:cxn modelId="{78916AD5-6053-4B2F-8004-2C3443F73E45}" srcId="{54F7B543-6981-4C3B-9321-57174ECCB5D4}" destId="{3FC69CAD-E6CE-49C1-9853-A6518733D742}" srcOrd="2" destOrd="0" parTransId="{F4D5121E-3F6F-4D07-8DA9-7591AEFB7F05}" sibTransId="{B9E1923F-8ABB-4BF3-944C-C561A9A00D08}"/>
    <dgm:cxn modelId="{00402957-E640-47DC-97DC-F2E21145B075}" srcId="{9C9A146F-E245-41A6-AAF1-AE2D6F21A779}" destId="{2F43BC38-B7E5-451C-A815-04E512019DB3}" srcOrd="2" destOrd="0" parTransId="{F5A490B3-5C34-4A70-BF01-6C88241163CF}" sibTransId="{58B62232-2BA6-45AD-8509-0E02E018B6BF}"/>
    <dgm:cxn modelId="{890FE6C0-23E8-491E-874D-C2F40B3AEEAD}" srcId="{C46FDCF1-4567-4B3D-A8AF-164B436BFD87}" destId="{3F4ECFE2-0AD9-438F-AA16-8A7531673F41}" srcOrd="1" destOrd="0" parTransId="{35435D37-1CC5-47A5-BAD4-3DEBDBBCE515}" sibTransId="{ADC252B3-B954-4882-8BEF-7CD0BEB682BA}"/>
    <dgm:cxn modelId="{8A2DD65C-C684-4EDD-8DB2-78DF26F5B3B5}" type="presOf" srcId="{098C3EF2-85A1-4976-8F2D-71EC6938C586}" destId="{E8C21E64-FADE-4ECC-8520-A2129043AC4B}" srcOrd="0" destOrd="10" presId="urn:microsoft.com/office/officeart/2005/8/layout/pList2"/>
    <dgm:cxn modelId="{B7545C38-56EF-40EB-A440-A84636FAF9B5}" type="presOf" srcId="{7D42D557-3871-4643-AA33-CDC834252D3F}" destId="{2C6D7BD5-A1F2-482B-BE8E-F42EC77518A9}" srcOrd="0" destOrd="6" presId="urn:microsoft.com/office/officeart/2005/8/layout/pList2"/>
    <dgm:cxn modelId="{77AE2EB4-F41F-4980-A99A-56B6184C3099}" type="presOf" srcId="{98852CBE-5715-466B-AD8F-E12ACF097BE1}" destId="{B04D4151-F14D-4D25-B22F-A48867F039EB}" srcOrd="0" destOrd="0" presId="urn:microsoft.com/office/officeart/2005/8/layout/pList2"/>
    <dgm:cxn modelId="{9297688F-D0C2-45D6-A22D-3D819B00E84C}" type="presParOf" srcId="{02EFE62A-3053-4C0A-94E2-F106307C8C04}" destId="{712F5380-8935-4253-98B7-827781CCAAB4}" srcOrd="0" destOrd="0" presId="urn:microsoft.com/office/officeart/2005/8/layout/pList2"/>
    <dgm:cxn modelId="{6940BA45-9772-4A88-8647-ADCFFD681710}" type="presParOf" srcId="{02EFE62A-3053-4C0A-94E2-F106307C8C04}" destId="{0744DEB5-A4BE-4342-AE68-78627AB5EE97}" srcOrd="1" destOrd="0" presId="urn:microsoft.com/office/officeart/2005/8/layout/pList2"/>
    <dgm:cxn modelId="{E2D3ADFA-C6BB-4F30-99B8-6AC9F068FF21}" type="presParOf" srcId="{0744DEB5-A4BE-4342-AE68-78627AB5EE97}" destId="{6E66C84C-5EF4-40E6-A601-F0C92FAC0BC7}" srcOrd="0" destOrd="0" presId="urn:microsoft.com/office/officeart/2005/8/layout/pList2"/>
    <dgm:cxn modelId="{62F0C2F6-A738-4F15-B7AD-09E9289D8120}" type="presParOf" srcId="{6E66C84C-5EF4-40E6-A601-F0C92FAC0BC7}" destId="{52B6F5A3-B6ED-4CD1-9C32-CD5213C6CF52}" srcOrd="0" destOrd="0" presId="urn:microsoft.com/office/officeart/2005/8/layout/pList2"/>
    <dgm:cxn modelId="{833F7F84-A1B5-4ABD-9012-6C69F4E3DD48}" type="presParOf" srcId="{6E66C84C-5EF4-40E6-A601-F0C92FAC0BC7}" destId="{A7B51519-6305-48BF-B9E8-EE7E8EEAB0D0}" srcOrd="1" destOrd="0" presId="urn:microsoft.com/office/officeart/2005/8/layout/pList2"/>
    <dgm:cxn modelId="{C88E107F-20F4-4887-9881-950EACEEB11C}" type="presParOf" srcId="{6E66C84C-5EF4-40E6-A601-F0C92FAC0BC7}" destId="{004663AB-3284-4718-A01C-E5540C9C185B}" srcOrd="2" destOrd="0" presId="urn:microsoft.com/office/officeart/2005/8/layout/pList2"/>
    <dgm:cxn modelId="{8DC08CF2-6CC6-4E7E-B6FE-488A343271A7}" type="presParOf" srcId="{0744DEB5-A4BE-4342-AE68-78627AB5EE97}" destId="{B04D4151-F14D-4D25-B22F-A48867F039EB}" srcOrd="1" destOrd="0" presId="urn:microsoft.com/office/officeart/2005/8/layout/pList2"/>
    <dgm:cxn modelId="{9900642A-9270-4E56-BFCE-6CD6AE7E9E23}" type="presParOf" srcId="{0744DEB5-A4BE-4342-AE68-78627AB5EE97}" destId="{09ED19F8-54A8-4133-9B6B-5BCE744B0C20}" srcOrd="2" destOrd="0" presId="urn:microsoft.com/office/officeart/2005/8/layout/pList2"/>
    <dgm:cxn modelId="{25CFFA3C-5E03-4F9D-8F87-482C957983D5}" type="presParOf" srcId="{09ED19F8-54A8-4133-9B6B-5BCE744B0C20}" destId="{2C6D7BD5-A1F2-482B-BE8E-F42EC77518A9}" srcOrd="0" destOrd="0" presId="urn:microsoft.com/office/officeart/2005/8/layout/pList2"/>
    <dgm:cxn modelId="{FCAF9599-95E8-48F1-96CB-E518CDEE18E4}" type="presParOf" srcId="{09ED19F8-54A8-4133-9B6B-5BCE744B0C20}" destId="{89A83B9E-D833-4372-B9A5-2D03FC94A0C7}" srcOrd="1" destOrd="0" presId="urn:microsoft.com/office/officeart/2005/8/layout/pList2"/>
    <dgm:cxn modelId="{EB9D31C0-14BA-438B-8062-60A7A98139C4}" type="presParOf" srcId="{09ED19F8-54A8-4133-9B6B-5BCE744B0C20}" destId="{46293599-CD18-456C-B523-2643D9780D34}" srcOrd="2" destOrd="0" presId="urn:microsoft.com/office/officeart/2005/8/layout/pList2"/>
    <dgm:cxn modelId="{C91AC05A-326E-4AFD-9192-B3F9BD2D20CE}" type="presParOf" srcId="{0744DEB5-A4BE-4342-AE68-78627AB5EE97}" destId="{DF1178CB-CC63-4CE1-948E-EBC617215044}" srcOrd="3" destOrd="0" presId="urn:microsoft.com/office/officeart/2005/8/layout/pList2"/>
    <dgm:cxn modelId="{E98099A3-DA69-49B6-94CF-E02C5EDBB9D1}" type="presParOf" srcId="{0744DEB5-A4BE-4342-AE68-78627AB5EE97}" destId="{9FC48F0F-7201-4B3A-912A-3F7EC4499B21}" srcOrd="4" destOrd="0" presId="urn:microsoft.com/office/officeart/2005/8/layout/pList2"/>
    <dgm:cxn modelId="{F29E9834-F1A4-4F70-B8C5-0CE7314B857F}" type="presParOf" srcId="{9FC48F0F-7201-4B3A-912A-3F7EC4499B21}" destId="{8663C2DC-84AB-4BE7-9FA4-CD6B36392FCB}" srcOrd="0" destOrd="0" presId="urn:microsoft.com/office/officeart/2005/8/layout/pList2"/>
    <dgm:cxn modelId="{077887DC-174F-4323-942A-8E097DBF709F}" type="presParOf" srcId="{9FC48F0F-7201-4B3A-912A-3F7EC4499B21}" destId="{72AC4CD8-9A7F-4E6E-88C6-6A9FE42A54BB}" srcOrd="1" destOrd="0" presId="urn:microsoft.com/office/officeart/2005/8/layout/pList2"/>
    <dgm:cxn modelId="{67CF7317-9E1C-49CE-84A2-4DDAE92830CA}" type="presParOf" srcId="{9FC48F0F-7201-4B3A-912A-3F7EC4499B21}" destId="{82F78160-1442-452D-8541-31D68F328FFD}" srcOrd="2" destOrd="0" presId="urn:microsoft.com/office/officeart/2005/8/layout/pList2"/>
    <dgm:cxn modelId="{11F7919F-16DB-4A54-9BB0-B7ABBE0E80AA}" type="presParOf" srcId="{0744DEB5-A4BE-4342-AE68-78627AB5EE97}" destId="{003319FC-B342-4F1F-A59B-C1AE22E17352}" srcOrd="5" destOrd="0" presId="urn:microsoft.com/office/officeart/2005/8/layout/pList2"/>
    <dgm:cxn modelId="{A1A29FAD-7A41-4DB3-B851-D106A22D6B91}" type="presParOf" srcId="{0744DEB5-A4BE-4342-AE68-78627AB5EE97}" destId="{859ACEEC-942C-4C55-AA21-7048503883C5}" srcOrd="6" destOrd="0" presId="urn:microsoft.com/office/officeart/2005/8/layout/pList2"/>
    <dgm:cxn modelId="{8DE354D0-1D35-40DB-998D-7CD27014A219}" type="presParOf" srcId="{859ACEEC-942C-4C55-AA21-7048503883C5}" destId="{E8C21E64-FADE-4ECC-8520-A2129043AC4B}" srcOrd="0" destOrd="0" presId="urn:microsoft.com/office/officeart/2005/8/layout/pList2"/>
    <dgm:cxn modelId="{21188854-27E3-47F4-8C03-D2792F949F1D}" type="presParOf" srcId="{859ACEEC-942C-4C55-AA21-7048503883C5}" destId="{44935385-43AB-4D6E-A696-B4471EE3ED03}" srcOrd="1" destOrd="0" presId="urn:microsoft.com/office/officeart/2005/8/layout/pList2"/>
    <dgm:cxn modelId="{965026EB-D825-43F4-84BF-CC942403D2D8}" type="presParOf" srcId="{859ACEEC-942C-4C55-AA21-7048503883C5}" destId="{98E929B9-8BAA-4422-90E7-ABE3057DD78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6902B-117B-406D-B1BB-A2BC3E1C7443}" type="doc">
      <dgm:prSet loTypeId="urn:microsoft.com/office/officeart/2005/8/layout/pList2" loCatId="list" qsTypeId="urn:microsoft.com/office/officeart/2005/8/quickstyle/simple1" qsCatId="simple" csTypeId="urn:microsoft.com/office/officeart/2005/8/colors/accent1_2" csCatId="accent1" phldr="1"/>
      <dgm:spPr/>
    </dgm:pt>
    <dgm:pt modelId="{BDCCEC16-E555-4370-B34D-5442F320E573}">
      <dgm:prSet phldrT="[Tekst]"/>
      <dgm:spPr/>
      <dgm:t>
        <a:bodyPr/>
        <a:lstStyle/>
        <a:p>
          <a:r>
            <a:rPr lang="da-DK" dirty="0" smtClean="0"/>
            <a:t>OSU</a:t>
          </a:r>
          <a:endParaRPr lang="da-DK" dirty="0"/>
        </a:p>
      </dgm:t>
    </dgm:pt>
    <dgm:pt modelId="{F93529C7-5C1B-4543-B88D-8ECCE999692B}" type="parTrans" cxnId="{9FBAAFC0-8D9F-4A81-A0E1-25633C4522A4}">
      <dgm:prSet/>
      <dgm:spPr/>
      <dgm:t>
        <a:bodyPr/>
        <a:lstStyle/>
        <a:p>
          <a:endParaRPr lang="da-DK"/>
        </a:p>
      </dgm:t>
    </dgm:pt>
    <dgm:pt modelId="{98852CBE-5715-466B-AD8F-E12ACF097BE1}" type="sibTrans" cxnId="{9FBAAFC0-8D9F-4A81-A0E1-25633C4522A4}">
      <dgm:prSet/>
      <dgm:spPr/>
      <dgm:t>
        <a:bodyPr/>
        <a:lstStyle/>
        <a:p>
          <a:endParaRPr lang="da-DK"/>
        </a:p>
      </dgm:t>
    </dgm:pt>
    <dgm:pt modelId="{3DEED9EB-3768-49C7-A125-077DC13AE8E3}">
      <dgm:prSet phldrT="[Tekst]"/>
      <dgm:spPr/>
      <dgm:t>
        <a:bodyPr/>
        <a:lstStyle/>
        <a:p>
          <a:r>
            <a:rPr lang="da-DK" dirty="0" smtClean="0"/>
            <a:t>12 uger.</a:t>
          </a:r>
          <a:endParaRPr lang="da-DK" dirty="0"/>
        </a:p>
      </dgm:t>
    </dgm:pt>
    <dgm:pt modelId="{84A24B0C-64C8-432F-8C2A-C1C13C54217B}" type="parTrans" cxnId="{F99245E2-45EE-4E2A-9E09-1E4603FC601A}">
      <dgm:prSet/>
      <dgm:spPr/>
      <dgm:t>
        <a:bodyPr/>
        <a:lstStyle/>
        <a:p>
          <a:endParaRPr lang="da-DK"/>
        </a:p>
      </dgm:t>
    </dgm:pt>
    <dgm:pt modelId="{F66C550C-C82D-4A38-B642-EF97B4BBBB6C}" type="sibTrans" cxnId="{F99245E2-45EE-4E2A-9E09-1E4603FC601A}">
      <dgm:prSet/>
      <dgm:spPr/>
      <dgm:t>
        <a:bodyPr/>
        <a:lstStyle/>
        <a:p>
          <a:endParaRPr lang="da-DK"/>
        </a:p>
      </dgm:t>
    </dgm:pt>
    <dgm:pt modelId="{A29855E9-0580-4B2B-A0B7-1244EFCC6619}">
      <dgm:prSet phldrT="[Tekst]"/>
      <dgm:spPr/>
      <dgm:t>
        <a:bodyPr/>
        <a:lstStyle/>
        <a:p>
          <a:endParaRPr lang="da-DK" dirty="0"/>
        </a:p>
      </dgm:t>
    </dgm:pt>
    <dgm:pt modelId="{3B07D430-C531-4068-A14E-BB92B569BBB2}" type="parTrans" cxnId="{7F3004B7-CBBA-44C5-A381-F375BEACD369}">
      <dgm:prSet/>
      <dgm:spPr/>
      <dgm:t>
        <a:bodyPr/>
        <a:lstStyle/>
        <a:p>
          <a:endParaRPr lang="da-DK"/>
        </a:p>
      </dgm:t>
    </dgm:pt>
    <dgm:pt modelId="{861600B1-DA40-491F-99AB-1DFF0B1D9C66}" type="sibTrans" cxnId="{7F3004B7-CBBA-44C5-A381-F375BEACD369}">
      <dgm:prSet/>
      <dgm:spPr/>
      <dgm:t>
        <a:bodyPr/>
        <a:lstStyle/>
        <a:p>
          <a:endParaRPr lang="da-DK"/>
        </a:p>
      </dgm:t>
    </dgm:pt>
    <dgm:pt modelId="{8D565D85-83D1-4CF0-B714-6A608B197EBA}">
      <dgm:prSet phldrT="[Tekst]"/>
      <dgm:spPr/>
      <dgm:t>
        <a:bodyPr/>
        <a:lstStyle/>
        <a:p>
          <a:r>
            <a:rPr lang="da-DK" dirty="0" smtClean="0"/>
            <a:t>FAGLÆ</a:t>
          </a:r>
          <a:endParaRPr lang="da-DK" dirty="0"/>
        </a:p>
      </dgm:t>
    </dgm:pt>
    <dgm:pt modelId="{655DE7C7-E5F7-45A1-AD72-4C6E048D49F8}" type="parTrans" cxnId="{58008417-A3B0-41C3-AB28-F1C401F5371D}">
      <dgm:prSet/>
      <dgm:spPr/>
      <dgm:t>
        <a:bodyPr/>
        <a:lstStyle/>
        <a:p>
          <a:endParaRPr lang="da-DK"/>
        </a:p>
      </dgm:t>
    </dgm:pt>
    <dgm:pt modelId="{9F8F308B-DCC7-4AEF-AB69-826B95A175EE}" type="sibTrans" cxnId="{58008417-A3B0-41C3-AB28-F1C401F5371D}">
      <dgm:prSet/>
      <dgm:spPr/>
      <dgm:t>
        <a:bodyPr/>
        <a:lstStyle/>
        <a:p>
          <a:endParaRPr lang="da-DK"/>
        </a:p>
      </dgm:t>
    </dgm:pt>
    <dgm:pt modelId="{3192004C-521B-43B0-AC6E-D65F382304D5}">
      <dgm:prSet phldrT="[Tekst]"/>
      <dgm:spPr/>
      <dgm:t>
        <a:bodyPr/>
        <a:lstStyle/>
        <a:p>
          <a:r>
            <a:rPr lang="da-DK" dirty="0" smtClean="0"/>
            <a:t>SKYLE-II</a:t>
          </a:r>
          <a:endParaRPr lang="da-DK" dirty="0"/>
        </a:p>
      </dgm:t>
    </dgm:pt>
    <dgm:pt modelId="{4814F43F-1938-4F9C-9925-164B68355A49}" type="parTrans" cxnId="{3EB7E9C7-3E2E-4989-975F-B5A2511ACC46}">
      <dgm:prSet/>
      <dgm:spPr/>
      <dgm:t>
        <a:bodyPr/>
        <a:lstStyle/>
        <a:p>
          <a:endParaRPr lang="da-DK"/>
        </a:p>
      </dgm:t>
    </dgm:pt>
    <dgm:pt modelId="{14AF1BDE-A934-441E-B70C-E12FE65E171C}" type="sibTrans" cxnId="{3EB7E9C7-3E2E-4989-975F-B5A2511ACC46}">
      <dgm:prSet/>
      <dgm:spPr/>
      <dgm:t>
        <a:bodyPr/>
        <a:lstStyle/>
        <a:p>
          <a:endParaRPr lang="da-DK"/>
        </a:p>
      </dgm:t>
    </dgm:pt>
    <dgm:pt modelId="{D702BA43-DBDE-4921-813F-7CEB932262B4}">
      <dgm:prSet phldrT="[Tekst]"/>
      <dgm:spPr/>
      <dgm:t>
        <a:bodyPr/>
        <a:lstStyle/>
        <a:p>
          <a:r>
            <a:rPr lang="da-DK" dirty="0" smtClean="0"/>
            <a:t>CBRN</a:t>
          </a:r>
          <a:endParaRPr lang="da-DK" dirty="0"/>
        </a:p>
      </dgm:t>
    </dgm:pt>
    <dgm:pt modelId="{0C1ECDAF-F673-4729-90AC-2D1CF3DF3E9E}" type="parTrans" cxnId="{B9ED922D-A123-44C1-9B08-D0BF34B49D53}">
      <dgm:prSet/>
      <dgm:spPr/>
      <dgm:t>
        <a:bodyPr/>
        <a:lstStyle/>
        <a:p>
          <a:endParaRPr lang="da-DK"/>
        </a:p>
      </dgm:t>
    </dgm:pt>
    <dgm:pt modelId="{3B8D150D-2254-4E32-A83F-CB837FA30D8C}" type="sibTrans" cxnId="{B9ED922D-A123-44C1-9B08-D0BF34B49D53}">
      <dgm:prSet/>
      <dgm:spPr/>
      <dgm:t>
        <a:bodyPr/>
        <a:lstStyle/>
        <a:p>
          <a:endParaRPr lang="da-DK"/>
        </a:p>
      </dgm:t>
    </dgm:pt>
    <dgm:pt modelId="{1A0169DA-809B-485F-878D-DE22DE5E648D}">
      <dgm:prSet phldrT="[Tekst]"/>
      <dgm:spPr/>
      <dgm:t>
        <a:bodyPr/>
        <a:lstStyle/>
        <a:p>
          <a:r>
            <a:rPr lang="da-DK" dirty="0" smtClean="0"/>
            <a:t>SPRTJ</a:t>
          </a:r>
          <a:endParaRPr lang="da-DK" dirty="0"/>
        </a:p>
      </dgm:t>
    </dgm:pt>
    <dgm:pt modelId="{6C975893-F2AE-43C6-959E-DAAB79F52151}" type="parTrans" cxnId="{B0885120-E847-420C-92E2-DB8619088B95}">
      <dgm:prSet/>
      <dgm:spPr/>
      <dgm:t>
        <a:bodyPr/>
        <a:lstStyle/>
        <a:p>
          <a:endParaRPr lang="da-DK"/>
        </a:p>
      </dgm:t>
    </dgm:pt>
    <dgm:pt modelId="{6F72FB5B-1771-4EAF-8594-6D52ABCC3E16}" type="sibTrans" cxnId="{B0885120-E847-420C-92E2-DB8619088B95}">
      <dgm:prSet/>
      <dgm:spPr/>
      <dgm:t>
        <a:bodyPr/>
        <a:lstStyle/>
        <a:p>
          <a:endParaRPr lang="da-DK"/>
        </a:p>
      </dgm:t>
    </dgm:pt>
    <dgm:pt modelId="{938FBDA9-6ECD-45BA-BC67-8312E729F759}">
      <dgm:prSet phldrT="[Tekst]"/>
      <dgm:spPr/>
      <dgm:t>
        <a:bodyPr/>
        <a:lstStyle/>
        <a:p>
          <a:r>
            <a:rPr lang="da-DK" dirty="0" smtClean="0"/>
            <a:t>LOG</a:t>
          </a:r>
          <a:endParaRPr lang="da-DK" dirty="0"/>
        </a:p>
      </dgm:t>
    </dgm:pt>
    <dgm:pt modelId="{CFD8E630-01B0-4DBA-AD11-27B91F805328}" type="parTrans" cxnId="{79945F72-D91D-4367-9745-2E161C1E6CCB}">
      <dgm:prSet/>
      <dgm:spPr/>
      <dgm:t>
        <a:bodyPr/>
        <a:lstStyle/>
        <a:p>
          <a:endParaRPr lang="da-DK"/>
        </a:p>
      </dgm:t>
    </dgm:pt>
    <dgm:pt modelId="{6E19ECA9-19A6-469D-B388-D5F3C0C11BA2}" type="sibTrans" cxnId="{79945F72-D91D-4367-9745-2E161C1E6CCB}">
      <dgm:prSet/>
      <dgm:spPr/>
      <dgm:t>
        <a:bodyPr/>
        <a:lstStyle/>
        <a:p>
          <a:endParaRPr lang="da-DK"/>
        </a:p>
      </dgm:t>
    </dgm:pt>
    <dgm:pt modelId="{1789AFD6-E904-4057-9762-5905AB73FD71}">
      <dgm:prSet phldrT="[Tekst]"/>
      <dgm:spPr/>
      <dgm:t>
        <a:bodyPr/>
        <a:lstStyle/>
        <a:p>
          <a:r>
            <a:rPr lang="da-DK" dirty="0" smtClean="0"/>
            <a:t>NK/DEL, SF mf.</a:t>
          </a:r>
          <a:endParaRPr lang="da-DK" dirty="0"/>
        </a:p>
      </dgm:t>
    </dgm:pt>
    <dgm:pt modelId="{1901A520-8A32-47F9-A71B-F53E420846BB}" type="parTrans" cxnId="{0F53B113-5573-4877-9DE2-5CCE39BA110F}">
      <dgm:prSet/>
      <dgm:spPr/>
      <dgm:t>
        <a:bodyPr/>
        <a:lstStyle/>
        <a:p>
          <a:endParaRPr lang="da-DK"/>
        </a:p>
      </dgm:t>
    </dgm:pt>
    <dgm:pt modelId="{C66639D5-418C-480E-B01D-A0E4AF58AF33}" type="sibTrans" cxnId="{0F53B113-5573-4877-9DE2-5CCE39BA110F}">
      <dgm:prSet/>
      <dgm:spPr/>
      <dgm:t>
        <a:bodyPr/>
        <a:lstStyle/>
        <a:p>
          <a:endParaRPr lang="da-DK"/>
        </a:p>
      </dgm:t>
    </dgm:pt>
    <dgm:pt modelId="{047FF45D-5839-4B39-8BBA-46B5BE002F37}">
      <dgm:prSet phldrT="[Tekst]"/>
      <dgm:spPr/>
      <dgm:t>
        <a:bodyPr/>
        <a:lstStyle/>
        <a:p>
          <a:r>
            <a:rPr lang="da-DK" dirty="0" smtClean="0"/>
            <a:t>TAKTIK</a:t>
          </a:r>
          <a:endParaRPr lang="da-DK" dirty="0"/>
        </a:p>
      </dgm:t>
    </dgm:pt>
    <dgm:pt modelId="{8D267763-3E30-4D65-B4D2-6F6593FF933D}" type="parTrans" cxnId="{E2468D3A-9F14-41C0-AEE8-DB623A62C71F}">
      <dgm:prSet/>
      <dgm:spPr/>
      <dgm:t>
        <a:bodyPr/>
        <a:lstStyle/>
        <a:p>
          <a:endParaRPr lang="da-DK"/>
        </a:p>
      </dgm:t>
    </dgm:pt>
    <dgm:pt modelId="{CA3F209C-EF1E-4FAD-9E7C-CA8F62E36B25}" type="sibTrans" cxnId="{E2468D3A-9F14-41C0-AEE8-DB623A62C71F}">
      <dgm:prSet/>
      <dgm:spPr/>
      <dgm:t>
        <a:bodyPr/>
        <a:lstStyle/>
        <a:p>
          <a:endParaRPr lang="da-DK"/>
        </a:p>
      </dgm:t>
    </dgm:pt>
    <dgm:pt modelId="{651A231C-9B21-490F-B181-C253F747E907}">
      <dgm:prSet phldrT="[Tekst]"/>
      <dgm:spPr/>
      <dgm:t>
        <a:bodyPr/>
        <a:lstStyle/>
        <a:p>
          <a:r>
            <a:rPr lang="da-DK" dirty="0" err="1" smtClean="0"/>
            <a:t>Krypto</a:t>
          </a:r>
          <a:endParaRPr lang="da-DK" dirty="0"/>
        </a:p>
      </dgm:t>
    </dgm:pt>
    <dgm:pt modelId="{14E35B3B-9614-4F7F-9AFD-DFBF62902B84}" type="sibTrans" cxnId="{50ED6AD8-BFC9-4AF8-971C-8902AA54A9C3}">
      <dgm:prSet/>
      <dgm:spPr/>
      <dgm:t>
        <a:bodyPr/>
        <a:lstStyle/>
        <a:p>
          <a:endParaRPr lang="da-DK"/>
        </a:p>
      </dgm:t>
    </dgm:pt>
    <dgm:pt modelId="{0C2ADF4F-D98E-476B-823B-249AF90A2BED}" type="parTrans" cxnId="{50ED6AD8-BFC9-4AF8-971C-8902AA54A9C3}">
      <dgm:prSet/>
      <dgm:spPr/>
      <dgm:t>
        <a:bodyPr/>
        <a:lstStyle/>
        <a:p>
          <a:endParaRPr lang="da-DK"/>
        </a:p>
      </dgm:t>
    </dgm:pt>
    <dgm:pt modelId="{02EFE62A-3053-4C0A-94E2-F106307C8C04}" type="pres">
      <dgm:prSet presAssocID="{55C6902B-117B-406D-B1BB-A2BC3E1C7443}" presName="Name0" presStyleCnt="0">
        <dgm:presLayoutVars>
          <dgm:dir/>
          <dgm:resizeHandles val="exact"/>
        </dgm:presLayoutVars>
      </dgm:prSet>
      <dgm:spPr/>
    </dgm:pt>
    <dgm:pt modelId="{712F5380-8935-4253-98B7-827781CCAAB4}" type="pres">
      <dgm:prSet presAssocID="{55C6902B-117B-406D-B1BB-A2BC3E1C7443}" presName="bkgdShp" presStyleLbl="alignAccFollowNode1" presStyleIdx="0" presStyleCnt="1"/>
      <dgm:spPr/>
    </dgm:pt>
    <dgm:pt modelId="{0744DEB5-A4BE-4342-AE68-78627AB5EE97}" type="pres">
      <dgm:prSet presAssocID="{55C6902B-117B-406D-B1BB-A2BC3E1C7443}" presName="linComp" presStyleCnt="0"/>
      <dgm:spPr/>
    </dgm:pt>
    <dgm:pt modelId="{6E66C84C-5EF4-40E6-A601-F0C92FAC0BC7}" type="pres">
      <dgm:prSet presAssocID="{BDCCEC16-E555-4370-B34D-5442F320E573}" presName="compNode" presStyleCnt="0"/>
      <dgm:spPr/>
    </dgm:pt>
    <dgm:pt modelId="{52B6F5A3-B6ED-4CD1-9C32-CD5213C6CF52}" type="pres">
      <dgm:prSet presAssocID="{BDCCEC16-E555-4370-B34D-5442F320E573}" presName="node" presStyleLbl="node1" presStyleIdx="0" presStyleCnt="1">
        <dgm:presLayoutVars>
          <dgm:bulletEnabled val="1"/>
        </dgm:presLayoutVars>
      </dgm:prSet>
      <dgm:spPr/>
      <dgm:t>
        <a:bodyPr/>
        <a:lstStyle/>
        <a:p>
          <a:endParaRPr lang="da-DK"/>
        </a:p>
      </dgm:t>
    </dgm:pt>
    <dgm:pt modelId="{A7B51519-6305-48BF-B9E8-EE7E8EEAB0D0}" type="pres">
      <dgm:prSet presAssocID="{BDCCEC16-E555-4370-B34D-5442F320E573}" presName="invisiNode" presStyleLbl="node1" presStyleIdx="0" presStyleCnt="1"/>
      <dgm:spPr/>
    </dgm:pt>
    <dgm:pt modelId="{004663AB-3284-4718-A01C-E5540C9C185B}" type="pres">
      <dgm:prSet presAssocID="{BDCCEC16-E555-4370-B34D-5442F320E573}" presName="imagNode" presStyleLbl="fgImgPlace1" presStyleIdx="0" presStyleCnt="1"/>
      <dgm:spPr>
        <a:blipFill rotWithShape="1">
          <a:blip xmlns:r="http://schemas.openxmlformats.org/officeDocument/2006/relationships" r:embed="rId1"/>
          <a:stretch>
            <a:fillRect/>
          </a:stretch>
        </a:blipFill>
      </dgm:spPr>
    </dgm:pt>
  </dgm:ptLst>
  <dgm:cxnLst>
    <dgm:cxn modelId="{58008417-A3B0-41C3-AB28-F1C401F5371D}" srcId="{3DEED9EB-3768-49C7-A125-077DC13AE8E3}" destId="{8D565D85-83D1-4CF0-B714-6A608B197EBA}" srcOrd="1" destOrd="0" parTransId="{655DE7C7-E5F7-45A1-AD72-4C6E048D49F8}" sibTransId="{9F8F308B-DCC7-4AEF-AB69-826B95A175EE}"/>
    <dgm:cxn modelId="{9FBAAFC0-8D9F-4A81-A0E1-25633C4522A4}" srcId="{55C6902B-117B-406D-B1BB-A2BC3E1C7443}" destId="{BDCCEC16-E555-4370-B34D-5442F320E573}" srcOrd="0" destOrd="0" parTransId="{F93529C7-5C1B-4543-B88D-8ECCE999692B}" sibTransId="{98852CBE-5715-466B-AD8F-E12ACF097BE1}"/>
    <dgm:cxn modelId="{0F53B113-5573-4877-9DE2-5CCE39BA110F}" srcId="{BDCCEC16-E555-4370-B34D-5442F320E573}" destId="{1789AFD6-E904-4057-9762-5905AB73FD71}" srcOrd="0" destOrd="0" parTransId="{1901A520-8A32-47F9-A71B-F53E420846BB}" sibTransId="{C66639D5-418C-480E-B01D-A0E4AF58AF33}"/>
    <dgm:cxn modelId="{2F1BC415-A8CE-477B-A70D-618FC71DB853}" type="presOf" srcId="{BDCCEC16-E555-4370-B34D-5442F320E573}" destId="{52B6F5A3-B6ED-4CD1-9C32-CD5213C6CF52}" srcOrd="0" destOrd="0" presId="urn:microsoft.com/office/officeart/2005/8/layout/pList2"/>
    <dgm:cxn modelId="{7F305003-CFDD-480C-B7C6-1D886537549E}" type="presOf" srcId="{D702BA43-DBDE-4921-813F-7CEB932262B4}" destId="{52B6F5A3-B6ED-4CD1-9C32-CD5213C6CF52}" srcOrd="0" destOrd="6" presId="urn:microsoft.com/office/officeart/2005/8/layout/pList2"/>
    <dgm:cxn modelId="{50ED6AD8-BFC9-4AF8-971C-8902AA54A9C3}" srcId="{3DEED9EB-3768-49C7-A125-077DC13AE8E3}" destId="{651A231C-9B21-490F-B181-C253F747E907}" srcOrd="6" destOrd="0" parTransId="{0C2ADF4F-D98E-476B-823B-249AF90A2BED}" sibTransId="{14E35B3B-9614-4F7F-9AFD-DFBF62902B84}"/>
    <dgm:cxn modelId="{E2468D3A-9F14-41C0-AEE8-DB623A62C71F}" srcId="{3DEED9EB-3768-49C7-A125-077DC13AE8E3}" destId="{047FF45D-5839-4B39-8BBA-46B5BE002F37}" srcOrd="0" destOrd="0" parTransId="{8D267763-3E30-4D65-B4D2-6F6593FF933D}" sibTransId="{CA3F209C-EF1E-4FAD-9E7C-CA8F62E36B25}"/>
    <dgm:cxn modelId="{3EB7E9C7-3E2E-4989-975F-B5A2511ACC46}" srcId="{3DEED9EB-3768-49C7-A125-077DC13AE8E3}" destId="{3192004C-521B-43B0-AC6E-D65F382304D5}" srcOrd="2" destOrd="0" parTransId="{4814F43F-1938-4F9C-9925-164B68355A49}" sibTransId="{14AF1BDE-A934-441E-B70C-E12FE65E171C}"/>
    <dgm:cxn modelId="{F99245E2-45EE-4E2A-9E09-1E4603FC601A}" srcId="{BDCCEC16-E555-4370-B34D-5442F320E573}" destId="{3DEED9EB-3768-49C7-A125-077DC13AE8E3}" srcOrd="1" destOrd="0" parTransId="{84A24B0C-64C8-432F-8C2A-C1C13C54217B}" sibTransId="{F66C550C-C82D-4A38-B642-EF97B4BBBB6C}"/>
    <dgm:cxn modelId="{6546FDBB-9225-4DD0-8255-6E84DA81785F}" type="presOf" srcId="{1A0169DA-809B-485F-878D-DE22DE5E648D}" destId="{52B6F5A3-B6ED-4CD1-9C32-CD5213C6CF52}" srcOrd="0" destOrd="7" presId="urn:microsoft.com/office/officeart/2005/8/layout/pList2"/>
    <dgm:cxn modelId="{45D95A34-66F7-40CE-AB8A-D004E53D9D6D}" type="presOf" srcId="{55C6902B-117B-406D-B1BB-A2BC3E1C7443}" destId="{02EFE62A-3053-4C0A-94E2-F106307C8C04}" srcOrd="0" destOrd="0" presId="urn:microsoft.com/office/officeart/2005/8/layout/pList2"/>
    <dgm:cxn modelId="{CAE7375C-E559-4775-8B78-7E8A8184E80B}" type="presOf" srcId="{8D565D85-83D1-4CF0-B714-6A608B197EBA}" destId="{52B6F5A3-B6ED-4CD1-9C32-CD5213C6CF52}" srcOrd="0" destOrd="4" presId="urn:microsoft.com/office/officeart/2005/8/layout/pList2"/>
    <dgm:cxn modelId="{79945F72-D91D-4367-9745-2E161C1E6CCB}" srcId="{3DEED9EB-3768-49C7-A125-077DC13AE8E3}" destId="{938FBDA9-6ECD-45BA-BC67-8312E729F759}" srcOrd="5" destOrd="0" parTransId="{CFD8E630-01B0-4DBA-AD11-27B91F805328}" sibTransId="{6E19ECA9-19A6-469D-B388-D5F3C0C11BA2}"/>
    <dgm:cxn modelId="{C6B898B9-7A9C-4583-A3A7-97A5169D51B6}" type="presOf" srcId="{651A231C-9B21-490F-B181-C253F747E907}" destId="{52B6F5A3-B6ED-4CD1-9C32-CD5213C6CF52}" srcOrd="0" destOrd="9" presId="urn:microsoft.com/office/officeart/2005/8/layout/pList2"/>
    <dgm:cxn modelId="{82941680-AF17-4008-AF3D-3BD28BE18007}" type="presOf" srcId="{1789AFD6-E904-4057-9762-5905AB73FD71}" destId="{52B6F5A3-B6ED-4CD1-9C32-CD5213C6CF52}" srcOrd="0" destOrd="1" presId="urn:microsoft.com/office/officeart/2005/8/layout/pList2"/>
    <dgm:cxn modelId="{5654D1EB-39A8-4904-A2E6-32E63390F808}" type="presOf" srcId="{3DEED9EB-3768-49C7-A125-077DC13AE8E3}" destId="{52B6F5A3-B6ED-4CD1-9C32-CD5213C6CF52}" srcOrd="0" destOrd="2" presId="urn:microsoft.com/office/officeart/2005/8/layout/pList2"/>
    <dgm:cxn modelId="{1264C2C8-19FC-4A32-97E0-4B880D3A79A0}" type="presOf" srcId="{3192004C-521B-43B0-AC6E-D65F382304D5}" destId="{52B6F5A3-B6ED-4CD1-9C32-CD5213C6CF52}" srcOrd="0" destOrd="5" presId="urn:microsoft.com/office/officeart/2005/8/layout/pList2"/>
    <dgm:cxn modelId="{5A9AA8A7-0E5E-4AB5-89BC-2806FC1B3DA8}" type="presOf" srcId="{938FBDA9-6ECD-45BA-BC67-8312E729F759}" destId="{52B6F5A3-B6ED-4CD1-9C32-CD5213C6CF52}" srcOrd="0" destOrd="8" presId="urn:microsoft.com/office/officeart/2005/8/layout/pList2"/>
    <dgm:cxn modelId="{FC353835-3E4E-44D4-B810-7587E640A1A7}" type="presOf" srcId="{A29855E9-0580-4B2B-A0B7-1244EFCC6619}" destId="{52B6F5A3-B6ED-4CD1-9C32-CD5213C6CF52}" srcOrd="0" destOrd="10" presId="urn:microsoft.com/office/officeart/2005/8/layout/pList2"/>
    <dgm:cxn modelId="{E049B98C-8199-431B-8A1A-2DAFAA486EBB}" type="presOf" srcId="{047FF45D-5839-4B39-8BBA-46B5BE002F37}" destId="{52B6F5A3-B6ED-4CD1-9C32-CD5213C6CF52}" srcOrd="0" destOrd="3" presId="urn:microsoft.com/office/officeart/2005/8/layout/pList2"/>
    <dgm:cxn modelId="{B9ED922D-A123-44C1-9B08-D0BF34B49D53}" srcId="{3DEED9EB-3768-49C7-A125-077DC13AE8E3}" destId="{D702BA43-DBDE-4921-813F-7CEB932262B4}" srcOrd="3" destOrd="0" parTransId="{0C1ECDAF-F673-4729-90AC-2D1CF3DF3E9E}" sibTransId="{3B8D150D-2254-4E32-A83F-CB837FA30D8C}"/>
    <dgm:cxn modelId="{B0885120-E847-420C-92E2-DB8619088B95}" srcId="{3DEED9EB-3768-49C7-A125-077DC13AE8E3}" destId="{1A0169DA-809B-485F-878D-DE22DE5E648D}" srcOrd="4" destOrd="0" parTransId="{6C975893-F2AE-43C6-959E-DAAB79F52151}" sibTransId="{6F72FB5B-1771-4EAF-8594-6D52ABCC3E16}"/>
    <dgm:cxn modelId="{7F3004B7-CBBA-44C5-A381-F375BEACD369}" srcId="{BDCCEC16-E555-4370-B34D-5442F320E573}" destId="{A29855E9-0580-4B2B-A0B7-1244EFCC6619}" srcOrd="2" destOrd="0" parTransId="{3B07D430-C531-4068-A14E-BB92B569BBB2}" sibTransId="{861600B1-DA40-491F-99AB-1DFF0B1D9C66}"/>
    <dgm:cxn modelId="{9297688F-D0C2-45D6-A22D-3D819B00E84C}" type="presParOf" srcId="{02EFE62A-3053-4C0A-94E2-F106307C8C04}" destId="{712F5380-8935-4253-98B7-827781CCAAB4}" srcOrd="0" destOrd="0" presId="urn:microsoft.com/office/officeart/2005/8/layout/pList2"/>
    <dgm:cxn modelId="{6940BA45-9772-4A88-8647-ADCFFD681710}" type="presParOf" srcId="{02EFE62A-3053-4C0A-94E2-F106307C8C04}" destId="{0744DEB5-A4BE-4342-AE68-78627AB5EE97}" srcOrd="1" destOrd="0" presId="urn:microsoft.com/office/officeart/2005/8/layout/pList2"/>
    <dgm:cxn modelId="{E2D3ADFA-C6BB-4F30-99B8-6AC9F068FF21}" type="presParOf" srcId="{0744DEB5-A4BE-4342-AE68-78627AB5EE97}" destId="{6E66C84C-5EF4-40E6-A601-F0C92FAC0BC7}" srcOrd="0" destOrd="0" presId="urn:microsoft.com/office/officeart/2005/8/layout/pList2"/>
    <dgm:cxn modelId="{62F0C2F6-A738-4F15-B7AD-09E9289D8120}" type="presParOf" srcId="{6E66C84C-5EF4-40E6-A601-F0C92FAC0BC7}" destId="{52B6F5A3-B6ED-4CD1-9C32-CD5213C6CF52}" srcOrd="0" destOrd="0" presId="urn:microsoft.com/office/officeart/2005/8/layout/pList2"/>
    <dgm:cxn modelId="{833F7F84-A1B5-4ABD-9012-6C69F4E3DD48}" type="presParOf" srcId="{6E66C84C-5EF4-40E6-A601-F0C92FAC0BC7}" destId="{A7B51519-6305-48BF-B9E8-EE7E8EEAB0D0}" srcOrd="1" destOrd="0" presId="urn:microsoft.com/office/officeart/2005/8/layout/pList2"/>
    <dgm:cxn modelId="{C88E107F-20F4-4887-9881-950EACEEB11C}" type="presParOf" srcId="{6E66C84C-5EF4-40E6-A601-F0C92FAC0BC7}" destId="{004663AB-3284-4718-A01C-E5540C9C185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6902B-117B-406D-B1BB-A2BC3E1C7443}" type="doc">
      <dgm:prSet loTypeId="urn:microsoft.com/office/officeart/2005/8/layout/pList2" loCatId="list" qsTypeId="urn:microsoft.com/office/officeart/2005/8/quickstyle/simple1" qsCatId="simple" csTypeId="urn:microsoft.com/office/officeart/2005/8/colors/accent1_2" csCatId="accent1" phldr="1"/>
      <dgm:spPr/>
    </dgm:pt>
    <dgm:pt modelId="{BDCCEC16-E555-4370-B34D-5442F320E573}">
      <dgm:prSet phldrT="[Tekst]"/>
      <dgm:spPr/>
      <dgm:t>
        <a:bodyPr/>
        <a:lstStyle/>
        <a:p>
          <a:pPr algn="ctr"/>
          <a:r>
            <a:rPr lang="da-DK" sz="1200" b="1" dirty="0" smtClean="0"/>
            <a:t>Sergent</a:t>
          </a:r>
          <a:endParaRPr lang="da-DK" sz="1200" b="1" dirty="0"/>
        </a:p>
      </dgm:t>
    </dgm:pt>
    <dgm:pt modelId="{F93529C7-5C1B-4543-B88D-8ECCE999692B}" type="parTrans" cxnId="{9FBAAFC0-8D9F-4A81-A0E1-25633C4522A4}">
      <dgm:prSet/>
      <dgm:spPr/>
      <dgm:t>
        <a:bodyPr/>
        <a:lstStyle/>
        <a:p>
          <a:endParaRPr lang="da-DK"/>
        </a:p>
      </dgm:t>
    </dgm:pt>
    <dgm:pt modelId="{98852CBE-5715-466B-AD8F-E12ACF097BE1}" type="sibTrans" cxnId="{9FBAAFC0-8D9F-4A81-A0E1-25633C4522A4}">
      <dgm:prSet/>
      <dgm:spPr/>
      <dgm:t>
        <a:bodyPr/>
        <a:lstStyle/>
        <a:p>
          <a:endParaRPr lang="da-DK"/>
        </a:p>
      </dgm:t>
    </dgm:pt>
    <dgm:pt modelId="{54F7B543-6981-4C3B-9321-57174ECCB5D4}">
      <dgm:prSet phldrT="[Tekst]"/>
      <dgm:spPr/>
      <dgm:t>
        <a:bodyPr/>
        <a:lstStyle/>
        <a:p>
          <a:pPr algn="ctr"/>
          <a:r>
            <a:rPr lang="da-DK" sz="1200" b="1" dirty="0" smtClean="0"/>
            <a:t>Oversergent</a:t>
          </a:r>
          <a:endParaRPr lang="da-DK" sz="1200" b="1" dirty="0"/>
        </a:p>
      </dgm:t>
    </dgm:pt>
    <dgm:pt modelId="{FE46FA80-3F7F-4376-AA3E-6F2776B952FF}" type="parTrans" cxnId="{8A6B8034-17CF-4852-B2CD-852302F1F9E2}">
      <dgm:prSet/>
      <dgm:spPr/>
      <dgm:t>
        <a:bodyPr/>
        <a:lstStyle/>
        <a:p>
          <a:endParaRPr lang="da-DK"/>
        </a:p>
      </dgm:t>
    </dgm:pt>
    <dgm:pt modelId="{4649C63C-93AB-4F9D-BC5D-3F96A02CEF40}" type="sibTrans" cxnId="{8A6B8034-17CF-4852-B2CD-852302F1F9E2}">
      <dgm:prSet/>
      <dgm:spPr/>
      <dgm:t>
        <a:bodyPr/>
        <a:lstStyle/>
        <a:p>
          <a:endParaRPr lang="da-DK"/>
        </a:p>
      </dgm:t>
    </dgm:pt>
    <dgm:pt modelId="{16E69697-452B-4937-B38E-A603C04687D8}">
      <dgm:prSet phldrT="[Tekst]"/>
      <dgm:spPr/>
      <dgm:t>
        <a:bodyPr/>
        <a:lstStyle/>
        <a:p>
          <a:r>
            <a:rPr lang="da-DK" sz="1200" b="1" dirty="0" smtClean="0"/>
            <a:t>Chefsergent</a:t>
          </a:r>
          <a:endParaRPr lang="da-DK" sz="1200" b="1" dirty="0"/>
        </a:p>
      </dgm:t>
    </dgm:pt>
    <dgm:pt modelId="{6A0EF079-E2BC-494A-AD99-8E4A6C9EE451}" type="parTrans" cxnId="{C1218887-6921-4448-8C25-682C82E345E0}">
      <dgm:prSet/>
      <dgm:spPr/>
      <dgm:t>
        <a:bodyPr/>
        <a:lstStyle/>
        <a:p>
          <a:endParaRPr lang="da-DK"/>
        </a:p>
      </dgm:t>
    </dgm:pt>
    <dgm:pt modelId="{8495628B-B758-4878-8E1F-F7E1E3AFF3F7}" type="sibTrans" cxnId="{C1218887-6921-4448-8C25-682C82E345E0}">
      <dgm:prSet/>
      <dgm:spPr/>
      <dgm:t>
        <a:bodyPr/>
        <a:lstStyle/>
        <a:p>
          <a:endParaRPr lang="da-DK"/>
        </a:p>
      </dgm:t>
    </dgm:pt>
    <dgm:pt modelId="{616CB614-7001-4B74-BA5A-9A9AFEA71649}">
      <dgm:prSet phldrT="[Tekst]" custT="1"/>
      <dgm:spPr/>
      <dgm:t>
        <a:bodyPr/>
        <a:lstStyle/>
        <a:p>
          <a:pPr algn="l"/>
          <a:r>
            <a:rPr lang="da-DK" sz="1100" u="sng" dirty="0" smtClean="0"/>
            <a:t>Føring</a:t>
          </a:r>
          <a:endParaRPr lang="da-DK" sz="1100" u="sng" dirty="0"/>
        </a:p>
      </dgm:t>
    </dgm:pt>
    <dgm:pt modelId="{F3711F94-4901-4E2A-90CA-AFB3CC79E8F4}" type="parTrans" cxnId="{83C48663-5885-41A2-8CBA-23FD43DDD45B}">
      <dgm:prSet/>
      <dgm:spPr/>
      <dgm:t>
        <a:bodyPr/>
        <a:lstStyle/>
        <a:p>
          <a:endParaRPr lang="da-DK"/>
        </a:p>
      </dgm:t>
    </dgm:pt>
    <dgm:pt modelId="{396E570A-DBAE-446A-A338-CAD39ADF0B69}" type="sibTrans" cxnId="{83C48663-5885-41A2-8CBA-23FD43DDD45B}">
      <dgm:prSet/>
      <dgm:spPr/>
      <dgm:t>
        <a:bodyPr/>
        <a:lstStyle/>
        <a:p>
          <a:endParaRPr lang="da-DK"/>
        </a:p>
      </dgm:t>
    </dgm:pt>
    <dgm:pt modelId="{C5593735-1862-4093-86B8-DE3961E99AB2}">
      <dgm:prSet phldrT="[Tekst]" custT="1"/>
      <dgm:spPr/>
      <dgm:t>
        <a:bodyPr/>
        <a:lstStyle/>
        <a:p>
          <a:pPr algn="l"/>
          <a:r>
            <a:rPr lang="da-DK" sz="1100" u="sng" dirty="0" smtClean="0"/>
            <a:t>Ledelse</a:t>
          </a:r>
          <a:endParaRPr lang="da-DK" sz="1100" u="sng" dirty="0"/>
        </a:p>
      </dgm:t>
    </dgm:pt>
    <dgm:pt modelId="{B885E1C5-7F80-4C16-9446-D8FB941241C0}" type="parTrans" cxnId="{180567CB-396E-44F1-B992-E3CB4A40A772}">
      <dgm:prSet/>
      <dgm:spPr/>
      <dgm:t>
        <a:bodyPr/>
        <a:lstStyle/>
        <a:p>
          <a:endParaRPr lang="da-DK"/>
        </a:p>
      </dgm:t>
    </dgm:pt>
    <dgm:pt modelId="{37039AB7-E0CE-4C36-80A8-67D649B0720D}" type="sibTrans" cxnId="{180567CB-396E-44F1-B992-E3CB4A40A772}">
      <dgm:prSet/>
      <dgm:spPr/>
      <dgm:t>
        <a:bodyPr/>
        <a:lstStyle/>
        <a:p>
          <a:endParaRPr lang="da-DK"/>
        </a:p>
      </dgm:t>
    </dgm:pt>
    <dgm:pt modelId="{C3F6C105-28AD-486E-A1DF-D63F663553AD}">
      <dgm:prSet phldrT="[Tekst]" custT="1"/>
      <dgm:spPr/>
      <dgm:t>
        <a:bodyPr/>
        <a:lstStyle/>
        <a:p>
          <a:pPr algn="l"/>
          <a:r>
            <a:rPr lang="da-DK" sz="1100" u="sng" dirty="0" smtClean="0"/>
            <a:t>Uddannelse</a:t>
          </a:r>
          <a:endParaRPr lang="da-DK" sz="1100" u="sng" dirty="0"/>
        </a:p>
      </dgm:t>
    </dgm:pt>
    <dgm:pt modelId="{6FF77C9F-4E8D-421F-A1D6-AD1F294D3133}" type="parTrans" cxnId="{AF711DEF-AB41-448E-8090-209894FB87DD}">
      <dgm:prSet/>
      <dgm:spPr/>
      <dgm:t>
        <a:bodyPr/>
        <a:lstStyle/>
        <a:p>
          <a:endParaRPr lang="da-DK"/>
        </a:p>
      </dgm:t>
    </dgm:pt>
    <dgm:pt modelId="{DA5914A8-4C0C-4B52-B1AA-61E78CD70300}" type="sibTrans" cxnId="{AF711DEF-AB41-448E-8090-209894FB87DD}">
      <dgm:prSet/>
      <dgm:spPr/>
      <dgm:t>
        <a:bodyPr/>
        <a:lstStyle/>
        <a:p>
          <a:endParaRPr lang="da-DK"/>
        </a:p>
      </dgm:t>
    </dgm:pt>
    <dgm:pt modelId="{EBCB2525-4071-4AE0-9139-D07F634F9937}">
      <dgm:prSet phldrT="[Tekst]" custT="1"/>
      <dgm:spPr/>
      <dgm:t>
        <a:bodyPr/>
        <a:lstStyle/>
        <a:p>
          <a:pPr algn="l"/>
          <a:r>
            <a:rPr lang="da-DK" sz="1100" dirty="0" smtClean="0"/>
            <a:t>GRP </a:t>
          </a:r>
          <a:r>
            <a:rPr lang="da-DK" sz="1100" dirty="0" smtClean="0">
              <a:sym typeface="Wingdings" panose="05000000000000000000" pitchFamily="2" charset="2"/>
            </a:rPr>
            <a:t>Krise/krig</a:t>
          </a:r>
          <a:endParaRPr lang="da-DK" sz="1100" dirty="0"/>
        </a:p>
      </dgm:t>
    </dgm:pt>
    <dgm:pt modelId="{1EDE7A3E-257F-4A13-9060-3800376428BA}" type="parTrans" cxnId="{3A481BAC-30CD-4714-8ECC-F47CBF6F09D5}">
      <dgm:prSet/>
      <dgm:spPr/>
      <dgm:t>
        <a:bodyPr/>
        <a:lstStyle/>
        <a:p>
          <a:endParaRPr lang="da-DK"/>
        </a:p>
      </dgm:t>
    </dgm:pt>
    <dgm:pt modelId="{752EBA0B-69EA-4855-9808-ED787DF6BC8E}" type="sibTrans" cxnId="{3A481BAC-30CD-4714-8ECC-F47CBF6F09D5}">
      <dgm:prSet/>
      <dgm:spPr/>
      <dgm:t>
        <a:bodyPr/>
        <a:lstStyle/>
        <a:p>
          <a:endParaRPr lang="da-DK"/>
        </a:p>
      </dgm:t>
    </dgm:pt>
    <dgm:pt modelId="{65608C43-BAEA-4322-8DE8-15D64B1A515B}">
      <dgm:prSet phldrT="[Tekst]" custT="1"/>
      <dgm:spPr/>
      <dgm:t>
        <a:bodyPr/>
        <a:lstStyle/>
        <a:p>
          <a:pPr algn="l"/>
          <a:r>
            <a:rPr lang="da-DK" sz="1100" dirty="0" smtClean="0"/>
            <a:t>Ledelsesgrundlag i rammen af GRP</a:t>
          </a:r>
          <a:endParaRPr lang="da-DK" sz="1100" dirty="0"/>
        </a:p>
      </dgm:t>
    </dgm:pt>
    <dgm:pt modelId="{EFE6C41B-E302-4AA8-9F94-350ED72A481F}" type="parTrans" cxnId="{8DCC4D0C-EC60-4C7A-AEDF-8481B7A69604}">
      <dgm:prSet/>
      <dgm:spPr/>
      <dgm:t>
        <a:bodyPr/>
        <a:lstStyle/>
        <a:p>
          <a:endParaRPr lang="da-DK"/>
        </a:p>
      </dgm:t>
    </dgm:pt>
    <dgm:pt modelId="{28EC4513-A62F-4052-B5FB-525857E3A519}" type="sibTrans" cxnId="{8DCC4D0C-EC60-4C7A-AEDF-8481B7A69604}">
      <dgm:prSet/>
      <dgm:spPr/>
      <dgm:t>
        <a:bodyPr/>
        <a:lstStyle/>
        <a:p>
          <a:endParaRPr lang="da-DK"/>
        </a:p>
      </dgm:t>
    </dgm:pt>
    <dgm:pt modelId="{DB590001-5093-4C97-B2C7-3038D8B07A19}">
      <dgm:prSet phldrT="[Tekst]" custT="1"/>
      <dgm:spPr/>
      <dgm:t>
        <a:bodyPr/>
        <a:lstStyle/>
        <a:p>
          <a:pPr algn="l"/>
          <a:r>
            <a:rPr lang="da-DK" sz="1100" u="none" dirty="0" smtClean="0"/>
            <a:t>GSU/ALM</a:t>
          </a:r>
          <a:endParaRPr lang="da-DK" sz="1100" u="none" dirty="0"/>
        </a:p>
      </dgm:t>
    </dgm:pt>
    <dgm:pt modelId="{47CB0603-43E0-4E4A-995D-64E9A68F2D5C}" type="parTrans" cxnId="{AFCB0ED8-D2F2-4DBA-95A1-D1FBC7116FBD}">
      <dgm:prSet/>
      <dgm:spPr/>
      <dgm:t>
        <a:bodyPr/>
        <a:lstStyle/>
        <a:p>
          <a:endParaRPr lang="da-DK"/>
        </a:p>
      </dgm:t>
    </dgm:pt>
    <dgm:pt modelId="{853EEB83-647D-4BF6-989F-DC55E0905F59}" type="sibTrans" cxnId="{AFCB0ED8-D2F2-4DBA-95A1-D1FBC7116FBD}">
      <dgm:prSet/>
      <dgm:spPr/>
      <dgm:t>
        <a:bodyPr/>
        <a:lstStyle/>
        <a:p>
          <a:endParaRPr lang="da-DK"/>
        </a:p>
      </dgm:t>
    </dgm:pt>
    <dgm:pt modelId="{7540EBED-EFBD-42E2-B6AB-A7E4B806BDB2}">
      <dgm:prSet phldrT="[Tekst]" custT="1"/>
      <dgm:spPr/>
      <dgm:t>
        <a:bodyPr/>
        <a:lstStyle/>
        <a:p>
          <a:pPr algn="l"/>
          <a:endParaRPr lang="da-DK" sz="1100" u="none" dirty="0"/>
        </a:p>
      </dgm:t>
    </dgm:pt>
    <dgm:pt modelId="{9EC2EB14-F658-4E49-80EB-31CBD240B78B}" type="parTrans" cxnId="{C210DCD5-EE49-414E-BD88-AE95E8DD960B}">
      <dgm:prSet/>
      <dgm:spPr/>
      <dgm:t>
        <a:bodyPr/>
        <a:lstStyle/>
        <a:p>
          <a:endParaRPr lang="da-DK"/>
        </a:p>
      </dgm:t>
    </dgm:pt>
    <dgm:pt modelId="{6394A65B-0E74-410F-A176-7C70540F3F66}" type="sibTrans" cxnId="{C210DCD5-EE49-414E-BD88-AE95E8DD960B}">
      <dgm:prSet/>
      <dgm:spPr/>
      <dgm:t>
        <a:bodyPr/>
        <a:lstStyle/>
        <a:p>
          <a:endParaRPr lang="da-DK"/>
        </a:p>
      </dgm:t>
    </dgm:pt>
    <dgm:pt modelId="{E71CB147-02D6-47A9-8E47-4A097A4AE10F}">
      <dgm:prSet phldrT="[Tekst]" custT="1"/>
      <dgm:spPr/>
      <dgm:t>
        <a:bodyPr/>
        <a:lstStyle/>
        <a:p>
          <a:pPr algn="l"/>
          <a:r>
            <a:rPr lang="da-DK" sz="1100" dirty="0" smtClean="0"/>
            <a:t>DEL </a:t>
          </a:r>
          <a:r>
            <a:rPr lang="da-DK" sz="1100" dirty="0" smtClean="0">
              <a:sym typeface="Wingdings" panose="05000000000000000000" pitchFamily="2" charset="2"/>
            </a:rPr>
            <a:t>Krise/krig</a:t>
          </a:r>
          <a:endParaRPr lang="da-DK" sz="1100" dirty="0"/>
        </a:p>
      </dgm:t>
    </dgm:pt>
    <dgm:pt modelId="{34A4FD02-F901-455D-B395-CB2EEC7CC1E3}" type="parTrans" cxnId="{0A708DBD-A1D1-47F7-B672-01A7DCC1A1C7}">
      <dgm:prSet/>
      <dgm:spPr/>
      <dgm:t>
        <a:bodyPr/>
        <a:lstStyle/>
        <a:p>
          <a:endParaRPr lang="da-DK"/>
        </a:p>
      </dgm:t>
    </dgm:pt>
    <dgm:pt modelId="{1FD2D113-E6A9-48F8-AD14-4E3511D9228E}" type="sibTrans" cxnId="{0A708DBD-A1D1-47F7-B672-01A7DCC1A1C7}">
      <dgm:prSet/>
      <dgm:spPr/>
      <dgm:t>
        <a:bodyPr/>
        <a:lstStyle/>
        <a:p>
          <a:endParaRPr lang="da-DK"/>
        </a:p>
      </dgm:t>
    </dgm:pt>
    <dgm:pt modelId="{FC81402C-CF09-41EF-A621-DF4AC34DB796}">
      <dgm:prSet phldrT="[Tekst]" custT="1"/>
      <dgm:spPr/>
      <dgm:t>
        <a:bodyPr/>
        <a:lstStyle/>
        <a:p>
          <a:pPr algn="l"/>
          <a:r>
            <a:rPr lang="da-DK" sz="1100" u="sng" dirty="0" smtClean="0"/>
            <a:t>Ledelse</a:t>
          </a:r>
          <a:endParaRPr lang="da-DK" sz="1100" u="sng" dirty="0"/>
        </a:p>
      </dgm:t>
    </dgm:pt>
    <dgm:pt modelId="{8530A87E-F14B-467B-AF19-61AEC6F76C36}" type="parTrans" cxnId="{0C8C0BFF-AA47-4BF9-B3C0-EEC4A5D43685}">
      <dgm:prSet/>
      <dgm:spPr/>
      <dgm:t>
        <a:bodyPr/>
        <a:lstStyle/>
        <a:p>
          <a:endParaRPr lang="da-DK"/>
        </a:p>
      </dgm:t>
    </dgm:pt>
    <dgm:pt modelId="{3F5D2520-F4A5-4EB5-B16F-A2E28FC2ADDA}" type="sibTrans" cxnId="{0C8C0BFF-AA47-4BF9-B3C0-EEC4A5D43685}">
      <dgm:prSet/>
      <dgm:spPr/>
      <dgm:t>
        <a:bodyPr/>
        <a:lstStyle/>
        <a:p>
          <a:endParaRPr lang="da-DK"/>
        </a:p>
      </dgm:t>
    </dgm:pt>
    <dgm:pt modelId="{E68387FB-C6DA-4448-80C0-3E52B134C216}">
      <dgm:prSet phldrT="[Tekst]" custT="1"/>
      <dgm:spPr/>
      <dgm:t>
        <a:bodyPr/>
        <a:lstStyle/>
        <a:p>
          <a:pPr algn="l"/>
          <a:r>
            <a:rPr lang="da-DK" sz="1100" dirty="0" smtClean="0"/>
            <a:t>Ledelsesgrundlag i rammen af DEL</a:t>
          </a:r>
          <a:endParaRPr lang="da-DK" sz="1100" dirty="0"/>
        </a:p>
      </dgm:t>
    </dgm:pt>
    <dgm:pt modelId="{0EFD18E5-A062-448F-9AE2-A1DAFC380D78}" type="parTrans" cxnId="{DB61DC00-80C8-4A1B-BEEC-BDEBFF81E2F7}">
      <dgm:prSet/>
      <dgm:spPr/>
      <dgm:t>
        <a:bodyPr/>
        <a:lstStyle/>
        <a:p>
          <a:endParaRPr lang="da-DK"/>
        </a:p>
      </dgm:t>
    </dgm:pt>
    <dgm:pt modelId="{7DB934C0-D47E-46EC-BE17-06B0404B5663}" type="sibTrans" cxnId="{DB61DC00-80C8-4A1B-BEEC-BDEBFF81E2F7}">
      <dgm:prSet/>
      <dgm:spPr/>
      <dgm:t>
        <a:bodyPr/>
        <a:lstStyle/>
        <a:p>
          <a:endParaRPr lang="da-DK"/>
        </a:p>
      </dgm:t>
    </dgm:pt>
    <dgm:pt modelId="{3FC69CAD-E6CE-49C1-9853-A6518733D742}">
      <dgm:prSet phldrT="[Tekst]" custT="1"/>
      <dgm:spPr/>
      <dgm:t>
        <a:bodyPr/>
        <a:lstStyle/>
        <a:p>
          <a:pPr algn="l"/>
          <a:r>
            <a:rPr lang="da-DK" sz="1100" u="sng" dirty="0" smtClean="0"/>
            <a:t>Uddannelse</a:t>
          </a:r>
          <a:endParaRPr lang="da-DK" sz="1100" u="sng" dirty="0"/>
        </a:p>
      </dgm:t>
    </dgm:pt>
    <dgm:pt modelId="{F4D5121E-3F6F-4D07-8DA9-7591AEFB7F05}" type="parTrans" cxnId="{78916AD5-6053-4B2F-8004-2C3443F73E45}">
      <dgm:prSet/>
      <dgm:spPr/>
      <dgm:t>
        <a:bodyPr/>
        <a:lstStyle/>
        <a:p>
          <a:endParaRPr lang="da-DK"/>
        </a:p>
      </dgm:t>
    </dgm:pt>
    <dgm:pt modelId="{B9E1923F-8ABB-4BF3-944C-C561A9A00D08}" type="sibTrans" cxnId="{78916AD5-6053-4B2F-8004-2C3443F73E45}">
      <dgm:prSet/>
      <dgm:spPr/>
      <dgm:t>
        <a:bodyPr/>
        <a:lstStyle/>
        <a:p>
          <a:endParaRPr lang="da-DK"/>
        </a:p>
      </dgm:t>
    </dgm:pt>
    <dgm:pt modelId="{7D42D557-3871-4643-AA33-CDC834252D3F}">
      <dgm:prSet phldrT="[Tekst]" custT="1"/>
      <dgm:spPr/>
      <dgm:t>
        <a:bodyPr/>
        <a:lstStyle/>
        <a:p>
          <a:pPr algn="l"/>
          <a:r>
            <a:rPr lang="da-DK" sz="1100" u="none" dirty="0" smtClean="0"/>
            <a:t>OSU</a:t>
          </a:r>
          <a:endParaRPr lang="da-DK" sz="1100" u="none" dirty="0"/>
        </a:p>
      </dgm:t>
    </dgm:pt>
    <dgm:pt modelId="{6847641F-42AA-424F-9938-DD64C350C592}" type="parTrans" cxnId="{7C697779-B294-46BD-904D-E02670906785}">
      <dgm:prSet/>
      <dgm:spPr/>
      <dgm:t>
        <a:bodyPr/>
        <a:lstStyle/>
        <a:p>
          <a:endParaRPr lang="da-DK"/>
        </a:p>
      </dgm:t>
    </dgm:pt>
    <dgm:pt modelId="{1F441A91-60F2-4B63-9384-F5595790FECE}" type="sibTrans" cxnId="{7C697779-B294-46BD-904D-E02670906785}">
      <dgm:prSet/>
      <dgm:spPr/>
      <dgm:t>
        <a:bodyPr/>
        <a:lstStyle/>
        <a:p>
          <a:endParaRPr lang="da-DK"/>
        </a:p>
      </dgm:t>
    </dgm:pt>
    <dgm:pt modelId="{58915889-04EE-443C-B608-15BF9BE5625C}">
      <dgm:prSet phldrT="[Tekst]" custT="1"/>
      <dgm:spPr/>
      <dgm:t>
        <a:bodyPr/>
        <a:lstStyle/>
        <a:p>
          <a:pPr algn="l"/>
          <a:r>
            <a:rPr lang="da-DK" sz="1100" u="none" dirty="0" smtClean="0"/>
            <a:t>MAU</a:t>
          </a:r>
          <a:endParaRPr lang="da-DK" sz="1100" u="none" dirty="0"/>
        </a:p>
      </dgm:t>
    </dgm:pt>
    <dgm:pt modelId="{CD130890-BE7E-42E8-9D3C-A75B9D2929E6}" type="parTrans" cxnId="{82DCBBFD-7866-4912-8AD7-425E8E7B1DF1}">
      <dgm:prSet/>
      <dgm:spPr/>
      <dgm:t>
        <a:bodyPr/>
        <a:lstStyle/>
        <a:p>
          <a:endParaRPr lang="da-DK"/>
        </a:p>
      </dgm:t>
    </dgm:pt>
    <dgm:pt modelId="{5DC6A5D9-197F-4C98-9D09-DFFC42E0C980}" type="sibTrans" cxnId="{82DCBBFD-7866-4912-8AD7-425E8E7B1DF1}">
      <dgm:prSet/>
      <dgm:spPr/>
      <dgm:t>
        <a:bodyPr/>
        <a:lstStyle/>
        <a:p>
          <a:endParaRPr lang="da-DK"/>
        </a:p>
      </dgm:t>
    </dgm:pt>
    <dgm:pt modelId="{2DF5845F-E145-43F2-A171-DC10421FC9A3}">
      <dgm:prSet phldrT="[Tekst]"/>
      <dgm:spPr/>
      <dgm:t>
        <a:bodyPr/>
        <a:lstStyle/>
        <a:p>
          <a:pPr algn="ctr"/>
          <a:r>
            <a:rPr lang="da-DK" sz="1400" b="1" dirty="0" smtClean="0"/>
            <a:t>Seniorsergent</a:t>
          </a:r>
          <a:endParaRPr lang="da-DK" sz="1400" dirty="0"/>
        </a:p>
      </dgm:t>
    </dgm:pt>
    <dgm:pt modelId="{3B1AB83F-5649-4D3D-B001-46BDB2C109FC}" type="parTrans" cxnId="{6FF73411-CFD3-4628-B784-585D94C687F0}">
      <dgm:prSet/>
      <dgm:spPr/>
      <dgm:t>
        <a:bodyPr/>
        <a:lstStyle/>
        <a:p>
          <a:endParaRPr lang="da-DK"/>
        </a:p>
      </dgm:t>
    </dgm:pt>
    <dgm:pt modelId="{EDD4BEE3-4CCE-4620-B6D6-B9CF0BD1A119}" type="sibTrans" cxnId="{6FF73411-CFD3-4628-B784-585D94C687F0}">
      <dgm:prSet/>
      <dgm:spPr/>
      <dgm:t>
        <a:bodyPr/>
        <a:lstStyle/>
        <a:p>
          <a:endParaRPr lang="da-DK"/>
        </a:p>
      </dgm:t>
    </dgm:pt>
    <dgm:pt modelId="{74FA0E9D-45D5-4B5F-A9E4-12C5FFC3C7B5}">
      <dgm:prSet phldrT="[Tekst]" custT="1"/>
      <dgm:spPr/>
      <dgm:t>
        <a:bodyPr/>
        <a:lstStyle/>
        <a:p>
          <a:pPr algn="l"/>
          <a:r>
            <a:rPr lang="da-DK" sz="1100" u="sng" dirty="0" smtClean="0"/>
            <a:t>Føring</a:t>
          </a:r>
          <a:endParaRPr lang="da-DK" sz="1100" u="sng" dirty="0"/>
        </a:p>
      </dgm:t>
    </dgm:pt>
    <dgm:pt modelId="{54B6F8D8-7C97-4D56-A9FD-BE3AEE6403B5}" type="sibTrans" cxnId="{E9A990D6-B3B3-4537-B099-6831BDA47DD3}">
      <dgm:prSet/>
      <dgm:spPr/>
      <dgm:t>
        <a:bodyPr/>
        <a:lstStyle/>
        <a:p>
          <a:endParaRPr lang="da-DK"/>
        </a:p>
      </dgm:t>
    </dgm:pt>
    <dgm:pt modelId="{0814A70A-2389-4816-B786-4BFB9A928150}" type="parTrans" cxnId="{E9A990D6-B3B3-4537-B099-6831BDA47DD3}">
      <dgm:prSet/>
      <dgm:spPr/>
      <dgm:t>
        <a:bodyPr/>
        <a:lstStyle/>
        <a:p>
          <a:endParaRPr lang="da-DK"/>
        </a:p>
      </dgm:t>
    </dgm:pt>
    <dgm:pt modelId="{BB2D715F-0DD4-4211-8F36-8E75FADCA7C1}">
      <dgm:prSet phldrT="[Tekst]" custT="1"/>
      <dgm:spPr/>
      <dgm:t>
        <a:bodyPr/>
        <a:lstStyle/>
        <a:p>
          <a:pPr algn="l"/>
          <a:r>
            <a:rPr lang="da-DK" sz="1100" u="none" dirty="0" smtClean="0"/>
            <a:t>LAM</a:t>
          </a:r>
          <a:endParaRPr lang="da-DK" sz="1100" u="none" dirty="0"/>
        </a:p>
      </dgm:t>
    </dgm:pt>
    <dgm:pt modelId="{2C243CF7-BDE0-4470-A588-682B07439C66}" type="parTrans" cxnId="{3ADDFF99-C9AB-4BF8-8F3A-15BEDF479E1B}">
      <dgm:prSet/>
      <dgm:spPr/>
      <dgm:t>
        <a:bodyPr/>
        <a:lstStyle/>
        <a:p>
          <a:endParaRPr lang="da-DK"/>
        </a:p>
      </dgm:t>
    </dgm:pt>
    <dgm:pt modelId="{C941CBE5-7B6D-49E7-A0AF-76EB03E05C51}" type="sibTrans" cxnId="{3ADDFF99-C9AB-4BF8-8F3A-15BEDF479E1B}">
      <dgm:prSet/>
      <dgm:spPr/>
      <dgm:t>
        <a:bodyPr/>
        <a:lstStyle/>
        <a:p>
          <a:endParaRPr lang="da-DK"/>
        </a:p>
      </dgm:t>
    </dgm:pt>
    <dgm:pt modelId="{3E357DCC-4152-4696-B602-7C9E31B1FBEE}">
      <dgm:prSet phldrT="[Tekst]" custT="1"/>
      <dgm:spPr/>
      <dgm:t>
        <a:bodyPr/>
        <a:lstStyle/>
        <a:p>
          <a:pPr algn="l"/>
          <a:r>
            <a:rPr lang="da-DK" sz="1100" u="none" dirty="0" smtClean="0"/>
            <a:t>GTH</a:t>
          </a:r>
          <a:endParaRPr lang="da-DK" sz="1100" u="none" dirty="0"/>
        </a:p>
      </dgm:t>
    </dgm:pt>
    <dgm:pt modelId="{F7B90A04-DA04-4028-B3AB-1978E02A23F5}" type="parTrans" cxnId="{5A4E030E-2015-469E-A31D-8A865F70BC7D}">
      <dgm:prSet/>
      <dgm:spPr/>
      <dgm:t>
        <a:bodyPr/>
        <a:lstStyle/>
        <a:p>
          <a:endParaRPr lang="da-DK"/>
        </a:p>
      </dgm:t>
    </dgm:pt>
    <dgm:pt modelId="{39B1F9F9-FE04-496B-87A1-440AFC56820C}" type="sibTrans" cxnId="{5A4E030E-2015-469E-A31D-8A865F70BC7D}">
      <dgm:prSet/>
      <dgm:spPr/>
      <dgm:t>
        <a:bodyPr/>
        <a:lstStyle/>
        <a:p>
          <a:endParaRPr lang="da-DK"/>
        </a:p>
      </dgm:t>
    </dgm:pt>
    <dgm:pt modelId="{C463BEA7-C2FC-402B-85FE-56EEB9D0267C}">
      <dgm:prSet phldrT="[Tekst]" custT="1"/>
      <dgm:spPr/>
      <dgm:t>
        <a:bodyPr/>
        <a:lstStyle/>
        <a:p>
          <a:r>
            <a:rPr lang="da-DK" sz="1100" u="sng" dirty="0" smtClean="0"/>
            <a:t>Føring</a:t>
          </a:r>
          <a:endParaRPr lang="da-DK" sz="1100" dirty="0"/>
        </a:p>
      </dgm:t>
    </dgm:pt>
    <dgm:pt modelId="{DEF31CB2-BD7E-4397-AEF5-B5F61647E2DE}" type="parTrans" cxnId="{44E6494D-F3A9-4708-B4D2-E148D61BA520}">
      <dgm:prSet/>
      <dgm:spPr/>
      <dgm:t>
        <a:bodyPr/>
        <a:lstStyle/>
        <a:p>
          <a:endParaRPr lang="da-DK"/>
        </a:p>
      </dgm:t>
    </dgm:pt>
    <dgm:pt modelId="{D7B61385-E475-4C53-BD40-8AA95128C69C}" type="sibTrans" cxnId="{44E6494D-F3A9-4708-B4D2-E148D61BA520}">
      <dgm:prSet/>
      <dgm:spPr/>
      <dgm:t>
        <a:bodyPr/>
        <a:lstStyle/>
        <a:p>
          <a:endParaRPr lang="da-DK"/>
        </a:p>
      </dgm:t>
    </dgm:pt>
    <dgm:pt modelId="{BEF2B3A1-E00D-4B9C-8797-0B85C3E49941}">
      <dgm:prSet custT="1"/>
      <dgm:spPr/>
      <dgm:t>
        <a:bodyPr/>
        <a:lstStyle/>
        <a:p>
          <a:r>
            <a:rPr lang="da-DK" sz="1100" dirty="0" smtClean="0"/>
            <a:t>AFD </a:t>
          </a:r>
          <a:r>
            <a:rPr lang="da-DK" sz="1100" dirty="0" smtClean="0">
              <a:sym typeface="Wingdings" panose="05000000000000000000" pitchFamily="2" charset="2"/>
            </a:rPr>
            <a:t> Krise/krig</a:t>
          </a:r>
          <a:endParaRPr lang="da-DK" sz="1100" dirty="0" smtClean="0"/>
        </a:p>
      </dgm:t>
    </dgm:pt>
    <dgm:pt modelId="{32002A0C-B4BA-40D4-A75C-75047110DF12}" type="parTrans" cxnId="{975F1EC2-99C0-4F33-B978-820763105B9D}">
      <dgm:prSet/>
      <dgm:spPr/>
      <dgm:t>
        <a:bodyPr/>
        <a:lstStyle/>
        <a:p>
          <a:endParaRPr lang="da-DK"/>
        </a:p>
      </dgm:t>
    </dgm:pt>
    <dgm:pt modelId="{E93D6EF1-0D9B-4E43-94DD-E00E0A495E4E}" type="sibTrans" cxnId="{975F1EC2-99C0-4F33-B978-820763105B9D}">
      <dgm:prSet/>
      <dgm:spPr/>
      <dgm:t>
        <a:bodyPr/>
        <a:lstStyle/>
        <a:p>
          <a:endParaRPr lang="da-DK"/>
        </a:p>
      </dgm:t>
    </dgm:pt>
    <dgm:pt modelId="{8D00209A-8093-4F5C-8E51-2A1F92A186FA}">
      <dgm:prSet custT="1"/>
      <dgm:spPr/>
      <dgm:t>
        <a:bodyPr/>
        <a:lstStyle/>
        <a:p>
          <a:r>
            <a:rPr lang="da-DK" sz="1100" u="sng" dirty="0" smtClean="0"/>
            <a:t>Ledelse</a:t>
          </a:r>
        </a:p>
      </dgm:t>
    </dgm:pt>
    <dgm:pt modelId="{37B985CC-7BC3-4B48-A283-E06058F6694E}" type="parTrans" cxnId="{03058C8E-1A15-4EC1-8E23-8D3A4536ABE8}">
      <dgm:prSet/>
      <dgm:spPr/>
      <dgm:t>
        <a:bodyPr/>
        <a:lstStyle/>
        <a:p>
          <a:endParaRPr lang="da-DK"/>
        </a:p>
      </dgm:t>
    </dgm:pt>
    <dgm:pt modelId="{65D474AC-0ECA-4187-A6ED-510A4DE8022A}" type="sibTrans" cxnId="{03058C8E-1A15-4EC1-8E23-8D3A4536ABE8}">
      <dgm:prSet/>
      <dgm:spPr/>
      <dgm:t>
        <a:bodyPr/>
        <a:lstStyle/>
        <a:p>
          <a:endParaRPr lang="da-DK"/>
        </a:p>
      </dgm:t>
    </dgm:pt>
    <dgm:pt modelId="{640D3587-9577-4522-8432-B0497F466F4C}">
      <dgm:prSet custT="1"/>
      <dgm:spPr/>
      <dgm:t>
        <a:bodyPr/>
        <a:lstStyle/>
        <a:p>
          <a:r>
            <a:rPr lang="da-DK" sz="1100" dirty="0" smtClean="0"/>
            <a:t>Ledelsesgrundlag i rammen af AFD</a:t>
          </a:r>
        </a:p>
      </dgm:t>
    </dgm:pt>
    <dgm:pt modelId="{F75BBFB0-6206-419A-BA42-2FAB6189CE7A}" type="parTrans" cxnId="{CAA6DDD8-11F8-4DED-83F4-E2786F39DA19}">
      <dgm:prSet/>
      <dgm:spPr/>
      <dgm:t>
        <a:bodyPr/>
        <a:lstStyle/>
        <a:p>
          <a:endParaRPr lang="da-DK"/>
        </a:p>
      </dgm:t>
    </dgm:pt>
    <dgm:pt modelId="{AB4DA07F-B7D7-449C-8ADD-481DA45614ED}" type="sibTrans" cxnId="{CAA6DDD8-11F8-4DED-83F4-E2786F39DA19}">
      <dgm:prSet/>
      <dgm:spPr/>
      <dgm:t>
        <a:bodyPr/>
        <a:lstStyle/>
        <a:p>
          <a:endParaRPr lang="da-DK"/>
        </a:p>
      </dgm:t>
    </dgm:pt>
    <dgm:pt modelId="{977E2843-9D92-4FBA-9B6E-3A263926A6FD}">
      <dgm:prSet custT="1"/>
      <dgm:spPr/>
      <dgm:t>
        <a:bodyPr/>
        <a:lstStyle/>
        <a:p>
          <a:r>
            <a:rPr lang="da-DK" sz="1100" u="sng" dirty="0" smtClean="0"/>
            <a:t>Uddannelse</a:t>
          </a:r>
        </a:p>
      </dgm:t>
    </dgm:pt>
    <dgm:pt modelId="{874A9310-713E-42B7-A63D-64176798141A}" type="parTrans" cxnId="{83088CB5-5B5E-42B8-9ADC-CEB66DCC29BA}">
      <dgm:prSet/>
      <dgm:spPr/>
      <dgm:t>
        <a:bodyPr/>
        <a:lstStyle/>
        <a:p>
          <a:endParaRPr lang="da-DK"/>
        </a:p>
      </dgm:t>
    </dgm:pt>
    <dgm:pt modelId="{B992C93F-5B5C-4BE4-83F4-87BE2104AD91}" type="sibTrans" cxnId="{83088CB5-5B5E-42B8-9ADC-CEB66DCC29BA}">
      <dgm:prSet/>
      <dgm:spPr/>
      <dgm:t>
        <a:bodyPr/>
        <a:lstStyle/>
        <a:p>
          <a:endParaRPr lang="da-DK"/>
        </a:p>
      </dgm:t>
    </dgm:pt>
    <dgm:pt modelId="{B22932C7-D53B-4789-AE91-6313DBB47A24}">
      <dgm:prSet custT="1"/>
      <dgm:spPr/>
      <dgm:t>
        <a:bodyPr/>
        <a:lstStyle/>
        <a:p>
          <a:r>
            <a:rPr lang="da-DK" sz="1100" u="none" dirty="0" smtClean="0"/>
            <a:t>Yderligere </a:t>
          </a:r>
          <a:r>
            <a:rPr lang="da-DK" sz="1100" u="none" dirty="0" err="1" smtClean="0"/>
            <a:t>spec</a:t>
          </a:r>
          <a:r>
            <a:rPr lang="da-DK" sz="1100" u="none" dirty="0" smtClean="0"/>
            <a:t>.</a:t>
          </a:r>
        </a:p>
      </dgm:t>
    </dgm:pt>
    <dgm:pt modelId="{92FDF0D7-C40D-44E9-80DE-425955535223}" type="parTrans" cxnId="{590695BC-4A05-4441-8C89-4BC5DAE7E405}">
      <dgm:prSet/>
      <dgm:spPr/>
      <dgm:t>
        <a:bodyPr/>
        <a:lstStyle/>
        <a:p>
          <a:endParaRPr lang="da-DK"/>
        </a:p>
      </dgm:t>
    </dgm:pt>
    <dgm:pt modelId="{A6E9743A-F249-4CD7-AE4D-42055D7C897B}" type="sibTrans" cxnId="{590695BC-4A05-4441-8C89-4BC5DAE7E405}">
      <dgm:prSet/>
      <dgm:spPr/>
      <dgm:t>
        <a:bodyPr/>
        <a:lstStyle/>
        <a:p>
          <a:endParaRPr lang="da-DK"/>
        </a:p>
      </dgm:t>
    </dgm:pt>
    <dgm:pt modelId="{18A820E3-4BCE-4670-BE27-C193C38E95DA}">
      <dgm:prSet custT="1"/>
      <dgm:spPr/>
      <dgm:t>
        <a:bodyPr/>
        <a:lstStyle/>
        <a:p>
          <a:r>
            <a:rPr lang="da-DK" sz="1100" u="none" dirty="0" smtClean="0"/>
            <a:t>MAU</a:t>
          </a:r>
        </a:p>
      </dgm:t>
    </dgm:pt>
    <dgm:pt modelId="{F514A5A7-60F3-4CA4-AFAE-E1BE5ACBAEA0}" type="parTrans" cxnId="{4EF1AA4E-66F3-45C8-BA6B-9661EC76D74A}">
      <dgm:prSet/>
      <dgm:spPr/>
      <dgm:t>
        <a:bodyPr/>
        <a:lstStyle/>
        <a:p>
          <a:endParaRPr lang="da-DK"/>
        </a:p>
      </dgm:t>
    </dgm:pt>
    <dgm:pt modelId="{8F4BCCC3-802C-4910-A82A-C6AF365E8827}" type="sibTrans" cxnId="{4EF1AA4E-66F3-45C8-BA6B-9661EC76D74A}">
      <dgm:prSet/>
      <dgm:spPr/>
      <dgm:t>
        <a:bodyPr/>
        <a:lstStyle/>
        <a:p>
          <a:endParaRPr lang="da-DK"/>
        </a:p>
      </dgm:t>
    </dgm:pt>
    <dgm:pt modelId="{FC8A929F-3A33-42E2-B59F-C8F020D08D90}">
      <dgm:prSet custT="1"/>
      <dgm:spPr/>
      <dgm:t>
        <a:bodyPr/>
        <a:lstStyle/>
        <a:p>
          <a:r>
            <a:rPr lang="da-DK" sz="1100" u="none" dirty="0" smtClean="0"/>
            <a:t>NIV-6 UDD</a:t>
          </a:r>
        </a:p>
      </dgm:t>
    </dgm:pt>
    <dgm:pt modelId="{C1783CF4-408D-4BE7-A8FC-D4624C00C80E}" type="parTrans" cxnId="{AC0DC033-1516-4C60-A06D-E32AFEACF640}">
      <dgm:prSet/>
      <dgm:spPr/>
      <dgm:t>
        <a:bodyPr/>
        <a:lstStyle/>
        <a:p>
          <a:endParaRPr lang="da-DK"/>
        </a:p>
      </dgm:t>
    </dgm:pt>
    <dgm:pt modelId="{641CE110-C7C5-490E-9384-2FC33AF62E59}" type="sibTrans" cxnId="{AC0DC033-1516-4C60-A06D-E32AFEACF640}">
      <dgm:prSet/>
      <dgm:spPr/>
      <dgm:t>
        <a:bodyPr/>
        <a:lstStyle/>
        <a:p>
          <a:endParaRPr lang="da-DK"/>
        </a:p>
      </dgm:t>
    </dgm:pt>
    <dgm:pt modelId="{098C3EF2-85A1-4976-8F2D-71EC6938C586}">
      <dgm:prSet custT="1"/>
      <dgm:spPr/>
      <dgm:t>
        <a:bodyPr/>
        <a:lstStyle/>
        <a:p>
          <a:r>
            <a:rPr lang="da-DK" sz="1100" u="none" dirty="0" smtClean="0"/>
            <a:t>NATO KUR</a:t>
          </a:r>
          <a:endParaRPr lang="da-DK" sz="1100" dirty="0"/>
        </a:p>
      </dgm:t>
    </dgm:pt>
    <dgm:pt modelId="{A983315E-C933-424E-BA86-F260E2D8308E}" type="parTrans" cxnId="{E1D55C7F-3251-4060-B0E9-133B104AB1A1}">
      <dgm:prSet/>
      <dgm:spPr/>
      <dgm:t>
        <a:bodyPr/>
        <a:lstStyle/>
        <a:p>
          <a:endParaRPr lang="da-DK"/>
        </a:p>
      </dgm:t>
    </dgm:pt>
    <dgm:pt modelId="{C860949A-12C1-42F0-B63D-DD65AD9235CE}" type="sibTrans" cxnId="{E1D55C7F-3251-4060-B0E9-133B104AB1A1}">
      <dgm:prSet/>
      <dgm:spPr/>
      <dgm:t>
        <a:bodyPr/>
        <a:lstStyle/>
        <a:p>
          <a:endParaRPr lang="da-DK"/>
        </a:p>
      </dgm:t>
    </dgm:pt>
    <dgm:pt modelId="{25A4F657-092F-4036-94AF-5793CB4606E7}">
      <dgm:prSet custT="1"/>
      <dgm:spPr/>
      <dgm:t>
        <a:bodyPr/>
        <a:lstStyle/>
        <a:p>
          <a:r>
            <a:rPr lang="da-DK" sz="1100" dirty="0" smtClean="0"/>
            <a:t>CT UDD</a:t>
          </a:r>
        </a:p>
      </dgm:t>
    </dgm:pt>
    <dgm:pt modelId="{FFBACCC3-693B-4F66-96E6-AAFAEF718BFF}" type="parTrans" cxnId="{96374C47-2375-47B4-AE1C-AA8471E65A22}">
      <dgm:prSet/>
      <dgm:spPr/>
      <dgm:t>
        <a:bodyPr/>
        <a:lstStyle/>
        <a:p>
          <a:endParaRPr lang="da-DK"/>
        </a:p>
      </dgm:t>
    </dgm:pt>
    <dgm:pt modelId="{C93BA523-DC3B-43A9-BED6-55FB68AE7845}" type="sibTrans" cxnId="{96374C47-2375-47B4-AE1C-AA8471E65A22}">
      <dgm:prSet/>
      <dgm:spPr/>
      <dgm:t>
        <a:bodyPr/>
        <a:lstStyle/>
        <a:p>
          <a:endParaRPr lang="da-DK"/>
        </a:p>
      </dgm:t>
    </dgm:pt>
    <dgm:pt modelId="{0441ADB8-506F-44BE-984F-1B432065574A}">
      <dgm:prSet phldrT="[Tekst]" custT="1"/>
      <dgm:spPr/>
      <dgm:t>
        <a:bodyPr/>
        <a:lstStyle/>
        <a:p>
          <a:pPr algn="l"/>
          <a:r>
            <a:rPr lang="da-DK" sz="1100" u="sng" dirty="0" smtClean="0"/>
            <a:t>Føring</a:t>
          </a:r>
          <a:endParaRPr lang="da-DK" sz="1100" u="sng" dirty="0"/>
        </a:p>
      </dgm:t>
    </dgm:pt>
    <dgm:pt modelId="{52FC6422-8CDB-4552-B434-22C90A11A026}" type="parTrans" cxnId="{09F8D4C2-CE8E-43A1-B9D6-EB1314097A26}">
      <dgm:prSet/>
      <dgm:spPr/>
      <dgm:t>
        <a:bodyPr/>
        <a:lstStyle/>
        <a:p>
          <a:endParaRPr lang="da-DK"/>
        </a:p>
      </dgm:t>
    </dgm:pt>
    <dgm:pt modelId="{A92B97FC-73BA-4A45-BE8C-12C8825E4464}" type="sibTrans" cxnId="{09F8D4C2-CE8E-43A1-B9D6-EB1314097A26}">
      <dgm:prSet/>
      <dgm:spPr/>
      <dgm:t>
        <a:bodyPr/>
        <a:lstStyle/>
        <a:p>
          <a:endParaRPr lang="da-DK"/>
        </a:p>
      </dgm:t>
    </dgm:pt>
    <dgm:pt modelId="{89DC0469-FF1B-4FAC-A926-95EC8B163908}">
      <dgm:prSet phldrT="[Tekst]" custT="1"/>
      <dgm:spPr/>
      <dgm:t>
        <a:bodyPr/>
        <a:lstStyle/>
        <a:p>
          <a:pPr algn="l"/>
          <a:r>
            <a:rPr lang="da-DK" sz="1100" u="sng" dirty="0" smtClean="0"/>
            <a:t>Ledelse</a:t>
          </a:r>
          <a:endParaRPr lang="da-DK" sz="1100" u="sng" dirty="0"/>
        </a:p>
      </dgm:t>
    </dgm:pt>
    <dgm:pt modelId="{29D4572C-41B5-4C03-A925-650E758756B5}" type="parTrans" cxnId="{FC5719D6-5F13-477F-9B84-AC7F4D5388AB}">
      <dgm:prSet/>
      <dgm:spPr/>
      <dgm:t>
        <a:bodyPr/>
        <a:lstStyle/>
        <a:p>
          <a:endParaRPr lang="da-DK"/>
        </a:p>
      </dgm:t>
    </dgm:pt>
    <dgm:pt modelId="{9FA04664-747D-4249-92CE-61E838EB6FDA}" type="sibTrans" cxnId="{FC5719D6-5F13-477F-9B84-AC7F4D5388AB}">
      <dgm:prSet/>
      <dgm:spPr/>
      <dgm:t>
        <a:bodyPr/>
        <a:lstStyle/>
        <a:p>
          <a:endParaRPr lang="da-DK"/>
        </a:p>
      </dgm:t>
    </dgm:pt>
    <dgm:pt modelId="{9C9A146F-E245-41A6-AAF1-AE2D6F21A779}">
      <dgm:prSet phldrT="[Tekst]" custT="1"/>
      <dgm:spPr/>
      <dgm:t>
        <a:bodyPr/>
        <a:lstStyle/>
        <a:p>
          <a:pPr algn="l"/>
          <a:r>
            <a:rPr lang="da-DK" sz="1100" u="sng" dirty="0" smtClean="0"/>
            <a:t>Uddannelse</a:t>
          </a:r>
          <a:endParaRPr lang="da-DK" sz="1100" u="sng" dirty="0"/>
        </a:p>
      </dgm:t>
    </dgm:pt>
    <dgm:pt modelId="{F3B809F1-8064-4098-B585-271001B5D690}" type="parTrans" cxnId="{1C05FC75-3288-4502-B9D0-6578A67BEA6C}">
      <dgm:prSet/>
      <dgm:spPr/>
      <dgm:t>
        <a:bodyPr/>
        <a:lstStyle/>
        <a:p>
          <a:endParaRPr lang="da-DK"/>
        </a:p>
      </dgm:t>
    </dgm:pt>
    <dgm:pt modelId="{1CD2FC81-83AB-4E2C-91F9-C39FF5D4537C}" type="sibTrans" cxnId="{1C05FC75-3288-4502-B9D0-6578A67BEA6C}">
      <dgm:prSet/>
      <dgm:spPr/>
      <dgm:t>
        <a:bodyPr/>
        <a:lstStyle/>
        <a:p>
          <a:endParaRPr lang="da-DK"/>
        </a:p>
      </dgm:t>
    </dgm:pt>
    <dgm:pt modelId="{6D93A495-6BB7-4143-9254-9282478C6555}">
      <dgm:prSet phldrT="[Tekst]" custT="1"/>
      <dgm:spPr/>
      <dgm:t>
        <a:bodyPr/>
        <a:lstStyle/>
        <a:p>
          <a:pPr algn="l"/>
          <a:r>
            <a:rPr lang="da-DK" sz="1100" u="none" dirty="0" smtClean="0"/>
            <a:t>KMP </a:t>
          </a:r>
          <a:r>
            <a:rPr lang="da-DK" sz="1100" u="none" dirty="0" smtClean="0">
              <a:sym typeface="Wingdings" panose="05000000000000000000" pitchFamily="2" charset="2"/>
            </a:rPr>
            <a:t>Krise/krig</a:t>
          </a:r>
          <a:endParaRPr lang="da-DK" sz="1100" u="none" dirty="0"/>
        </a:p>
      </dgm:t>
    </dgm:pt>
    <dgm:pt modelId="{85DBC4BD-786C-4881-B14C-DC39ADE39E6F}" type="parTrans" cxnId="{4D4E9315-CD10-440E-A8AD-4D6F3C80C7C5}">
      <dgm:prSet/>
      <dgm:spPr/>
      <dgm:t>
        <a:bodyPr/>
        <a:lstStyle/>
        <a:p>
          <a:endParaRPr lang="da-DK"/>
        </a:p>
      </dgm:t>
    </dgm:pt>
    <dgm:pt modelId="{212AA880-0C7F-4904-B587-41D2637AC975}" type="sibTrans" cxnId="{4D4E9315-CD10-440E-A8AD-4D6F3C80C7C5}">
      <dgm:prSet/>
      <dgm:spPr/>
      <dgm:t>
        <a:bodyPr/>
        <a:lstStyle/>
        <a:p>
          <a:endParaRPr lang="da-DK"/>
        </a:p>
      </dgm:t>
    </dgm:pt>
    <dgm:pt modelId="{4EC1CB67-17A7-4934-9A72-6567BE5AE5F9}">
      <dgm:prSet phldrT="[Tekst]" custT="1"/>
      <dgm:spPr/>
      <dgm:t>
        <a:bodyPr/>
        <a:lstStyle/>
        <a:p>
          <a:pPr algn="l"/>
          <a:r>
            <a:rPr lang="da-DK" sz="1100" u="none" dirty="0" smtClean="0"/>
            <a:t>Ledelsesgrundlag o rammen af KMP</a:t>
          </a:r>
          <a:endParaRPr lang="da-DK" sz="1100" u="none" dirty="0"/>
        </a:p>
      </dgm:t>
    </dgm:pt>
    <dgm:pt modelId="{21100385-A4DF-4C8C-B3CF-B90B4B247726}" type="parTrans" cxnId="{C63C0070-C982-4C75-B3E6-660854215D07}">
      <dgm:prSet/>
      <dgm:spPr/>
      <dgm:t>
        <a:bodyPr/>
        <a:lstStyle/>
        <a:p>
          <a:endParaRPr lang="da-DK"/>
        </a:p>
      </dgm:t>
    </dgm:pt>
    <dgm:pt modelId="{16601636-B7A9-4EEB-B1CB-B9C63B8CB19E}" type="sibTrans" cxnId="{C63C0070-C982-4C75-B3E6-660854215D07}">
      <dgm:prSet/>
      <dgm:spPr/>
      <dgm:t>
        <a:bodyPr/>
        <a:lstStyle/>
        <a:p>
          <a:endParaRPr lang="da-DK"/>
        </a:p>
      </dgm:t>
    </dgm:pt>
    <dgm:pt modelId="{64527FB9-44F0-4585-9B08-FE896F421C2A}">
      <dgm:prSet phldrT="[Tekst]" custT="1"/>
      <dgm:spPr/>
      <dgm:t>
        <a:bodyPr/>
        <a:lstStyle/>
        <a:p>
          <a:pPr algn="l"/>
          <a:r>
            <a:rPr lang="da-DK" sz="1100" u="none" dirty="0" smtClean="0"/>
            <a:t>Specialisering</a:t>
          </a:r>
          <a:endParaRPr lang="da-DK" sz="1100" u="none" dirty="0"/>
        </a:p>
      </dgm:t>
    </dgm:pt>
    <dgm:pt modelId="{D00FC479-958C-469A-837B-6D1B839B8422}" type="parTrans" cxnId="{82AFFA8A-EC2B-43BA-A389-AD1C9A62D2C9}">
      <dgm:prSet/>
      <dgm:spPr/>
      <dgm:t>
        <a:bodyPr/>
        <a:lstStyle/>
        <a:p>
          <a:endParaRPr lang="da-DK"/>
        </a:p>
      </dgm:t>
    </dgm:pt>
    <dgm:pt modelId="{631F96C7-FBCB-4087-B703-4CD9727513F3}" type="sibTrans" cxnId="{82AFFA8A-EC2B-43BA-A389-AD1C9A62D2C9}">
      <dgm:prSet/>
      <dgm:spPr/>
      <dgm:t>
        <a:bodyPr/>
        <a:lstStyle/>
        <a:p>
          <a:endParaRPr lang="da-DK"/>
        </a:p>
      </dgm:t>
    </dgm:pt>
    <dgm:pt modelId="{C46FDCF1-4567-4B3D-A8AF-164B436BFD87}">
      <dgm:prSet phldrT="[Tekst]" custT="1"/>
      <dgm:spPr/>
      <dgm:t>
        <a:bodyPr/>
        <a:lstStyle/>
        <a:p>
          <a:pPr algn="l"/>
          <a:r>
            <a:rPr lang="da-DK" sz="1100" u="none" dirty="0" smtClean="0"/>
            <a:t>MAU</a:t>
          </a:r>
          <a:endParaRPr lang="da-DK" sz="1100" u="none" dirty="0"/>
        </a:p>
      </dgm:t>
    </dgm:pt>
    <dgm:pt modelId="{DDFF8A45-6189-4862-9898-208024006BA2}" type="parTrans" cxnId="{F7499F37-48C5-4F79-AAF5-285C8351993B}">
      <dgm:prSet/>
      <dgm:spPr/>
      <dgm:t>
        <a:bodyPr/>
        <a:lstStyle/>
        <a:p>
          <a:endParaRPr lang="da-DK"/>
        </a:p>
      </dgm:t>
    </dgm:pt>
    <dgm:pt modelId="{F66B7FE6-D674-4957-AB1E-356725EED13D}" type="sibTrans" cxnId="{F7499F37-48C5-4F79-AAF5-285C8351993B}">
      <dgm:prSet/>
      <dgm:spPr/>
      <dgm:t>
        <a:bodyPr/>
        <a:lstStyle/>
        <a:p>
          <a:endParaRPr lang="da-DK"/>
        </a:p>
      </dgm:t>
    </dgm:pt>
    <dgm:pt modelId="{A919325A-E2C5-462A-A199-F3BE26F5D32A}">
      <dgm:prSet phldrT="[Tekst]" custT="1"/>
      <dgm:spPr/>
      <dgm:t>
        <a:bodyPr/>
        <a:lstStyle/>
        <a:p>
          <a:pPr algn="l"/>
          <a:r>
            <a:rPr lang="da-DK" sz="1100" u="none" dirty="0" smtClean="0"/>
            <a:t>CT UDD</a:t>
          </a:r>
          <a:endParaRPr lang="da-DK" sz="1100" u="none" dirty="0"/>
        </a:p>
      </dgm:t>
    </dgm:pt>
    <dgm:pt modelId="{2F40F05C-0120-45FA-B2ED-267D7B0FA6BA}" type="parTrans" cxnId="{F0CAD3A4-72CE-492A-B1F9-C5AEC7FDFF48}">
      <dgm:prSet/>
      <dgm:spPr/>
      <dgm:t>
        <a:bodyPr/>
        <a:lstStyle/>
        <a:p>
          <a:endParaRPr lang="da-DK"/>
        </a:p>
      </dgm:t>
    </dgm:pt>
    <dgm:pt modelId="{76BF6EA6-DFB1-4807-8BDB-3C0AA3D69380}" type="sibTrans" cxnId="{F0CAD3A4-72CE-492A-B1F9-C5AEC7FDFF48}">
      <dgm:prSet/>
      <dgm:spPr/>
      <dgm:t>
        <a:bodyPr/>
        <a:lstStyle/>
        <a:p>
          <a:endParaRPr lang="da-DK"/>
        </a:p>
      </dgm:t>
    </dgm:pt>
    <dgm:pt modelId="{2F43BC38-B7E5-451C-A815-04E512019DB3}">
      <dgm:prSet phldrT="[Tekst]" custT="1"/>
      <dgm:spPr/>
      <dgm:t>
        <a:bodyPr/>
        <a:lstStyle/>
        <a:p>
          <a:pPr algn="l"/>
          <a:r>
            <a:rPr lang="da-DK" sz="1100" u="none" dirty="0" smtClean="0"/>
            <a:t>NATO KUR</a:t>
          </a:r>
          <a:endParaRPr lang="da-DK" sz="1100" u="none" dirty="0"/>
        </a:p>
      </dgm:t>
    </dgm:pt>
    <dgm:pt modelId="{F5A490B3-5C34-4A70-BF01-6C88241163CF}" type="parTrans" cxnId="{00402957-E640-47DC-97DC-F2E21145B075}">
      <dgm:prSet/>
      <dgm:spPr/>
      <dgm:t>
        <a:bodyPr/>
        <a:lstStyle/>
        <a:p>
          <a:endParaRPr lang="da-DK"/>
        </a:p>
      </dgm:t>
    </dgm:pt>
    <dgm:pt modelId="{58B62232-2BA6-45AD-8509-0E02E018B6BF}" type="sibTrans" cxnId="{00402957-E640-47DC-97DC-F2E21145B075}">
      <dgm:prSet/>
      <dgm:spPr/>
      <dgm:t>
        <a:bodyPr/>
        <a:lstStyle/>
        <a:p>
          <a:endParaRPr lang="da-DK"/>
        </a:p>
      </dgm:t>
    </dgm:pt>
    <dgm:pt modelId="{E3C72AA5-B3C6-4E83-8A81-08EA640D3E7F}">
      <dgm:prSet phldrT="[Tekst]" custT="1"/>
      <dgm:spPr/>
      <dgm:t>
        <a:bodyPr/>
        <a:lstStyle/>
        <a:p>
          <a:pPr algn="l"/>
          <a:r>
            <a:rPr lang="da-DK" sz="1100" u="none" dirty="0" smtClean="0"/>
            <a:t>HIK</a:t>
          </a:r>
          <a:endParaRPr lang="da-DK" sz="1100" u="none" dirty="0"/>
        </a:p>
      </dgm:t>
    </dgm:pt>
    <dgm:pt modelId="{8F5DBF40-A5F5-4364-9A8F-83E8AEA1E646}" type="parTrans" cxnId="{EB1BF477-BA0C-44A3-A039-C4D82E22F838}">
      <dgm:prSet/>
      <dgm:spPr/>
      <dgm:t>
        <a:bodyPr/>
        <a:lstStyle/>
        <a:p>
          <a:endParaRPr lang="da-DK"/>
        </a:p>
      </dgm:t>
    </dgm:pt>
    <dgm:pt modelId="{900AC25D-C387-433E-9DB7-C30155E723B7}" type="sibTrans" cxnId="{EB1BF477-BA0C-44A3-A039-C4D82E22F838}">
      <dgm:prSet/>
      <dgm:spPr/>
      <dgm:t>
        <a:bodyPr/>
        <a:lstStyle/>
        <a:p>
          <a:endParaRPr lang="da-DK"/>
        </a:p>
      </dgm:t>
    </dgm:pt>
    <dgm:pt modelId="{3F4ECFE2-0AD9-438F-AA16-8A7531673F41}">
      <dgm:prSet phldrT="[Tekst]" custT="1"/>
      <dgm:spPr/>
      <dgm:t>
        <a:bodyPr/>
        <a:lstStyle/>
        <a:p>
          <a:pPr algn="l"/>
          <a:r>
            <a:rPr lang="da-DK" sz="1100" u="none" dirty="0" smtClean="0"/>
            <a:t>LIO</a:t>
          </a:r>
          <a:endParaRPr lang="da-DK" sz="1100" u="none" dirty="0"/>
        </a:p>
      </dgm:t>
    </dgm:pt>
    <dgm:pt modelId="{35435D37-1CC5-47A5-BAD4-3DEBDBBCE515}" type="parTrans" cxnId="{890FE6C0-23E8-491E-874D-C2F40B3AEEAD}">
      <dgm:prSet/>
      <dgm:spPr/>
      <dgm:t>
        <a:bodyPr/>
        <a:lstStyle/>
        <a:p>
          <a:endParaRPr lang="da-DK"/>
        </a:p>
      </dgm:t>
    </dgm:pt>
    <dgm:pt modelId="{ADC252B3-B954-4882-8BEF-7CD0BEB682BA}" type="sibTrans" cxnId="{890FE6C0-23E8-491E-874D-C2F40B3AEEAD}">
      <dgm:prSet/>
      <dgm:spPr/>
      <dgm:t>
        <a:bodyPr/>
        <a:lstStyle/>
        <a:p>
          <a:endParaRPr lang="da-DK"/>
        </a:p>
      </dgm:t>
    </dgm:pt>
    <dgm:pt modelId="{93A13F06-511A-42B6-96A9-0EDC9E245A8B}">
      <dgm:prSet phldrT="[Tekst]" custT="1"/>
      <dgm:spPr/>
      <dgm:t>
        <a:bodyPr/>
        <a:lstStyle/>
        <a:p>
          <a:pPr algn="l"/>
          <a:r>
            <a:rPr lang="da-DK" sz="1100" u="none" dirty="0" smtClean="0"/>
            <a:t>GSU/STP</a:t>
          </a:r>
          <a:endParaRPr lang="da-DK" sz="1100" u="none" dirty="0"/>
        </a:p>
      </dgm:t>
    </dgm:pt>
    <dgm:pt modelId="{2097D9E7-F015-4922-A53B-B8E3266A974C}" type="parTrans" cxnId="{DC473A1E-C590-4AD2-847E-5F52E5F429A4}">
      <dgm:prSet/>
      <dgm:spPr/>
      <dgm:t>
        <a:bodyPr/>
        <a:lstStyle/>
        <a:p>
          <a:endParaRPr lang="da-DK"/>
        </a:p>
      </dgm:t>
    </dgm:pt>
    <dgm:pt modelId="{F57FCC4A-90DB-4BCC-B542-EDC28491263F}" type="sibTrans" cxnId="{DC473A1E-C590-4AD2-847E-5F52E5F429A4}">
      <dgm:prSet/>
      <dgm:spPr/>
      <dgm:t>
        <a:bodyPr/>
        <a:lstStyle/>
        <a:p>
          <a:endParaRPr lang="da-DK"/>
        </a:p>
      </dgm:t>
    </dgm:pt>
    <dgm:pt modelId="{6DDD1FAD-C287-420D-A12F-042600887B4A}">
      <dgm:prSet phldrT="[Tekst]" custT="1"/>
      <dgm:spPr/>
      <dgm:t>
        <a:bodyPr/>
        <a:lstStyle/>
        <a:p>
          <a:pPr algn="l"/>
          <a:r>
            <a:rPr lang="da-DK" sz="1100" u="none" dirty="0" smtClean="0"/>
            <a:t>NATO KUR</a:t>
          </a:r>
          <a:endParaRPr lang="da-DK" sz="1100" u="none" dirty="0"/>
        </a:p>
      </dgm:t>
    </dgm:pt>
    <dgm:pt modelId="{A53DA8E6-A051-4F85-AAD5-E04C629C1576}" type="parTrans" cxnId="{62B2AEA9-187C-4182-8A6B-DFD8B2FB763D}">
      <dgm:prSet/>
      <dgm:spPr/>
      <dgm:t>
        <a:bodyPr/>
        <a:lstStyle/>
        <a:p>
          <a:endParaRPr lang="da-DK"/>
        </a:p>
      </dgm:t>
    </dgm:pt>
    <dgm:pt modelId="{7B8485BE-DA60-41C9-9C0E-E77DEE9FA0ED}" type="sibTrans" cxnId="{62B2AEA9-187C-4182-8A6B-DFD8B2FB763D}">
      <dgm:prSet/>
      <dgm:spPr/>
      <dgm:t>
        <a:bodyPr/>
        <a:lstStyle/>
        <a:p>
          <a:endParaRPr lang="da-DK"/>
        </a:p>
      </dgm:t>
    </dgm:pt>
    <dgm:pt modelId="{3F5FBC42-9F86-4057-8375-EC991A74C938}">
      <dgm:prSet phldrT="[Tekst]" custT="1"/>
      <dgm:spPr/>
      <dgm:t>
        <a:bodyPr/>
        <a:lstStyle/>
        <a:p>
          <a:pPr algn="l"/>
          <a:endParaRPr lang="da-DK" sz="1100" u="none" dirty="0"/>
        </a:p>
      </dgm:t>
    </dgm:pt>
    <dgm:pt modelId="{A52CB7C5-6170-4238-98F8-BF77FEE65A3D}" type="parTrans" cxnId="{BB84D4F1-CF66-43E6-9AF4-15A79A60931D}">
      <dgm:prSet/>
      <dgm:spPr/>
      <dgm:t>
        <a:bodyPr/>
        <a:lstStyle/>
        <a:p>
          <a:endParaRPr lang="da-DK"/>
        </a:p>
      </dgm:t>
    </dgm:pt>
    <dgm:pt modelId="{F38FF187-324F-422F-A460-69DC7DF21FBF}" type="sibTrans" cxnId="{BB84D4F1-CF66-43E6-9AF4-15A79A60931D}">
      <dgm:prSet/>
      <dgm:spPr/>
      <dgm:t>
        <a:bodyPr/>
        <a:lstStyle/>
        <a:p>
          <a:endParaRPr lang="da-DK"/>
        </a:p>
      </dgm:t>
    </dgm:pt>
    <dgm:pt modelId="{02EFE62A-3053-4C0A-94E2-F106307C8C04}" type="pres">
      <dgm:prSet presAssocID="{55C6902B-117B-406D-B1BB-A2BC3E1C7443}" presName="Name0" presStyleCnt="0">
        <dgm:presLayoutVars>
          <dgm:dir/>
          <dgm:resizeHandles val="exact"/>
        </dgm:presLayoutVars>
      </dgm:prSet>
      <dgm:spPr/>
    </dgm:pt>
    <dgm:pt modelId="{712F5380-8935-4253-98B7-827781CCAAB4}" type="pres">
      <dgm:prSet presAssocID="{55C6902B-117B-406D-B1BB-A2BC3E1C7443}" presName="bkgdShp" presStyleLbl="alignAccFollowNode1" presStyleIdx="0" presStyleCnt="1"/>
      <dgm:spPr/>
    </dgm:pt>
    <dgm:pt modelId="{0744DEB5-A4BE-4342-AE68-78627AB5EE97}" type="pres">
      <dgm:prSet presAssocID="{55C6902B-117B-406D-B1BB-A2BC3E1C7443}" presName="linComp" presStyleCnt="0"/>
      <dgm:spPr/>
    </dgm:pt>
    <dgm:pt modelId="{6E66C84C-5EF4-40E6-A601-F0C92FAC0BC7}" type="pres">
      <dgm:prSet presAssocID="{BDCCEC16-E555-4370-B34D-5442F320E573}" presName="compNode" presStyleCnt="0"/>
      <dgm:spPr/>
    </dgm:pt>
    <dgm:pt modelId="{52B6F5A3-B6ED-4CD1-9C32-CD5213C6CF52}" type="pres">
      <dgm:prSet presAssocID="{BDCCEC16-E555-4370-B34D-5442F320E573}" presName="node" presStyleLbl="node1" presStyleIdx="0" presStyleCnt="4">
        <dgm:presLayoutVars>
          <dgm:bulletEnabled val="1"/>
        </dgm:presLayoutVars>
      </dgm:prSet>
      <dgm:spPr/>
      <dgm:t>
        <a:bodyPr/>
        <a:lstStyle/>
        <a:p>
          <a:endParaRPr lang="da-DK"/>
        </a:p>
      </dgm:t>
    </dgm:pt>
    <dgm:pt modelId="{A7B51519-6305-48BF-B9E8-EE7E8EEAB0D0}" type="pres">
      <dgm:prSet presAssocID="{BDCCEC16-E555-4370-B34D-5442F320E573}" presName="invisiNode" presStyleLbl="node1" presStyleIdx="0" presStyleCnt="4"/>
      <dgm:spPr/>
    </dgm:pt>
    <dgm:pt modelId="{004663AB-3284-4718-A01C-E5540C9C185B}" type="pres">
      <dgm:prSet presAssocID="{BDCCEC16-E555-4370-B34D-5442F320E573}" presName="imagNode" presStyleLbl="fgImgPlace1" presStyleIdx="0" presStyleCnt="4"/>
      <dgm:spPr>
        <a:blipFill rotWithShape="1">
          <a:blip xmlns:r="http://schemas.openxmlformats.org/officeDocument/2006/relationships" r:embed="rId1"/>
          <a:stretch>
            <a:fillRect/>
          </a:stretch>
        </a:blipFill>
      </dgm:spPr>
    </dgm:pt>
    <dgm:pt modelId="{B04D4151-F14D-4D25-B22F-A48867F039EB}" type="pres">
      <dgm:prSet presAssocID="{98852CBE-5715-466B-AD8F-E12ACF097BE1}" presName="sibTrans" presStyleLbl="sibTrans2D1" presStyleIdx="0" presStyleCnt="0"/>
      <dgm:spPr/>
      <dgm:t>
        <a:bodyPr/>
        <a:lstStyle/>
        <a:p>
          <a:endParaRPr lang="da-DK"/>
        </a:p>
      </dgm:t>
    </dgm:pt>
    <dgm:pt modelId="{09ED19F8-54A8-4133-9B6B-5BCE744B0C20}" type="pres">
      <dgm:prSet presAssocID="{54F7B543-6981-4C3B-9321-57174ECCB5D4}" presName="compNode" presStyleCnt="0"/>
      <dgm:spPr/>
    </dgm:pt>
    <dgm:pt modelId="{2C6D7BD5-A1F2-482B-BE8E-F42EC77518A9}" type="pres">
      <dgm:prSet presAssocID="{54F7B543-6981-4C3B-9321-57174ECCB5D4}" presName="node" presStyleLbl="node1" presStyleIdx="1" presStyleCnt="4">
        <dgm:presLayoutVars>
          <dgm:bulletEnabled val="1"/>
        </dgm:presLayoutVars>
      </dgm:prSet>
      <dgm:spPr/>
      <dgm:t>
        <a:bodyPr/>
        <a:lstStyle/>
        <a:p>
          <a:endParaRPr lang="da-DK"/>
        </a:p>
      </dgm:t>
    </dgm:pt>
    <dgm:pt modelId="{89A83B9E-D833-4372-B9A5-2D03FC94A0C7}" type="pres">
      <dgm:prSet presAssocID="{54F7B543-6981-4C3B-9321-57174ECCB5D4}" presName="invisiNode" presStyleLbl="node1" presStyleIdx="1" presStyleCnt="4"/>
      <dgm:spPr/>
    </dgm:pt>
    <dgm:pt modelId="{46293599-CD18-456C-B523-2643D9780D34}" type="pres">
      <dgm:prSet presAssocID="{54F7B543-6981-4C3B-9321-57174ECCB5D4}" presName="imagNode" presStyleLbl="fgImgPlace1" presStyleIdx="1" presStyleCnt="4"/>
      <dgm:spPr>
        <a:blipFill rotWithShape="1">
          <a:blip xmlns:r="http://schemas.openxmlformats.org/officeDocument/2006/relationships" r:embed="rId2"/>
          <a:stretch>
            <a:fillRect/>
          </a:stretch>
        </a:blipFill>
      </dgm:spPr>
    </dgm:pt>
    <dgm:pt modelId="{DF1178CB-CC63-4CE1-948E-EBC617215044}" type="pres">
      <dgm:prSet presAssocID="{4649C63C-93AB-4F9D-BC5D-3F96A02CEF40}" presName="sibTrans" presStyleLbl="sibTrans2D1" presStyleIdx="0" presStyleCnt="0"/>
      <dgm:spPr/>
      <dgm:t>
        <a:bodyPr/>
        <a:lstStyle/>
        <a:p>
          <a:endParaRPr lang="da-DK"/>
        </a:p>
      </dgm:t>
    </dgm:pt>
    <dgm:pt modelId="{9FC48F0F-7201-4B3A-912A-3F7EC4499B21}" type="pres">
      <dgm:prSet presAssocID="{2DF5845F-E145-43F2-A171-DC10421FC9A3}" presName="compNode" presStyleCnt="0"/>
      <dgm:spPr/>
    </dgm:pt>
    <dgm:pt modelId="{8663C2DC-84AB-4BE7-9FA4-CD6B36392FCB}" type="pres">
      <dgm:prSet presAssocID="{2DF5845F-E145-43F2-A171-DC10421FC9A3}" presName="node" presStyleLbl="node1" presStyleIdx="2" presStyleCnt="4">
        <dgm:presLayoutVars>
          <dgm:bulletEnabled val="1"/>
        </dgm:presLayoutVars>
      </dgm:prSet>
      <dgm:spPr/>
      <dgm:t>
        <a:bodyPr/>
        <a:lstStyle/>
        <a:p>
          <a:endParaRPr lang="da-DK"/>
        </a:p>
      </dgm:t>
    </dgm:pt>
    <dgm:pt modelId="{72AC4CD8-9A7F-4E6E-88C6-6A9FE42A54BB}" type="pres">
      <dgm:prSet presAssocID="{2DF5845F-E145-43F2-A171-DC10421FC9A3}" presName="invisiNode" presStyleLbl="node1" presStyleIdx="2" presStyleCnt="4"/>
      <dgm:spPr/>
    </dgm:pt>
    <dgm:pt modelId="{82F78160-1442-452D-8541-31D68F328FFD}" type="pres">
      <dgm:prSet presAssocID="{2DF5845F-E145-43F2-A171-DC10421FC9A3}" presName="imagNode" presStyleLbl="fgImgPlace1" presStyleIdx="2" presStyleCnt="4"/>
      <dgm:spPr>
        <a:blipFill rotWithShape="1">
          <a:blip xmlns:r="http://schemas.openxmlformats.org/officeDocument/2006/relationships" r:embed="rId3"/>
          <a:stretch>
            <a:fillRect/>
          </a:stretch>
        </a:blipFill>
      </dgm:spPr>
    </dgm:pt>
    <dgm:pt modelId="{003319FC-B342-4F1F-A59B-C1AE22E17352}" type="pres">
      <dgm:prSet presAssocID="{EDD4BEE3-4CCE-4620-B6D6-B9CF0BD1A119}" presName="sibTrans" presStyleLbl="sibTrans2D1" presStyleIdx="0" presStyleCnt="0"/>
      <dgm:spPr/>
      <dgm:t>
        <a:bodyPr/>
        <a:lstStyle/>
        <a:p>
          <a:endParaRPr lang="da-DK"/>
        </a:p>
      </dgm:t>
    </dgm:pt>
    <dgm:pt modelId="{859ACEEC-942C-4C55-AA21-7048503883C5}" type="pres">
      <dgm:prSet presAssocID="{16E69697-452B-4937-B38E-A603C04687D8}" presName="compNode" presStyleCnt="0"/>
      <dgm:spPr/>
    </dgm:pt>
    <dgm:pt modelId="{E8C21E64-FADE-4ECC-8520-A2129043AC4B}" type="pres">
      <dgm:prSet presAssocID="{16E69697-452B-4937-B38E-A603C04687D8}" presName="node" presStyleLbl="node1" presStyleIdx="3" presStyleCnt="4">
        <dgm:presLayoutVars>
          <dgm:bulletEnabled val="1"/>
        </dgm:presLayoutVars>
      </dgm:prSet>
      <dgm:spPr/>
      <dgm:t>
        <a:bodyPr/>
        <a:lstStyle/>
        <a:p>
          <a:endParaRPr lang="da-DK"/>
        </a:p>
      </dgm:t>
    </dgm:pt>
    <dgm:pt modelId="{44935385-43AB-4D6E-A696-B4471EE3ED03}" type="pres">
      <dgm:prSet presAssocID="{16E69697-452B-4937-B38E-A603C04687D8}" presName="invisiNode" presStyleLbl="node1" presStyleIdx="3" presStyleCnt="4"/>
      <dgm:spPr/>
    </dgm:pt>
    <dgm:pt modelId="{98E929B9-8BAA-4422-90E7-ABE3057DD78E}" type="pres">
      <dgm:prSet presAssocID="{16E69697-452B-4937-B38E-A603C04687D8}" presName="imagNode" presStyleLbl="fgImgPlace1" presStyleIdx="3" presStyleCnt="4"/>
      <dgm:spPr>
        <a:blipFill rotWithShape="1">
          <a:blip xmlns:r="http://schemas.openxmlformats.org/officeDocument/2006/relationships" r:embed="rId4"/>
          <a:stretch>
            <a:fillRect/>
          </a:stretch>
        </a:blipFill>
      </dgm:spPr>
    </dgm:pt>
  </dgm:ptLst>
  <dgm:cxnLst>
    <dgm:cxn modelId="{1C05FC75-3288-4502-B9D0-6578A67BEA6C}" srcId="{2DF5845F-E145-43F2-A171-DC10421FC9A3}" destId="{9C9A146F-E245-41A6-AAF1-AE2D6F21A779}" srcOrd="2" destOrd="0" parTransId="{F3B809F1-8064-4098-B585-271001B5D690}" sibTransId="{1CD2FC81-83AB-4E2C-91F9-C39FF5D4537C}"/>
    <dgm:cxn modelId="{ACF3A747-1853-4981-9C19-D2487A589B03}" type="presOf" srcId="{18A820E3-4BCE-4670-BE27-C193C38E95DA}" destId="{E8C21E64-FADE-4ECC-8520-A2129043AC4B}" srcOrd="0" destOrd="8" presId="urn:microsoft.com/office/officeart/2005/8/layout/pList2"/>
    <dgm:cxn modelId="{38031386-EA65-4EDC-B132-2613A34CA35C}" type="presOf" srcId="{54F7B543-6981-4C3B-9321-57174ECCB5D4}" destId="{2C6D7BD5-A1F2-482B-BE8E-F42EC77518A9}" srcOrd="0" destOrd="0" presId="urn:microsoft.com/office/officeart/2005/8/layout/pList2"/>
    <dgm:cxn modelId="{61B6877F-5B88-4A53-A0DE-0D27EE9B2829}" type="presOf" srcId="{2DF5845F-E145-43F2-A171-DC10421FC9A3}" destId="{8663C2DC-84AB-4BE7-9FA4-CD6B36392FCB}" srcOrd="0" destOrd="0" presId="urn:microsoft.com/office/officeart/2005/8/layout/pList2"/>
    <dgm:cxn modelId="{4F7C7775-2F7C-4E72-B613-F2971BFF1A16}" type="presOf" srcId="{FC8A929F-3A33-42E2-B59F-C8F020D08D90}" destId="{E8C21E64-FADE-4ECC-8520-A2129043AC4B}" srcOrd="0" destOrd="9" presId="urn:microsoft.com/office/officeart/2005/8/layout/pList2"/>
    <dgm:cxn modelId="{FF0C49E1-FF05-4462-BBEB-5394EFDE2093}" type="presOf" srcId="{C46FDCF1-4567-4B3D-A8AF-164B436BFD87}" destId="{8663C2DC-84AB-4BE7-9FA4-CD6B36392FCB}" srcOrd="0" destOrd="8" presId="urn:microsoft.com/office/officeart/2005/8/layout/pList2"/>
    <dgm:cxn modelId="{FCF24B31-00F9-4027-ADA3-3F2AAB766425}" type="presOf" srcId="{640D3587-9577-4522-8432-B0497F466F4C}" destId="{E8C21E64-FADE-4ECC-8520-A2129043AC4B}" srcOrd="0" destOrd="4" presId="urn:microsoft.com/office/officeart/2005/8/layout/pList2"/>
    <dgm:cxn modelId="{2F1BC415-A8CE-477B-A70D-618FC71DB853}" type="presOf" srcId="{BDCCEC16-E555-4370-B34D-5442F320E573}" destId="{52B6F5A3-B6ED-4CD1-9C32-CD5213C6CF52}" srcOrd="0" destOrd="0" presId="urn:microsoft.com/office/officeart/2005/8/layout/pList2"/>
    <dgm:cxn modelId="{9D7E925D-B18F-4894-8F9E-778E81FF343A}" type="presOf" srcId="{58915889-04EE-443C-B608-15BF9BE5625C}" destId="{2C6D7BD5-A1F2-482B-BE8E-F42EC77518A9}" srcOrd="0" destOrd="7" presId="urn:microsoft.com/office/officeart/2005/8/layout/pList2"/>
    <dgm:cxn modelId="{18B72B45-0F18-4930-AD43-3B50BDEF0EFE}" type="presOf" srcId="{C463BEA7-C2FC-402B-85FE-56EEB9D0267C}" destId="{E8C21E64-FADE-4ECC-8520-A2129043AC4B}" srcOrd="0" destOrd="1" presId="urn:microsoft.com/office/officeart/2005/8/layout/pList2"/>
    <dgm:cxn modelId="{5361E9D9-0733-4240-A62B-A17A79A28C50}" type="presOf" srcId="{E71CB147-02D6-47A9-8E47-4A097A4AE10F}" destId="{2C6D7BD5-A1F2-482B-BE8E-F42EC77518A9}" srcOrd="0" destOrd="2" presId="urn:microsoft.com/office/officeart/2005/8/layout/pList2"/>
    <dgm:cxn modelId="{E24E8E10-672F-4E7A-A9F6-3BCFD347B9CC}" type="presOf" srcId="{25A4F657-092F-4036-94AF-5793CB4606E7}" destId="{E8C21E64-FADE-4ECC-8520-A2129043AC4B}" srcOrd="0" destOrd="5" presId="urn:microsoft.com/office/officeart/2005/8/layout/pList2"/>
    <dgm:cxn modelId="{AC0DC033-1516-4C60-A06D-E32AFEACF640}" srcId="{16E69697-452B-4937-B38E-A603C04687D8}" destId="{FC8A929F-3A33-42E2-B59F-C8F020D08D90}" srcOrd="8" destOrd="0" parTransId="{C1783CF4-408D-4BE7-A8FC-D4624C00C80E}" sibTransId="{641CE110-C7C5-490E-9384-2FC33AF62E59}"/>
    <dgm:cxn modelId="{AFCB0ED8-D2F2-4DBA-95A1-D1FBC7116FBD}" srcId="{C3F6C105-28AD-486E-A1DF-D63F663553AD}" destId="{DB590001-5093-4C97-B2C7-3038D8B07A19}" srcOrd="0" destOrd="0" parTransId="{47CB0603-43E0-4E4A-995D-64E9A68F2D5C}" sibTransId="{853EEB83-647D-4BF6-989F-DC55E0905F59}"/>
    <dgm:cxn modelId="{CAA6DDD8-11F8-4DED-83F4-E2786F39DA19}" srcId="{16E69697-452B-4937-B38E-A603C04687D8}" destId="{640D3587-9577-4522-8432-B0497F466F4C}" srcOrd="3" destOrd="0" parTransId="{F75BBFB0-6206-419A-BA42-2FAB6189CE7A}" sibTransId="{AB4DA07F-B7D7-449C-8ADD-481DA45614ED}"/>
    <dgm:cxn modelId="{90FAC5FD-66D3-42B6-9D04-F0944372B076}" type="presOf" srcId="{DB590001-5093-4C97-B2C7-3038D8B07A19}" destId="{52B6F5A3-B6ED-4CD1-9C32-CD5213C6CF52}" srcOrd="0" destOrd="6" presId="urn:microsoft.com/office/officeart/2005/8/layout/pList2"/>
    <dgm:cxn modelId="{F0CAD3A4-72CE-492A-B1F9-C5AEC7FDFF48}" srcId="{89DC0469-FF1B-4FAC-A926-95EC8B163908}" destId="{A919325A-E2C5-462A-A199-F3BE26F5D32A}" srcOrd="1" destOrd="0" parTransId="{2F40F05C-0120-45FA-B2ED-267D7B0FA6BA}" sibTransId="{76BF6EA6-DFB1-4807-8BDB-3C0AA3D69380}"/>
    <dgm:cxn modelId="{847AE0CA-1418-4124-B9DB-715DD5C2FA11}" type="presOf" srcId="{616CB614-7001-4B74-BA5A-9A9AFEA71649}" destId="{52B6F5A3-B6ED-4CD1-9C32-CD5213C6CF52}" srcOrd="0" destOrd="1" presId="urn:microsoft.com/office/officeart/2005/8/layout/pList2"/>
    <dgm:cxn modelId="{90B3B1EF-B786-4567-B33B-EDC2808C625A}" type="presOf" srcId="{16E69697-452B-4937-B38E-A603C04687D8}" destId="{E8C21E64-FADE-4ECC-8520-A2129043AC4B}" srcOrd="0" destOrd="0" presId="urn:microsoft.com/office/officeart/2005/8/layout/pList2"/>
    <dgm:cxn modelId="{C1218887-6921-4448-8C25-682C82E345E0}" srcId="{55C6902B-117B-406D-B1BB-A2BC3E1C7443}" destId="{16E69697-452B-4937-B38E-A603C04687D8}" srcOrd="3" destOrd="0" parTransId="{6A0EF079-E2BC-494A-AD99-8E4A6C9EE451}" sibTransId="{8495628B-B758-4878-8E1F-F7E1E3AFF3F7}"/>
    <dgm:cxn modelId="{A85A8DDE-2653-4FC0-A804-E9CA50B1002F}" type="presOf" srcId="{6D93A495-6BB7-4143-9254-9282478C6555}" destId="{8663C2DC-84AB-4BE7-9FA4-CD6B36392FCB}" srcOrd="0" destOrd="2" presId="urn:microsoft.com/office/officeart/2005/8/layout/pList2"/>
    <dgm:cxn modelId="{D3C2B127-AF40-4930-97F6-3B2AB5F0BE83}" type="presOf" srcId="{FC81402C-CF09-41EF-A621-DF4AC34DB796}" destId="{2C6D7BD5-A1F2-482B-BE8E-F42EC77518A9}" srcOrd="0" destOrd="3" presId="urn:microsoft.com/office/officeart/2005/8/layout/pList2"/>
    <dgm:cxn modelId="{F3C52A5D-A86D-4615-81CB-CFA23833B8A5}" type="presOf" srcId="{3F4ECFE2-0AD9-438F-AA16-8A7531673F41}" destId="{8663C2DC-84AB-4BE7-9FA4-CD6B36392FCB}" srcOrd="0" destOrd="10" presId="urn:microsoft.com/office/officeart/2005/8/layout/pList2"/>
    <dgm:cxn modelId="{5A4E030E-2015-469E-A31D-8A865F70BC7D}" srcId="{58915889-04EE-443C-B608-15BF9BE5625C}" destId="{3E357DCC-4152-4696-B602-7C9E31B1FBEE}" srcOrd="1" destOrd="0" parTransId="{F7B90A04-DA04-4028-B3AB-1978E02A23F5}" sibTransId="{39B1F9F9-FE04-496B-87A1-440AFC56820C}"/>
    <dgm:cxn modelId="{7C697779-B294-46BD-904D-E02670906785}" srcId="{3FC69CAD-E6CE-49C1-9853-A6518733D742}" destId="{7D42D557-3871-4643-AA33-CDC834252D3F}" srcOrd="0" destOrd="0" parTransId="{6847641F-42AA-424F-9938-DD64C350C592}" sibTransId="{1F441A91-60F2-4B63-9384-F5595790FECE}"/>
    <dgm:cxn modelId="{4EF1AA4E-66F3-45C8-BA6B-9661EC76D74A}" srcId="{16E69697-452B-4937-B38E-A603C04687D8}" destId="{18A820E3-4BCE-4670-BE27-C193C38E95DA}" srcOrd="7" destOrd="0" parTransId="{F514A5A7-60F3-4CA4-AFAE-E1BE5ACBAEA0}" sibTransId="{8F4BCCC3-802C-4910-A82A-C6AF365E8827}"/>
    <dgm:cxn modelId="{975F1EC2-99C0-4F33-B978-820763105B9D}" srcId="{16E69697-452B-4937-B38E-A603C04687D8}" destId="{BEF2B3A1-E00D-4B9C-8797-0B85C3E49941}" srcOrd="1" destOrd="0" parTransId="{32002A0C-B4BA-40D4-A75C-75047110DF12}" sibTransId="{E93D6EF1-0D9B-4E43-94DD-E00E0A495E4E}"/>
    <dgm:cxn modelId="{F7499F37-48C5-4F79-AAF5-285C8351993B}" srcId="{9C9A146F-E245-41A6-AAF1-AE2D6F21A779}" destId="{C46FDCF1-4567-4B3D-A8AF-164B436BFD87}" srcOrd="1" destOrd="0" parTransId="{DDFF8A45-6189-4862-9898-208024006BA2}" sibTransId="{F66B7FE6-D674-4957-AB1E-356725EED13D}"/>
    <dgm:cxn modelId="{C210DCD5-EE49-414E-BD88-AE95E8DD960B}" srcId="{C3F6C105-28AD-486E-A1DF-D63F663553AD}" destId="{7540EBED-EFBD-42E2-B6AB-A7E4B806BDB2}" srcOrd="2" destOrd="0" parTransId="{9EC2EB14-F658-4E49-80EB-31CBD240B78B}" sibTransId="{6394A65B-0E74-410F-A176-7C70540F3F66}"/>
    <dgm:cxn modelId="{180567CB-396E-44F1-B992-E3CB4A40A772}" srcId="{BDCCEC16-E555-4370-B34D-5442F320E573}" destId="{C5593735-1862-4093-86B8-DE3961E99AB2}" srcOrd="1" destOrd="0" parTransId="{B885E1C5-7F80-4C16-9446-D8FB941241C0}" sibTransId="{37039AB7-E0CE-4C36-80A8-67D649B0720D}"/>
    <dgm:cxn modelId="{82DCBBFD-7866-4912-8AD7-425E8E7B1DF1}" srcId="{3FC69CAD-E6CE-49C1-9853-A6518733D742}" destId="{58915889-04EE-443C-B608-15BF9BE5625C}" srcOrd="1" destOrd="0" parTransId="{CD130890-BE7E-42E8-9D3C-A75B9D2929E6}" sibTransId="{5DC6A5D9-197F-4C98-9D09-DFFC42E0C980}"/>
    <dgm:cxn modelId="{FC5719D6-5F13-477F-9B84-AC7F4D5388AB}" srcId="{2DF5845F-E145-43F2-A171-DC10421FC9A3}" destId="{89DC0469-FF1B-4FAC-A926-95EC8B163908}" srcOrd="1" destOrd="0" parTransId="{29D4572C-41B5-4C03-A925-650E758756B5}" sibTransId="{9FA04664-747D-4249-92CE-61E838EB6FDA}"/>
    <dgm:cxn modelId="{8DCC4D0C-EC60-4C7A-AEDF-8481B7A69604}" srcId="{C5593735-1862-4093-86B8-DE3961E99AB2}" destId="{65608C43-BAEA-4322-8DE8-15D64B1A515B}" srcOrd="0" destOrd="0" parTransId="{EFE6C41B-E302-4AA8-9F94-350ED72A481F}" sibTransId="{28EC4513-A62F-4052-B5FB-525857E3A519}"/>
    <dgm:cxn modelId="{DC473A1E-C590-4AD2-847E-5F52E5F429A4}" srcId="{C3F6C105-28AD-486E-A1DF-D63F663553AD}" destId="{93A13F06-511A-42B6-96A9-0EDC9E245A8B}" srcOrd="1" destOrd="0" parTransId="{2097D9E7-F015-4922-A53B-B8E3266A974C}" sibTransId="{F57FCC4A-90DB-4BCC-B542-EDC28491263F}"/>
    <dgm:cxn modelId="{0159A0F2-775D-423D-90BB-1E242D5C3CE9}" type="presOf" srcId="{64527FB9-44F0-4585-9B08-FE896F421C2A}" destId="{8663C2DC-84AB-4BE7-9FA4-CD6B36392FCB}" srcOrd="0" destOrd="7" presId="urn:microsoft.com/office/officeart/2005/8/layout/pList2"/>
    <dgm:cxn modelId="{4D4E9315-CD10-440E-A8AD-4D6F3C80C7C5}" srcId="{0441ADB8-506F-44BE-984F-1B432065574A}" destId="{6D93A495-6BB7-4143-9254-9282478C6555}" srcOrd="0" destOrd="0" parTransId="{85DBC4BD-786C-4881-B14C-DC39ADE39E6F}" sibTransId="{212AA880-0C7F-4904-B587-41D2637AC975}"/>
    <dgm:cxn modelId="{3F8F4F07-E6DC-481E-B84D-0E9FDB2CE803}" type="presOf" srcId="{EBCB2525-4071-4AE0-9139-D07F634F9937}" destId="{52B6F5A3-B6ED-4CD1-9C32-CD5213C6CF52}" srcOrd="0" destOrd="2" presId="urn:microsoft.com/office/officeart/2005/8/layout/pList2"/>
    <dgm:cxn modelId="{67329337-567D-4D31-A067-FACADF343185}" type="presOf" srcId="{7540EBED-EFBD-42E2-B6AB-A7E4B806BDB2}" destId="{52B6F5A3-B6ED-4CD1-9C32-CD5213C6CF52}" srcOrd="0" destOrd="8" presId="urn:microsoft.com/office/officeart/2005/8/layout/pList2"/>
    <dgm:cxn modelId="{09F8D4C2-CE8E-43A1-B9D6-EB1314097A26}" srcId="{2DF5845F-E145-43F2-A171-DC10421FC9A3}" destId="{0441ADB8-506F-44BE-984F-1B432065574A}" srcOrd="0" destOrd="0" parTransId="{52FC6422-8CDB-4552-B434-22C90A11A026}" sibTransId="{A92B97FC-73BA-4A45-BE8C-12C8825E4464}"/>
    <dgm:cxn modelId="{3A481BAC-30CD-4714-8ECC-F47CBF6F09D5}" srcId="{616CB614-7001-4B74-BA5A-9A9AFEA71649}" destId="{EBCB2525-4071-4AE0-9139-D07F634F9937}" srcOrd="0" destOrd="0" parTransId="{1EDE7A3E-257F-4A13-9060-3800376428BA}" sibTransId="{752EBA0B-69EA-4855-9808-ED787DF6BC8E}"/>
    <dgm:cxn modelId="{03058C8E-1A15-4EC1-8E23-8D3A4536ABE8}" srcId="{16E69697-452B-4937-B38E-A603C04687D8}" destId="{8D00209A-8093-4F5C-8E51-2A1F92A186FA}" srcOrd="2" destOrd="0" parTransId="{37B985CC-7BC3-4B48-A283-E06058F6694E}" sibTransId="{65D474AC-0ECA-4187-A6ED-510A4DE8022A}"/>
    <dgm:cxn modelId="{8BCA1B75-ECE9-41D3-BF40-251D729F348A}" type="presOf" srcId="{3FC69CAD-E6CE-49C1-9853-A6518733D742}" destId="{2C6D7BD5-A1F2-482B-BE8E-F42EC77518A9}" srcOrd="0" destOrd="5" presId="urn:microsoft.com/office/officeart/2005/8/layout/pList2"/>
    <dgm:cxn modelId="{1BFB9051-12B3-40BD-A67E-867F9ACE9551}" type="presOf" srcId="{89DC0469-FF1B-4FAC-A926-95EC8B163908}" destId="{8663C2DC-84AB-4BE7-9FA4-CD6B36392FCB}" srcOrd="0" destOrd="3" presId="urn:microsoft.com/office/officeart/2005/8/layout/pList2"/>
    <dgm:cxn modelId="{AEFC0EE0-8306-49D8-BC8C-85BAE5861498}" type="presOf" srcId="{C3F6C105-28AD-486E-A1DF-D63F663553AD}" destId="{52B6F5A3-B6ED-4CD1-9C32-CD5213C6CF52}" srcOrd="0" destOrd="5" presId="urn:microsoft.com/office/officeart/2005/8/layout/pList2"/>
    <dgm:cxn modelId="{9E780B56-ED74-4A79-AF72-B703468C8BC3}" type="presOf" srcId="{3F5FBC42-9F86-4057-8375-EC991A74C938}" destId="{2C6D7BD5-A1F2-482B-BE8E-F42EC77518A9}" srcOrd="0" destOrd="10" presId="urn:microsoft.com/office/officeart/2005/8/layout/pList2"/>
    <dgm:cxn modelId="{9FBAAFC0-8D9F-4A81-A0E1-25633C4522A4}" srcId="{55C6902B-117B-406D-B1BB-A2BC3E1C7443}" destId="{BDCCEC16-E555-4370-B34D-5442F320E573}" srcOrd="0" destOrd="0" parTransId="{F93529C7-5C1B-4543-B88D-8ECCE999692B}" sibTransId="{98852CBE-5715-466B-AD8F-E12ACF097BE1}"/>
    <dgm:cxn modelId="{E1D55C7F-3251-4060-B0E9-133B104AB1A1}" srcId="{16E69697-452B-4937-B38E-A603C04687D8}" destId="{098C3EF2-85A1-4976-8F2D-71EC6938C586}" srcOrd="9" destOrd="0" parTransId="{A983315E-C933-424E-BA86-F260E2D8308E}" sibTransId="{C860949A-12C1-42F0-B63D-DD65AD9235CE}"/>
    <dgm:cxn modelId="{620C8ED3-3007-4E7A-B998-C0D3036385D5}" type="presOf" srcId="{74FA0E9D-45D5-4B5F-A9E4-12C5FFC3C7B5}" destId="{2C6D7BD5-A1F2-482B-BE8E-F42EC77518A9}" srcOrd="0" destOrd="1" presId="urn:microsoft.com/office/officeart/2005/8/layout/pList2"/>
    <dgm:cxn modelId="{7AAB917E-F0BD-467D-AB05-46459DA7449C}" type="presOf" srcId="{BB2D715F-0DD4-4211-8F36-8E75FADCA7C1}" destId="{2C6D7BD5-A1F2-482B-BE8E-F42EC77518A9}" srcOrd="0" destOrd="8" presId="urn:microsoft.com/office/officeart/2005/8/layout/pList2"/>
    <dgm:cxn modelId="{20B0AFA2-59BA-49E3-86CF-0676BA623CFE}" type="presOf" srcId="{65608C43-BAEA-4322-8DE8-15D64B1A515B}" destId="{52B6F5A3-B6ED-4CD1-9C32-CD5213C6CF52}" srcOrd="0" destOrd="4" presId="urn:microsoft.com/office/officeart/2005/8/layout/pList2"/>
    <dgm:cxn modelId="{83C48663-5885-41A2-8CBA-23FD43DDD45B}" srcId="{BDCCEC16-E555-4370-B34D-5442F320E573}" destId="{616CB614-7001-4B74-BA5A-9A9AFEA71649}" srcOrd="0" destOrd="0" parTransId="{F3711F94-4901-4E2A-90CA-AFB3CC79E8F4}" sibTransId="{396E570A-DBAE-446A-A338-CAD39ADF0B69}"/>
    <dgm:cxn modelId="{0C39616D-704F-4B37-9210-0CDA0B5F5BEB}" type="presOf" srcId="{0441ADB8-506F-44BE-984F-1B432065574A}" destId="{8663C2DC-84AB-4BE7-9FA4-CD6B36392FCB}" srcOrd="0" destOrd="1" presId="urn:microsoft.com/office/officeart/2005/8/layout/pList2"/>
    <dgm:cxn modelId="{CB030AC5-1F46-40BC-8835-8BAEB5903DD0}" type="presOf" srcId="{3E357DCC-4152-4696-B602-7C9E31B1FBEE}" destId="{2C6D7BD5-A1F2-482B-BE8E-F42EC77518A9}" srcOrd="0" destOrd="9" presId="urn:microsoft.com/office/officeart/2005/8/layout/pList2"/>
    <dgm:cxn modelId="{AF711DEF-AB41-448E-8090-209894FB87DD}" srcId="{BDCCEC16-E555-4370-B34D-5442F320E573}" destId="{C3F6C105-28AD-486E-A1DF-D63F663553AD}" srcOrd="2" destOrd="0" parTransId="{6FF77C9F-4E8D-421F-A1D6-AD1F294D3133}" sibTransId="{DA5914A8-4C0C-4B52-B1AA-61E78CD70300}"/>
    <dgm:cxn modelId="{287BAC74-E378-41FB-9DA3-B223FA0333B4}" type="presOf" srcId="{BEF2B3A1-E00D-4B9C-8797-0B85C3E49941}" destId="{E8C21E64-FADE-4ECC-8520-A2129043AC4B}" srcOrd="0" destOrd="2" presId="urn:microsoft.com/office/officeart/2005/8/layout/pList2"/>
    <dgm:cxn modelId="{CEDAE179-3594-4819-9ADC-9695E2051536}" type="presOf" srcId="{A919325A-E2C5-462A-A199-F3BE26F5D32A}" destId="{8663C2DC-84AB-4BE7-9FA4-CD6B36392FCB}" srcOrd="0" destOrd="5" presId="urn:microsoft.com/office/officeart/2005/8/layout/pList2"/>
    <dgm:cxn modelId="{EB1BF477-BA0C-44A3-A039-C4D82E22F838}" srcId="{C46FDCF1-4567-4B3D-A8AF-164B436BFD87}" destId="{E3C72AA5-B3C6-4E83-8A81-08EA640D3E7F}" srcOrd="0" destOrd="0" parTransId="{8F5DBF40-A5F5-4364-9A8F-83E8AEA1E646}" sibTransId="{900AC25D-C387-433E-9DB7-C30155E723B7}"/>
    <dgm:cxn modelId="{96374C47-2375-47B4-AE1C-AA8471E65A22}" srcId="{16E69697-452B-4937-B38E-A603C04687D8}" destId="{25A4F657-092F-4036-94AF-5793CB4606E7}" srcOrd="4" destOrd="0" parTransId="{FFBACCC3-693B-4F66-96E6-AAFAEF718BFF}" sibTransId="{C93BA523-DC3B-43A9-BED6-55FB68AE7845}"/>
    <dgm:cxn modelId="{D11C92AB-A15F-49E7-8325-BDA1B487C14B}" type="presOf" srcId="{977E2843-9D92-4FBA-9B6E-3A263926A6FD}" destId="{E8C21E64-FADE-4ECC-8520-A2129043AC4B}" srcOrd="0" destOrd="6" presId="urn:microsoft.com/office/officeart/2005/8/layout/pList2"/>
    <dgm:cxn modelId="{0A708DBD-A1D1-47F7-B672-01A7DCC1A1C7}" srcId="{74FA0E9D-45D5-4B5F-A9E4-12C5FFC3C7B5}" destId="{E71CB147-02D6-47A9-8E47-4A097A4AE10F}" srcOrd="0" destOrd="0" parTransId="{34A4FD02-F901-455D-B395-CB2EEC7CC1E3}" sibTransId="{1FD2D113-E6A9-48F8-AD14-4E3511D9228E}"/>
    <dgm:cxn modelId="{8A6B8034-17CF-4852-B2CD-852302F1F9E2}" srcId="{55C6902B-117B-406D-B1BB-A2BC3E1C7443}" destId="{54F7B543-6981-4C3B-9321-57174ECCB5D4}" srcOrd="1" destOrd="0" parTransId="{FE46FA80-3F7F-4376-AA3E-6F2776B952FF}" sibTransId="{4649C63C-93AB-4F9D-BC5D-3F96A02CEF40}"/>
    <dgm:cxn modelId="{590695BC-4A05-4441-8C89-4BC5DAE7E405}" srcId="{16E69697-452B-4937-B38E-A603C04687D8}" destId="{B22932C7-D53B-4789-AE91-6313DBB47A24}" srcOrd="6" destOrd="0" parTransId="{92FDF0D7-C40D-44E9-80DE-425955535223}" sibTransId="{A6E9743A-F249-4CD7-AE4D-42055D7C897B}"/>
    <dgm:cxn modelId="{623E583F-C4A8-46FD-A087-A51F32705C36}" type="presOf" srcId="{93A13F06-511A-42B6-96A9-0EDC9E245A8B}" destId="{52B6F5A3-B6ED-4CD1-9C32-CD5213C6CF52}" srcOrd="0" destOrd="7" presId="urn:microsoft.com/office/officeart/2005/8/layout/pList2"/>
    <dgm:cxn modelId="{490E673B-4131-4258-9422-0B843A18863B}" type="presOf" srcId="{4EC1CB67-17A7-4934-9A72-6567BE5AE5F9}" destId="{8663C2DC-84AB-4BE7-9FA4-CD6B36392FCB}" srcOrd="0" destOrd="4" presId="urn:microsoft.com/office/officeart/2005/8/layout/pList2"/>
    <dgm:cxn modelId="{76DD782B-3A3D-4E8B-8132-2F0A34D832EE}" type="presOf" srcId="{B22932C7-D53B-4789-AE91-6313DBB47A24}" destId="{E8C21E64-FADE-4ECC-8520-A2129043AC4B}" srcOrd="0" destOrd="7" presId="urn:microsoft.com/office/officeart/2005/8/layout/pList2"/>
    <dgm:cxn modelId="{62B2AEA9-187C-4182-8A6B-DFD8B2FB763D}" srcId="{58915889-04EE-443C-B608-15BF9BE5625C}" destId="{6DDD1FAD-C287-420D-A12F-042600887B4A}" srcOrd="3" destOrd="0" parTransId="{A53DA8E6-A051-4F85-AAD5-E04C629C1576}" sibTransId="{7B8485BE-DA60-41C9-9C0E-E77DEE9FA0ED}"/>
    <dgm:cxn modelId="{45D95A34-66F7-40CE-AB8A-D004E53D9D6D}" type="presOf" srcId="{55C6902B-117B-406D-B1BB-A2BC3E1C7443}" destId="{02EFE62A-3053-4C0A-94E2-F106307C8C04}" srcOrd="0" destOrd="0" presId="urn:microsoft.com/office/officeart/2005/8/layout/pList2"/>
    <dgm:cxn modelId="{AA3033BD-1CD2-4A65-8B22-FE4500322857}" type="presOf" srcId="{9C9A146F-E245-41A6-AAF1-AE2D6F21A779}" destId="{8663C2DC-84AB-4BE7-9FA4-CD6B36392FCB}" srcOrd="0" destOrd="6" presId="urn:microsoft.com/office/officeart/2005/8/layout/pList2"/>
    <dgm:cxn modelId="{24ED37C8-E93C-489A-AF1F-018C0029F7F5}" type="presOf" srcId="{8D00209A-8093-4F5C-8E51-2A1F92A186FA}" destId="{E8C21E64-FADE-4ECC-8520-A2129043AC4B}" srcOrd="0" destOrd="3" presId="urn:microsoft.com/office/officeart/2005/8/layout/pList2"/>
    <dgm:cxn modelId="{CBEB8C97-E6F5-4C23-9C92-EC88DBDB82BC}" type="presOf" srcId="{E68387FB-C6DA-4448-80C0-3E52B134C216}" destId="{2C6D7BD5-A1F2-482B-BE8E-F42EC77518A9}" srcOrd="0" destOrd="4" presId="urn:microsoft.com/office/officeart/2005/8/layout/pList2"/>
    <dgm:cxn modelId="{1F907A8E-EA16-4DAF-9D88-81D1D1C9A4EA}" type="presOf" srcId="{E3C72AA5-B3C6-4E83-8A81-08EA640D3E7F}" destId="{8663C2DC-84AB-4BE7-9FA4-CD6B36392FCB}" srcOrd="0" destOrd="9" presId="urn:microsoft.com/office/officeart/2005/8/layout/pList2"/>
    <dgm:cxn modelId="{3235F195-5CA1-4D98-8247-99AA5D3B877C}" type="presOf" srcId="{4649C63C-93AB-4F9D-BC5D-3F96A02CEF40}" destId="{DF1178CB-CC63-4CE1-948E-EBC617215044}" srcOrd="0" destOrd="0" presId="urn:microsoft.com/office/officeart/2005/8/layout/pList2"/>
    <dgm:cxn modelId="{29B97469-54AE-47E6-9CC7-0656C7E8FCF0}" type="presOf" srcId="{2F43BC38-B7E5-451C-A815-04E512019DB3}" destId="{8663C2DC-84AB-4BE7-9FA4-CD6B36392FCB}" srcOrd="0" destOrd="11" presId="urn:microsoft.com/office/officeart/2005/8/layout/pList2"/>
    <dgm:cxn modelId="{BB84D4F1-CF66-43E6-9AF4-15A79A60931D}" srcId="{58915889-04EE-443C-B608-15BF9BE5625C}" destId="{3F5FBC42-9F86-4057-8375-EC991A74C938}" srcOrd="2" destOrd="0" parTransId="{A52CB7C5-6170-4238-98F8-BF77FEE65A3D}" sibTransId="{F38FF187-324F-422F-A460-69DC7DF21FBF}"/>
    <dgm:cxn modelId="{E9A990D6-B3B3-4537-B099-6831BDA47DD3}" srcId="{54F7B543-6981-4C3B-9321-57174ECCB5D4}" destId="{74FA0E9D-45D5-4B5F-A9E4-12C5FFC3C7B5}" srcOrd="0" destOrd="0" parTransId="{0814A70A-2389-4816-B786-4BFB9A928150}" sibTransId="{54B6F8D8-7C97-4D56-A9FD-BE3AEE6403B5}"/>
    <dgm:cxn modelId="{DB61DC00-80C8-4A1B-BEEC-BDEBFF81E2F7}" srcId="{FC81402C-CF09-41EF-A621-DF4AC34DB796}" destId="{E68387FB-C6DA-4448-80C0-3E52B134C216}" srcOrd="0" destOrd="0" parTransId="{0EFD18E5-A062-448F-9AE2-A1DAFC380D78}" sibTransId="{7DB934C0-D47E-46EC-BE17-06B0404B5663}"/>
    <dgm:cxn modelId="{365E9AD5-33F8-4416-AF90-BAADD9671216}" type="presOf" srcId="{EDD4BEE3-4CCE-4620-B6D6-B9CF0BD1A119}" destId="{003319FC-B342-4F1F-A59B-C1AE22E17352}" srcOrd="0" destOrd="0" presId="urn:microsoft.com/office/officeart/2005/8/layout/pList2"/>
    <dgm:cxn modelId="{83088CB5-5B5E-42B8-9ADC-CEB66DCC29BA}" srcId="{16E69697-452B-4937-B38E-A603C04687D8}" destId="{977E2843-9D92-4FBA-9B6E-3A263926A6FD}" srcOrd="5" destOrd="0" parTransId="{874A9310-713E-42B7-A63D-64176798141A}" sibTransId="{B992C93F-5B5C-4BE4-83F4-87BE2104AD91}"/>
    <dgm:cxn modelId="{82AFFA8A-EC2B-43BA-A389-AD1C9A62D2C9}" srcId="{9C9A146F-E245-41A6-AAF1-AE2D6F21A779}" destId="{64527FB9-44F0-4585-9B08-FE896F421C2A}" srcOrd="0" destOrd="0" parTransId="{D00FC479-958C-469A-837B-6D1B839B8422}" sibTransId="{631F96C7-FBCB-4087-B703-4CD9727513F3}"/>
    <dgm:cxn modelId="{60DE058F-657F-4812-8A6E-B1A8862CB3A9}" type="presOf" srcId="{C5593735-1862-4093-86B8-DE3961E99AB2}" destId="{52B6F5A3-B6ED-4CD1-9C32-CD5213C6CF52}" srcOrd="0" destOrd="3" presId="urn:microsoft.com/office/officeart/2005/8/layout/pList2"/>
    <dgm:cxn modelId="{0C8C0BFF-AA47-4BF9-B3C0-EEC4A5D43685}" srcId="{54F7B543-6981-4C3B-9321-57174ECCB5D4}" destId="{FC81402C-CF09-41EF-A621-DF4AC34DB796}" srcOrd="1" destOrd="0" parTransId="{8530A87E-F14B-467B-AF19-61AEC6F76C36}" sibTransId="{3F5D2520-F4A5-4EB5-B16F-A2E28FC2ADDA}"/>
    <dgm:cxn modelId="{44E6494D-F3A9-4708-B4D2-E148D61BA520}" srcId="{16E69697-452B-4937-B38E-A603C04687D8}" destId="{C463BEA7-C2FC-402B-85FE-56EEB9D0267C}" srcOrd="0" destOrd="0" parTransId="{DEF31CB2-BD7E-4397-AEF5-B5F61647E2DE}" sibTransId="{D7B61385-E475-4C53-BD40-8AA95128C69C}"/>
    <dgm:cxn modelId="{C63C0070-C982-4C75-B3E6-660854215D07}" srcId="{89DC0469-FF1B-4FAC-A926-95EC8B163908}" destId="{4EC1CB67-17A7-4934-9A72-6567BE5AE5F9}" srcOrd="0" destOrd="0" parTransId="{21100385-A4DF-4C8C-B3CF-B90B4B247726}" sibTransId="{16601636-B7A9-4EEB-B1CB-B9C63B8CB19E}"/>
    <dgm:cxn modelId="{ED32245C-A4E1-4691-9A35-76AAE53B762C}" type="presOf" srcId="{6DDD1FAD-C287-420D-A12F-042600887B4A}" destId="{2C6D7BD5-A1F2-482B-BE8E-F42EC77518A9}" srcOrd="0" destOrd="11" presId="urn:microsoft.com/office/officeart/2005/8/layout/pList2"/>
    <dgm:cxn modelId="{6FF73411-CFD3-4628-B784-585D94C687F0}" srcId="{55C6902B-117B-406D-B1BB-A2BC3E1C7443}" destId="{2DF5845F-E145-43F2-A171-DC10421FC9A3}" srcOrd="2" destOrd="0" parTransId="{3B1AB83F-5649-4D3D-B001-46BDB2C109FC}" sibTransId="{EDD4BEE3-4CCE-4620-B6D6-B9CF0BD1A119}"/>
    <dgm:cxn modelId="{3ADDFF99-C9AB-4BF8-8F3A-15BEDF479E1B}" srcId="{58915889-04EE-443C-B608-15BF9BE5625C}" destId="{BB2D715F-0DD4-4211-8F36-8E75FADCA7C1}" srcOrd="0" destOrd="0" parTransId="{2C243CF7-BDE0-4470-A588-682B07439C66}" sibTransId="{C941CBE5-7B6D-49E7-A0AF-76EB03E05C51}"/>
    <dgm:cxn modelId="{78916AD5-6053-4B2F-8004-2C3443F73E45}" srcId="{54F7B543-6981-4C3B-9321-57174ECCB5D4}" destId="{3FC69CAD-E6CE-49C1-9853-A6518733D742}" srcOrd="2" destOrd="0" parTransId="{F4D5121E-3F6F-4D07-8DA9-7591AEFB7F05}" sibTransId="{B9E1923F-8ABB-4BF3-944C-C561A9A00D08}"/>
    <dgm:cxn modelId="{00402957-E640-47DC-97DC-F2E21145B075}" srcId="{9C9A146F-E245-41A6-AAF1-AE2D6F21A779}" destId="{2F43BC38-B7E5-451C-A815-04E512019DB3}" srcOrd="2" destOrd="0" parTransId="{F5A490B3-5C34-4A70-BF01-6C88241163CF}" sibTransId="{58B62232-2BA6-45AD-8509-0E02E018B6BF}"/>
    <dgm:cxn modelId="{890FE6C0-23E8-491E-874D-C2F40B3AEEAD}" srcId="{C46FDCF1-4567-4B3D-A8AF-164B436BFD87}" destId="{3F4ECFE2-0AD9-438F-AA16-8A7531673F41}" srcOrd="1" destOrd="0" parTransId="{35435D37-1CC5-47A5-BAD4-3DEBDBBCE515}" sibTransId="{ADC252B3-B954-4882-8BEF-7CD0BEB682BA}"/>
    <dgm:cxn modelId="{8A2DD65C-C684-4EDD-8DB2-78DF26F5B3B5}" type="presOf" srcId="{098C3EF2-85A1-4976-8F2D-71EC6938C586}" destId="{E8C21E64-FADE-4ECC-8520-A2129043AC4B}" srcOrd="0" destOrd="10" presId="urn:microsoft.com/office/officeart/2005/8/layout/pList2"/>
    <dgm:cxn modelId="{B7545C38-56EF-40EB-A440-A84636FAF9B5}" type="presOf" srcId="{7D42D557-3871-4643-AA33-CDC834252D3F}" destId="{2C6D7BD5-A1F2-482B-BE8E-F42EC77518A9}" srcOrd="0" destOrd="6" presId="urn:microsoft.com/office/officeart/2005/8/layout/pList2"/>
    <dgm:cxn modelId="{77AE2EB4-F41F-4980-A99A-56B6184C3099}" type="presOf" srcId="{98852CBE-5715-466B-AD8F-E12ACF097BE1}" destId="{B04D4151-F14D-4D25-B22F-A48867F039EB}" srcOrd="0" destOrd="0" presId="urn:microsoft.com/office/officeart/2005/8/layout/pList2"/>
    <dgm:cxn modelId="{9297688F-D0C2-45D6-A22D-3D819B00E84C}" type="presParOf" srcId="{02EFE62A-3053-4C0A-94E2-F106307C8C04}" destId="{712F5380-8935-4253-98B7-827781CCAAB4}" srcOrd="0" destOrd="0" presId="urn:microsoft.com/office/officeart/2005/8/layout/pList2"/>
    <dgm:cxn modelId="{6940BA45-9772-4A88-8647-ADCFFD681710}" type="presParOf" srcId="{02EFE62A-3053-4C0A-94E2-F106307C8C04}" destId="{0744DEB5-A4BE-4342-AE68-78627AB5EE97}" srcOrd="1" destOrd="0" presId="urn:microsoft.com/office/officeart/2005/8/layout/pList2"/>
    <dgm:cxn modelId="{E2D3ADFA-C6BB-4F30-99B8-6AC9F068FF21}" type="presParOf" srcId="{0744DEB5-A4BE-4342-AE68-78627AB5EE97}" destId="{6E66C84C-5EF4-40E6-A601-F0C92FAC0BC7}" srcOrd="0" destOrd="0" presId="urn:microsoft.com/office/officeart/2005/8/layout/pList2"/>
    <dgm:cxn modelId="{62F0C2F6-A738-4F15-B7AD-09E9289D8120}" type="presParOf" srcId="{6E66C84C-5EF4-40E6-A601-F0C92FAC0BC7}" destId="{52B6F5A3-B6ED-4CD1-9C32-CD5213C6CF52}" srcOrd="0" destOrd="0" presId="urn:microsoft.com/office/officeart/2005/8/layout/pList2"/>
    <dgm:cxn modelId="{833F7F84-A1B5-4ABD-9012-6C69F4E3DD48}" type="presParOf" srcId="{6E66C84C-5EF4-40E6-A601-F0C92FAC0BC7}" destId="{A7B51519-6305-48BF-B9E8-EE7E8EEAB0D0}" srcOrd="1" destOrd="0" presId="urn:microsoft.com/office/officeart/2005/8/layout/pList2"/>
    <dgm:cxn modelId="{C88E107F-20F4-4887-9881-950EACEEB11C}" type="presParOf" srcId="{6E66C84C-5EF4-40E6-A601-F0C92FAC0BC7}" destId="{004663AB-3284-4718-A01C-E5540C9C185B}" srcOrd="2" destOrd="0" presId="urn:microsoft.com/office/officeart/2005/8/layout/pList2"/>
    <dgm:cxn modelId="{8DC08CF2-6CC6-4E7E-B6FE-488A343271A7}" type="presParOf" srcId="{0744DEB5-A4BE-4342-AE68-78627AB5EE97}" destId="{B04D4151-F14D-4D25-B22F-A48867F039EB}" srcOrd="1" destOrd="0" presId="urn:microsoft.com/office/officeart/2005/8/layout/pList2"/>
    <dgm:cxn modelId="{9900642A-9270-4E56-BFCE-6CD6AE7E9E23}" type="presParOf" srcId="{0744DEB5-A4BE-4342-AE68-78627AB5EE97}" destId="{09ED19F8-54A8-4133-9B6B-5BCE744B0C20}" srcOrd="2" destOrd="0" presId="urn:microsoft.com/office/officeart/2005/8/layout/pList2"/>
    <dgm:cxn modelId="{25CFFA3C-5E03-4F9D-8F87-482C957983D5}" type="presParOf" srcId="{09ED19F8-54A8-4133-9B6B-5BCE744B0C20}" destId="{2C6D7BD5-A1F2-482B-BE8E-F42EC77518A9}" srcOrd="0" destOrd="0" presId="urn:microsoft.com/office/officeart/2005/8/layout/pList2"/>
    <dgm:cxn modelId="{FCAF9599-95E8-48F1-96CB-E518CDEE18E4}" type="presParOf" srcId="{09ED19F8-54A8-4133-9B6B-5BCE744B0C20}" destId="{89A83B9E-D833-4372-B9A5-2D03FC94A0C7}" srcOrd="1" destOrd="0" presId="urn:microsoft.com/office/officeart/2005/8/layout/pList2"/>
    <dgm:cxn modelId="{EB9D31C0-14BA-438B-8062-60A7A98139C4}" type="presParOf" srcId="{09ED19F8-54A8-4133-9B6B-5BCE744B0C20}" destId="{46293599-CD18-456C-B523-2643D9780D34}" srcOrd="2" destOrd="0" presId="urn:microsoft.com/office/officeart/2005/8/layout/pList2"/>
    <dgm:cxn modelId="{C91AC05A-326E-4AFD-9192-B3F9BD2D20CE}" type="presParOf" srcId="{0744DEB5-A4BE-4342-AE68-78627AB5EE97}" destId="{DF1178CB-CC63-4CE1-948E-EBC617215044}" srcOrd="3" destOrd="0" presId="urn:microsoft.com/office/officeart/2005/8/layout/pList2"/>
    <dgm:cxn modelId="{E98099A3-DA69-49B6-94CF-E02C5EDBB9D1}" type="presParOf" srcId="{0744DEB5-A4BE-4342-AE68-78627AB5EE97}" destId="{9FC48F0F-7201-4B3A-912A-3F7EC4499B21}" srcOrd="4" destOrd="0" presId="urn:microsoft.com/office/officeart/2005/8/layout/pList2"/>
    <dgm:cxn modelId="{F29E9834-F1A4-4F70-B8C5-0CE7314B857F}" type="presParOf" srcId="{9FC48F0F-7201-4B3A-912A-3F7EC4499B21}" destId="{8663C2DC-84AB-4BE7-9FA4-CD6B36392FCB}" srcOrd="0" destOrd="0" presId="urn:microsoft.com/office/officeart/2005/8/layout/pList2"/>
    <dgm:cxn modelId="{077887DC-174F-4323-942A-8E097DBF709F}" type="presParOf" srcId="{9FC48F0F-7201-4B3A-912A-3F7EC4499B21}" destId="{72AC4CD8-9A7F-4E6E-88C6-6A9FE42A54BB}" srcOrd="1" destOrd="0" presId="urn:microsoft.com/office/officeart/2005/8/layout/pList2"/>
    <dgm:cxn modelId="{67CF7317-9E1C-49CE-84A2-4DDAE92830CA}" type="presParOf" srcId="{9FC48F0F-7201-4B3A-912A-3F7EC4499B21}" destId="{82F78160-1442-452D-8541-31D68F328FFD}" srcOrd="2" destOrd="0" presId="urn:microsoft.com/office/officeart/2005/8/layout/pList2"/>
    <dgm:cxn modelId="{11F7919F-16DB-4A54-9BB0-B7ABBE0E80AA}" type="presParOf" srcId="{0744DEB5-A4BE-4342-AE68-78627AB5EE97}" destId="{003319FC-B342-4F1F-A59B-C1AE22E17352}" srcOrd="5" destOrd="0" presId="urn:microsoft.com/office/officeart/2005/8/layout/pList2"/>
    <dgm:cxn modelId="{A1A29FAD-7A41-4DB3-B851-D106A22D6B91}" type="presParOf" srcId="{0744DEB5-A4BE-4342-AE68-78627AB5EE97}" destId="{859ACEEC-942C-4C55-AA21-7048503883C5}" srcOrd="6" destOrd="0" presId="urn:microsoft.com/office/officeart/2005/8/layout/pList2"/>
    <dgm:cxn modelId="{8DE354D0-1D35-40DB-998D-7CD27014A219}" type="presParOf" srcId="{859ACEEC-942C-4C55-AA21-7048503883C5}" destId="{E8C21E64-FADE-4ECC-8520-A2129043AC4B}" srcOrd="0" destOrd="0" presId="urn:microsoft.com/office/officeart/2005/8/layout/pList2"/>
    <dgm:cxn modelId="{21188854-27E3-47F4-8C03-D2792F949F1D}" type="presParOf" srcId="{859ACEEC-942C-4C55-AA21-7048503883C5}" destId="{44935385-43AB-4D6E-A696-B4471EE3ED03}" srcOrd="1" destOrd="0" presId="urn:microsoft.com/office/officeart/2005/8/layout/pList2"/>
    <dgm:cxn modelId="{965026EB-D825-43F4-84BF-CC942403D2D8}" type="presParOf" srcId="{859ACEEC-942C-4C55-AA21-7048503883C5}" destId="{98E929B9-8BAA-4422-90E7-ABE3057DD78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899F05-814E-468C-8200-FCCCFED40070}" type="doc">
      <dgm:prSet loTypeId="urn:microsoft.com/office/officeart/2005/8/layout/pyramid2" loCatId="pyramid" qsTypeId="urn:microsoft.com/office/officeart/2005/8/quickstyle/simple1" qsCatId="simple" csTypeId="urn:microsoft.com/office/officeart/2005/8/colors/colorful3" csCatId="colorful" phldr="1"/>
      <dgm:spPr/>
      <dgm:t>
        <a:bodyPr/>
        <a:lstStyle/>
        <a:p>
          <a:endParaRPr lang="da-DK"/>
        </a:p>
      </dgm:t>
    </dgm:pt>
    <dgm:pt modelId="{F0B53EA6-3DE7-4257-BF19-2226CB528A56}">
      <dgm:prSet phldrT="[Tekst]" custT="1"/>
      <dgm:spPr>
        <a:noFill/>
        <a:ln>
          <a:solidFill>
            <a:schemeClr val="tx1"/>
          </a:solidFill>
        </a:ln>
      </dgm:spPr>
      <dgm:t>
        <a:bodyPr/>
        <a:lstStyle/>
        <a:p>
          <a:r>
            <a:rPr lang="en-US" sz="1000" b="1" dirty="0" err="1" smtClean="0">
              <a:latin typeface="Arial" pitchFamily="34" charset="0"/>
              <a:cs typeface="Arial" pitchFamily="34" charset="0"/>
            </a:rPr>
            <a:t>Militær</a:t>
          </a:r>
          <a:r>
            <a:rPr lang="en-US" sz="1000" b="1" dirty="0" smtClean="0">
              <a:latin typeface="Arial" pitchFamily="34" charset="0"/>
              <a:cs typeface="Arial" pitchFamily="34" charset="0"/>
            </a:rPr>
            <a:t> </a:t>
          </a:r>
          <a:r>
            <a:rPr lang="en-US" sz="1000" b="1" dirty="0" err="1" smtClean="0">
              <a:latin typeface="Arial" pitchFamily="34" charset="0"/>
              <a:cs typeface="Arial" pitchFamily="34" charset="0"/>
            </a:rPr>
            <a:t>Akademiuddannelse</a:t>
          </a:r>
          <a:endParaRPr lang="en-US" sz="1000" b="1" dirty="0" smtClean="0">
            <a:latin typeface="Arial" pitchFamily="34" charset="0"/>
            <a:cs typeface="Arial" pitchFamily="34" charset="0"/>
          </a:endParaRPr>
        </a:p>
        <a:p>
          <a:r>
            <a:rPr lang="en-US" sz="1000" b="1" dirty="0" smtClean="0">
              <a:latin typeface="Arial" pitchFamily="34" charset="0"/>
              <a:cs typeface="Arial" pitchFamily="34" charset="0"/>
            </a:rPr>
            <a:t>(Niveau-5</a:t>
          </a:r>
          <a:r>
            <a:rPr lang="en-US" sz="1000" b="1" dirty="0" smtClean="0">
              <a:latin typeface="Arial" pitchFamily="34" charset="0"/>
              <a:cs typeface="Arial" pitchFamily="34" charset="0"/>
            </a:rPr>
            <a:t>)</a:t>
          </a:r>
          <a:endParaRPr lang="da-DK" sz="1000" b="1" dirty="0"/>
        </a:p>
      </dgm:t>
    </dgm:pt>
    <dgm:pt modelId="{8AE0047B-634B-4AB6-BBAD-FCAB5C7A9704}" type="parTrans" cxnId="{8AFA315C-87BF-43B9-AE8E-47856DB46527}">
      <dgm:prSet/>
      <dgm:spPr/>
      <dgm:t>
        <a:bodyPr/>
        <a:lstStyle/>
        <a:p>
          <a:endParaRPr lang="da-DK"/>
        </a:p>
      </dgm:t>
    </dgm:pt>
    <dgm:pt modelId="{BA52CA74-9FA8-4A06-A2F2-0B0C2D5E43F4}" type="sibTrans" cxnId="{8AFA315C-87BF-43B9-AE8E-47856DB46527}">
      <dgm:prSet/>
      <dgm:spPr/>
      <dgm:t>
        <a:bodyPr/>
        <a:lstStyle/>
        <a:p>
          <a:endParaRPr lang="da-DK"/>
        </a:p>
      </dgm:t>
    </dgm:pt>
    <dgm:pt modelId="{D43D94F7-ADE7-4BB1-BBDA-7D648FC918B5}">
      <dgm:prSet phldrT="[Tekst]" custT="1">
        <dgm:style>
          <a:lnRef idx="2">
            <a:schemeClr val="accent2">
              <a:shade val="50000"/>
            </a:schemeClr>
          </a:lnRef>
          <a:fillRef idx="1">
            <a:schemeClr val="accent2"/>
          </a:fillRef>
          <a:effectRef idx="0">
            <a:schemeClr val="accent2"/>
          </a:effectRef>
          <a:fontRef idx="minor">
            <a:schemeClr val="lt1"/>
          </a:fontRef>
        </dgm:style>
      </dgm:prSet>
      <dgm:spPr>
        <a:solidFill>
          <a:schemeClr val="bg1"/>
        </a:solidFill>
        <a:ln>
          <a:solidFill>
            <a:schemeClr val="tx1"/>
          </a:solidFill>
        </a:ln>
      </dgm:spPr>
      <dgm:t>
        <a:bodyPr/>
        <a:lstStyle/>
        <a:p>
          <a:r>
            <a:rPr lang="da-DK" sz="1000" b="1" dirty="0" smtClean="0">
              <a:latin typeface="Arial" panose="020B0604020202020204" pitchFamily="34" charset="0"/>
              <a:cs typeface="Arial" panose="020B0604020202020204" pitchFamily="34" charset="0"/>
            </a:rPr>
            <a:t>Oversergentuddannelse</a:t>
          </a:r>
          <a:endParaRPr lang="da-DK" sz="1000" b="1" dirty="0">
            <a:latin typeface="Arial" panose="020B0604020202020204" pitchFamily="34" charset="0"/>
            <a:cs typeface="Arial" panose="020B0604020202020204" pitchFamily="34" charset="0"/>
          </a:endParaRPr>
        </a:p>
      </dgm:t>
    </dgm:pt>
    <dgm:pt modelId="{AE3ED5BF-4B4F-4F42-A756-C90D946EEDC3}" type="parTrans" cxnId="{CAA399B9-2A21-4123-9046-5D6D50984D57}">
      <dgm:prSet/>
      <dgm:spPr/>
      <dgm:t>
        <a:bodyPr/>
        <a:lstStyle/>
        <a:p>
          <a:endParaRPr lang="da-DK"/>
        </a:p>
      </dgm:t>
    </dgm:pt>
    <dgm:pt modelId="{94EEA146-5431-4F38-A1E3-5163AA260912}" type="sibTrans" cxnId="{CAA399B9-2A21-4123-9046-5D6D50984D57}">
      <dgm:prSet/>
      <dgm:spPr/>
      <dgm:t>
        <a:bodyPr/>
        <a:lstStyle/>
        <a:p>
          <a:endParaRPr lang="da-DK"/>
        </a:p>
      </dgm:t>
    </dgm:pt>
    <dgm:pt modelId="{0D8CAF19-235E-4750-B393-F02B8A82FEA9}">
      <dgm:prSet phldrT="[Tekst]" custT="1"/>
      <dgm:spPr>
        <a:ln>
          <a:solidFill>
            <a:schemeClr val="tx1"/>
          </a:solidFill>
        </a:ln>
      </dgm:spPr>
      <dgm:t>
        <a:bodyPr/>
        <a:lstStyle/>
        <a:p>
          <a:r>
            <a:rPr lang="da-DK" sz="1000" b="1" dirty="0" smtClean="0">
              <a:latin typeface="Arial" panose="020B0604020202020204" pitchFamily="34" charset="0"/>
              <a:cs typeface="Arial" panose="020B0604020202020204" pitchFamily="34" charset="0"/>
            </a:rPr>
            <a:t>Grundlæggende sergentuddannelse</a:t>
          </a:r>
          <a:endParaRPr lang="da-DK" sz="1000" b="1" dirty="0">
            <a:latin typeface="Arial" panose="020B0604020202020204" pitchFamily="34" charset="0"/>
            <a:cs typeface="Arial" panose="020B0604020202020204" pitchFamily="34" charset="0"/>
          </a:endParaRPr>
        </a:p>
      </dgm:t>
    </dgm:pt>
    <dgm:pt modelId="{BCDB31F1-A3EB-46D9-B7B2-9D4D4FA94D86}" type="parTrans" cxnId="{83229515-8F34-40A2-B75C-84230C35921A}">
      <dgm:prSet/>
      <dgm:spPr/>
      <dgm:t>
        <a:bodyPr/>
        <a:lstStyle/>
        <a:p>
          <a:endParaRPr lang="da-DK"/>
        </a:p>
      </dgm:t>
    </dgm:pt>
    <dgm:pt modelId="{AA6C43FA-926D-4E27-AA72-FB2CE2D27165}" type="sibTrans" cxnId="{83229515-8F34-40A2-B75C-84230C35921A}">
      <dgm:prSet/>
      <dgm:spPr/>
      <dgm:t>
        <a:bodyPr/>
        <a:lstStyle/>
        <a:p>
          <a:endParaRPr lang="da-DK"/>
        </a:p>
      </dgm:t>
    </dgm:pt>
    <dgm:pt modelId="{BCAA4EE4-402F-4CC8-9420-3DE2ECABFBF7}">
      <dgm:prSet phldrT="[Tekst]" custT="1">
        <dgm:style>
          <a:lnRef idx="2">
            <a:schemeClr val="accent2">
              <a:shade val="50000"/>
            </a:schemeClr>
          </a:lnRef>
          <a:fillRef idx="1">
            <a:schemeClr val="accent2"/>
          </a:fillRef>
          <a:effectRef idx="0">
            <a:schemeClr val="accent2"/>
          </a:effectRef>
          <a:fontRef idx="minor">
            <a:schemeClr val="lt1"/>
          </a:fontRef>
        </dgm:style>
      </dgm:prSet>
      <dgm:spPr>
        <a:noFill/>
        <a:ln>
          <a:solidFill>
            <a:schemeClr val="tx1"/>
          </a:solidFill>
        </a:ln>
      </dgm:spPr>
      <dgm:t>
        <a:bodyPr/>
        <a:lstStyle/>
        <a:p>
          <a:r>
            <a:rPr lang="da-DK" sz="1000" b="1" dirty="0" smtClean="0">
              <a:latin typeface="Arial" panose="020B0604020202020204" pitchFamily="34" charset="0"/>
              <a:cs typeface="Arial" panose="020B0604020202020204" pitchFamily="34" charset="0"/>
            </a:rPr>
            <a:t>Master i Militære studier</a:t>
          </a:r>
        </a:p>
        <a:p>
          <a:r>
            <a:rPr lang="da-DK" sz="1000" b="1" dirty="0" smtClean="0">
              <a:latin typeface="Arial" panose="020B0604020202020204" pitchFamily="34" charset="0"/>
              <a:cs typeface="Arial" panose="020B0604020202020204" pitchFamily="34" charset="0"/>
            </a:rPr>
            <a:t>(niveau 7)</a:t>
          </a:r>
          <a:endParaRPr lang="da-DK" sz="1000" b="1" dirty="0">
            <a:latin typeface="Arial" panose="020B0604020202020204" pitchFamily="34" charset="0"/>
            <a:cs typeface="Arial" panose="020B0604020202020204" pitchFamily="34" charset="0"/>
          </a:endParaRPr>
        </a:p>
      </dgm:t>
    </dgm:pt>
    <dgm:pt modelId="{685CA93D-B9F1-4B9C-9D6C-71C7E9419B9B}" type="parTrans" cxnId="{25A18320-434A-48A6-8B95-A3361724FD44}">
      <dgm:prSet/>
      <dgm:spPr/>
      <dgm:t>
        <a:bodyPr/>
        <a:lstStyle/>
        <a:p>
          <a:endParaRPr lang="da-DK"/>
        </a:p>
      </dgm:t>
    </dgm:pt>
    <dgm:pt modelId="{09A60CAE-0FF9-4E6C-9246-2546C47EBCA3}" type="sibTrans" cxnId="{25A18320-434A-48A6-8B95-A3361724FD44}">
      <dgm:prSet/>
      <dgm:spPr/>
      <dgm:t>
        <a:bodyPr/>
        <a:lstStyle/>
        <a:p>
          <a:endParaRPr lang="da-DK"/>
        </a:p>
      </dgm:t>
    </dgm:pt>
    <dgm:pt modelId="{BB1A746C-4C16-4490-AD47-EA7BA9AF3D6D}">
      <dgm:prSet phldrT="[Tekst]" custT="1">
        <dgm:style>
          <a:lnRef idx="2">
            <a:schemeClr val="accent2">
              <a:shade val="50000"/>
            </a:schemeClr>
          </a:lnRef>
          <a:fillRef idx="1">
            <a:schemeClr val="accent2"/>
          </a:fillRef>
          <a:effectRef idx="0">
            <a:schemeClr val="accent2"/>
          </a:effectRef>
          <a:fontRef idx="minor">
            <a:schemeClr val="lt1"/>
          </a:fontRef>
        </dgm:style>
      </dgm:prSet>
      <dgm:spPr>
        <a:noFill/>
        <a:ln>
          <a:solidFill>
            <a:schemeClr val="tx1"/>
          </a:solidFill>
        </a:ln>
      </dgm:spPr>
      <dgm:t>
        <a:bodyPr/>
        <a:lstStyle/>
        <a:p>
          <a:r>
            <a:rPr lang="da-DK" sz="1000" b="1" dirty="0" smtClean="0">
              <a:latin typeface="Arial" panose="020B0604020202020204" pitchFamily="34" charset="0"/>
              <a:cs typeface="Arial" panose="020B0604020202020204" pitchFamily="34" charset="0"/>
            </a:rPr>
            <a:t>Føringskursus</a:t>
          </a:r>
          <a:endParaRPr lang="da-DK" sz="1000" b="1" dirty="0">
            <a:latin typeface="Arial" panose="020B0604020202020204" pitchFamily="34" charset="0"/>
            <a:cs typeface="Arial" panose="020B0604020202020204" pitchFamily="34" charset="0"/>
          </a:endParaRPr>
        </a:p>
      </dgm:t>
    </dgm:pt>
    <dgm:pt modelId="{E4648510-E1E3-45C8-972B-05ACADE8970A}" type="parTrans" cxnId="{68B13EC7-56E6-4B1C-A244-489FF3CADDB3}">
      <dgm:prSet/>
      <dgm:spPr/>
      <dgm:t>
        <a:bodyPr/>
        <a:lstStyle/>
        <a:p>
          <a:endParaRPr lang="da-DK"/>
        </a:p>
      </dgm:t>
    </dgm:pt>
    <dgm:pt modelId="{44BCBCE0-E4DF-42FB-A210-33EDC00427C4}" type="sibTrans" cxnId="{68B13EC7-56E6-4B1C-A244-489FF3CADDB3}">
      <dgm:prSet/>
      <dgm:spPr/>
      <dgm:t>
        <a:bodyPr/>
        <a:lstStyle/>
        <a:p>
          <a:endParaRPr lang="da-DK"/>
        </a:p>
      </dgm:t>
    </dgm:pt>
    <dgm:pt modelId="{5680941B-6B8C-4868-BF9A-5C1C3C7E8E3B}" type="pres">
      <dgm:prSet presAssocID="{52899F05-814E-468C-8200-FCCCFED40070}" presName="compositeShape" presStyleCnt="0">
        <dgm:presLayoutVars>
          <dgm:dir val="rev"/>
          <dgm:resizeHandles/>
        </dgm:presLayoutVars>
      </dgm:prSet>
      <dgm:spPr/>
      <dgm:t>
        <a:bodyPr/>
        <a:lstStyle/>
        <a:p>
          <a:endParaRPr lang="da-DK"/>
        </a:p>
      </dgm:t>
    </dgm:pt>
    <dgm:pt modelId="{90221853-56CB-40FF-A58D-FD84321377DF}" type="pres">
      <dgm:prSet presAssocID="{52899F05-814E-468C-8200-FCCCFED40070}" presName="pyramid" presStyleLbl="node1" presStyleIdx="0" presStyleCnt="1" custAng="0" custScaleX="113364" custLinFactNeighborX="15127" custLinFactNeighborY="233"/>
      <dgm:spPr/>
      <dgm:t>
        <a:bodyPr/>
        <a:lstStyle/>
        <a:p>
          <a:endParaRPr lang="da-DK"/>
        </a:p>
      </dgm:t>
    </dgm:pt>
    <dgm:pt modelId="{D1DE8B26-0095-4B18-B953-F61F97091420}" type="pres">
      <dgm:prSet presAssocID="{52899F05-814E-468C-8200-FCCCFED40070}" presName="theList" presStyleCnt="0"/>
      <dgm:spPr/>
      <dgm:t>
        <a:bodyPr/>
        <a:lstStyle/>
        <a:p>
          <a:endParaRPr lang="da-DK"/>
        </a:p>
      </dgm:t>
    </dgm:pt>
    <dgm:pt modelId="{55B002DF-D543-4D38-A638-2AC174DD8C26}" type="pres">
      <dgm:prSet presAssocID="{BCAA4EE4-402F-4CC8-9420-3DE2ECABFBF7}" presName="aNode" presStyleLbl="fgAcc1" presStyleIdx="0" presStyleCnt="5" custScaleX="68924" custLinFactY="-31905" custLinFactNeighborX="-2979" custLinFactNeighborY="-100000">
        <dgm:presLayoutVars>
          <dgm:bulletEnabled val="1"/>
        </dgm:presLayoutVars>
      </dgm:prSet>
      <dgm:spPr/>
      <dgm:t>
        <a:bodyPr/>
        <a:lstStyle/>
        <a:p>
          <a:endParaRPr lang="da-DK"/>
        </a:p>
      </dgm:t>
    </dgm:pt>
    <dgm:pt modelId="{33FC8876-9A43-4545-994B-AC635B8D5DEA}" type="pres">
      <dgm:prSet presAssocID="{BCAA4EE4-402F-4CC8-9420-3DE2ECABFBF7}" presName="aSpace" presStyleCnt="0"/>
      <dgm:spPr/>
      <dgm:t>
        <a:bodyPr/>
        <a:lstStyle/>
        <a:p>
          <a:endParaRPr lang="da-DK"/>
        </a:p>
      </dgm:t>
    </dgm:pt>
    <dgm:pt modelId="{70C7999E-800F-4802-94FD-5539E0F7E66D}" type="pres">
      <dgm:prSet presAssocID="{BB1A746C-4C16-4490-AD47-EA7BA9AF3D6D}" presName="aNode" presStyleLbl="fgAcc1" presStyleIdx="1" presStyleCnt="5" custScaleX="69766" custLinFactNeighborX="-2010" custLinFactNeighborY="-3743">
        <dgm:presLayoutVars>
          <dgm:bulletEnabled val="1"/>
        </dgm:presLayoutVars>
      </dgm:prSet>
      <dgm:spPr/>
      <dgm:t>
        <a:bodyPr/>
        <a:lstStyle/>
        <a:p>
          <a:endParaRPr lang="da-DK"/>
        </a:p>
      </dgm:t>
    </dgm:pt>
    <dgm:pt modelId="{0826E92C-DA53-4F33-B33C-526F0367F6AF}" type="pres">
      <dgm:prSet presAssocID="{BB1A746C-4C16-4490-AD47-EA7BA9AF3D6D}" presName="aSpace" presStyleCnt="0"/>
      <dgm:spPr/>
    </dgm:pt>
    <dgm:pt modelId="{9594E70D-3FF6-4E11-A1BD-18A861548B87}" type="pres">
      <dgm:prSet presAssocID="{F0B53EA6-3DE7-4257-BF19-2226CB528A56}" presName="aNode" presStyleLbl="fgAcc1" presStyleIdx="2" presStyleCnt="5" custScaleX="68924" custLinFactY="24672" custLinFactNeighborX="-2220" custLinFactNeighborY="100000">
        <dgm:presLayoutVars>
          <dgm:bulletEnabled val="1"/>
        </dgm:presLayoutVars>
      </dgm:prSet>
      <dgm:spPr/>
      <dgm:t>
        <a:bodyPr/>
        <a:lstStyle/>
        <a:p>
          <a:endParaRPr lang="da-DK"/>
        </a:p>
      </dgm:t>
    </dgm:pt>
    <dgm:pt modelId="{E9016202-2C7F-44D9-9445-F22B64D090A2}" type="pres">
      <dgm:prSet presAssocID="{F0B53EA6-3DE7-4257-BF19-2226CB528A56}" presName="aSpace" presStyleCnt="0"/>
      <dgm:spPr/>
      <dgm:t>
        <a:bodyPr/>
        <a:lstStyle/>
        <a:p>
          <a:endParaRPr lang="da-DK"/>
        </a:p>
      </dgm:t>
    </dgm:pt>
    <dgm:pt modelId="{311327A0-6EEC-4FA5-9D5B-EE0D2497EFA0}" type="pres">
      <dgm:prSet presAssocID="{D43D94F7-ADE7-4BB1-BBDA-7D648FC918B5}" presName="aNode" presStyleLbl="fgAcc1" presStyleIdx="3" presStyleCnt="5" custScaleX="68924" custLinFactY="50576" custLinFactNeighborX="-3129" custLinFactNeighborY="100000">
        <dgm:presLayoutVars>
          <dgm:bulletEnabled val="1"/>
        </dgm:presLayoutVars>
      </dgm:prSet>
      <dgm:spPr/>
      <dgm:t>
        <a:bodyPr/>
        <a:lstStyle/>
        <a:p>
          <a:endParaRPr lang="da-DK"/>
        </a:p>
      </dgm:t>
    </dgm:pt>
    <dgm:pt modelId="{22E4E231-6FAF-46A4-8BE4-F7A9E9A2AF5D}" type="pres">
      <dgm:prSet presAssocID="{D43D94F7-ADE7-4BB1-BBDA-7D648FC918B5}" presName="aSpace" presStyleCnt="0"/>
      <dgm:spPr/>
      <dgm:t>
        <a:bodyPr/>
        <a:lstStyle/>
        <a:p>
          <a:endParaRPr lang="da-DK"/>
        </a:p>
      </dgm:t>
    </dgm:pt>
    <dgm:pt modelId="{39B87CB2-0E75-471B-AE08-E750335A76EE}" type="pres">
      <dgm:prSet presAssocID="{0D8CAF19-235E-4750-B393-F02B8A82FEA9}" presName="aNode" presStyleLbl="fgAcc1" presStyleIdx="4" presStyleCnt="5" custScaleX="67346" custLinFactY="72035" custLinFactNeighborX="-2409" custLinFactNeighborY="100000">
        <dgm:presLayoutVars>
          <dgm:bulletEnabled val="1"/>
        </dgm:presLayoutVars>
      </dgm:prSet>
      <dgm:spPr/>
      <dgm:t>
        <a:bodyPr/>
        <a:lstStyle/>
        <a:p>
          <a:endParaRPr lang="da-DK"/>
        </a:p>
      </dgm:t>
    </dgm:pt>
    <dgm:pt modelId="{3E507746-403B-4D6C-95D6-53D6A63840B7}" type="pres">
      <dgm:prSet presAssocID="{0D8CAF19-235E-4750-B393-F02B8A82FEA9}" presName="aSpace" presStyleCnt="0"/>
      <dgm:spPr/>
      <dgm:t>
        <a:bodyPr/>
        <a:lstStyle/>
        <a:p>
          <a:endParaRPr lang="da-DK"/>
        </a:p>
      </dgm:t>
    </dgm:pt>
  </dgm:ptLst>
  <dgm:cxnLst>
    <dgm:cxn modelId="{379015D5-54B0-4EAC-BF55-A1B4C22F4D41}" type="presOf" srcId="{BB1A746C-4C16-4490-AD47-EA7BA9AF3D6D}" destId="{70C7999E-800F-4802-94FD-5539E0F7E66D}" srcOrd="0" destOrd="0" presId="urn:microsoft.com/office/officeart/2005/8/layout/pyramid2"/>
    <dgm:cxn modelId="{9A95F50A-DB67-48AB-AB09-496D574EF01B}" type="presOf" srcId="{52899F05-814E-468C-8200-FCCCFED40070}" destId="{5680941B-6B8C-4868-BF9A-5C1C3C7E8E3B}" srcOrd="0" destOrd="0" presId="urn:microsoft.com/office/officeart/2005/8/layout/pyramid2"/>
    <dgm:cxn modelId="{CAA399B9-2A21-4123-9046-5D6D50984D57}" srcId="{52899F05-814E-468C-8200-FCCCFED40070}" destId="{D43D94F7-ADE7-4BB1-BBDA-7D648FC918B5}" srcOrd="3" destOrd="0" parTransId="{AE3ED5BF-4B4F-4F42-A756-C90D946EEDC3}" sibTransId="{94EEA146-5431-4F38-A1E3-5163AA260912}"/>
    <dgm:cxn modelId="{83229515-8F34-40A2-B75C-84230C35921A}" srcId="{52899F05-814E-468C-8200-FCCCFED40070}" destId="{0D8CAF19-235E-4750-B393-F02B8A82FEA9}" srcOrd="4" destOrd="0" parTransId="{BCDB31F1-A3EB-46D9-B7B2-9D4D4FA94D86}" sibTransId="{AA6C43FA-926D-4E27-AA72-FB2CE2D27165}"/>
    <dgm:cxn modelId="{68B13EC7-56E6-4B1C-A244-489FF3CADDB3}" srcId="{52899F05-814E-468C-8200-FCCCFED40070}" destId="{BB1A746C-4C16-4490-AD47-EA7BA9AF3D6D}" srcOrd="1" destOrd="0" parTransId="{E4648510-E1E3-45C8-972B-05ACADE8970A}" sibTransId="{44BCBCE0-E4DF-42FB-A210-33EDC00427C4}"/>
    <dgm:cxn modelId="{8AFA315C-87BF-43B9-AE8E-47856DB46527}" srcId="{52899F05-814E-468C-8200-FCCCFED40070}" destId="{F0B53EA6-3DE7-4257-BF19-2226CB528A56}" srcOrd="2" destOrd="0" parTransId="{8AE0047B-634B-4AB6-BBAD-FCAB5C7A9704}" sibTransId="{BA52CA74-9FA8-4A06-A2F2-0B0C2D5E43F4}"/>
    <dgm:cxn modelId="{56D7EF46-B840-43AE-989E-BA5F3840D419}" type="presOf" srcId="{D43D94F7-ADE7-4BB1-BBDA-7D648FC918B5}" destId="{311327A0-6EEC-4FA5-9D5B-EE0D2497EFA0}" srcOrd="0" destOrd="0" presId="urn:microsoft.com/office/officeart/2005/8/layout/pyramid2"/>
    <dgm:cxn modelId="{25A18320-434A-48A6-8B95-A3361724FD44}" srcId="{52899F05-814E-468C-8200-FCCCFED40070}" destId="{BCAA4EE4-402F-4CC8-9420-3DE2ECABFBF7}" srcOrd="0" destOrd="0" parTransId="{685CA93D-B9F1-4B9C-9D6C-71C7E9419B9B}" sibTransId="{09A60CAE-0FF9-4E6C-9246-2546C47EBCA3}"/>
    <dgm:cxn modelId="{0F4F1EB3-6A7D-407A-842B-6C9DB2191B5E}" type="presOf" srcId="{0D8CAF19-235E-4750-B393-F02B8A82FEA9}" destId="{39B87CB2-0E75-471B-AE08-E750335A76EE}" srcOrd="0" destOrd="0" presId="urn:microsoft.com/office/officeart/2005/8/layout/pyramid2"/>
    <dgm:cxn modelId="{A03A5BB2-7D3E-402C-81F1-F6D34250EA86}" type="presOf" srcId="{F0B53EA6-3DE7-4257-BF19-2226CB528A56}" destId="{9594E70D-3FF6-4E11-A1BD-18A861548B87}" srcOrd="0" destOrd="0" presId="urn:microsoft.com/office/officeart/2005/8/layout/pyramid2"/>
    <dgm:cxn modelId="{4697F133-8B0D-48F9-B17F-22E1E46A1399}" type="presOf" srcId="{BCAA4EE4-402F-4CC8-9420-3DE2ECABFBF7}" destId="{55B002DF-D543-4D38-A638-2AC174DD8C26}" srcOrd="0" destOrd="0" presId="urn:microsoft.com/office/officeart/2005/8/layout/pyramid2"/>
    <dgm:cxn modelId="{11445DF6-BF2E-4B61-9B2C-D4E069D4297F}" type="presParOf" srcId="{5680941B-6B8C-4868-BF9A-5C1C3C7E8E3B}" destId="{90221853-56CB-40FF-A58D-FD84321377DF}" srcOrd="0" destOrd="0" presId="urn:microsoft.com/office/officeart/2005/8/layout/pyramid2"/>
    <dgm:cxn modelId="{A3EECF62-C986-4E9D-AC41-3B23A38436F9}" type="presParOf" srcId="{5680941B-6B8C-4868-BF9A-5C1C3C7E8E3B}" destId="{D1DE8B26-0095-4B18-B953-F61F97091420}" srcOrd="1" destOrd="0" presId="urn:microsoft.com/office/officeart/2005/8/layout/pyramid2"/>
    <dgm:cxn modelId="{D4574490-DB04-46BE-94C4-E3F1B9BEE6D8}" type="presParOf" srcId="{D1DE8B26-0095-4B18-B953-F61F97091420}" destId="{55B002DF-D543-4D38-A638-2AC174DD8C26}" srcOrd="0" destOrd="0" presId="urn:microsoft.com/office/officeart/2005/8/layout/pyramid2"/>
    <dgm:cxn modelId="{69BC5E3E-41E2-4298-B072-B7E3F45CC548}" type="presParOf" srcId="{D1DE8B26-0095-4B18-B953-F61F97091420}" destId="{33FC8876-9A43-4545-994B-AC635B8D5DEA}" srcOrd="1" destOrd="0" presId="urn:microsoft.com/office/officeart/2005/8/layout/pyramid2"/>
    <dgm:cxn modelId="{DD16346A-31CF-405D-B021-66055BFFD84E}" type="presParOf" srcId="{D1DE8B26-0095-4B18-B953-F61F97091420}" destId="{70C7999E-800F-4802-94FD-5539E0F7E66D}" srcOrd="2" destOrd="0" presId="urn:microsoft.com/office/officeart/2005/8/layout/pyramid2"/>
    <dgm:cxn modelId="{67817CFF-3D9E-463A-A430-7BD45D2ABA6E}" type="presParOf" srcId="{D1DE8B26-0095-4B18-B953-F61F97091420}" destId="{0826E92C-DA53-4F33-B33C-526F0367F6AF}" srcOrd="3" destOrd="0" presId="urn:microsoft.com/office/officeart/2005/8/layout/pyramid2"/>
    <dgm:cxn modelId="{3A77D9A5-2E79-42A8-869F-F2C8C17C54D8}" type="presParOf" srcId="{D1DE8B26-0095-4B18-B953-F61F97091420}" destId="{9594E70D-3FF6-4E11-A1BD-18A861548B87}" srcOrd="4" destOrd="0" presId="urn:microsoft.com/office/officeart/2005/8/layout/pyramid2"/>
    <dgm:cxn modelId="{E4C27179-3869-4E8E-ACB5-54BA2FBD6ED5}" type="presParOf" srcId="{D1DE8B26-0095-4B18-B953-F61F97091420}" destId="{E9016202-2C7F-44D9-9445-F22B64D090A2}" srcOrd="5" destOrd="0" presId="urn:microsoft.com/office/officeart/2005/8/layout/pyramid2"/>
    <dgm:cxn modelId="{5A720B58-4D56-427B-B04E-16B18987478D}" type="presParOf" srcId="{D1DE8B26-0095-4B18-B953-F61F97091420}" destId="{311327A0-6EEC-4FA5-9D5B-EE0D2497EFA0}" srcOrd="6" destOrd="0" presId="urn:microsoft.com/office/officeart/2005/8/layout/pyramid2"/>
    <dgm:cxn modelId="{F363839E-E008-4F46-9758-B27FB988F356}" type="presParOf" srcId="{D1DE8B26-0095-4B18-B953-F61F97091420}" destId="{22E4E231-6FAF-46A4-8BE4-F7A9E9A2AF5D}" srcOrd="7" destOrd="0" presId="urn:microsoft.com/office/officeart/2005/8/layout/pyramid2"/>
    <dgm:cxn modelId="{8D4C7074-4A12-4930-B468-E46D6232D211}" type="presParOf" srcId="{D1DE8B26-0095-4B18-B953-F61F97091420}" destId="{39B87CB2-0E75-471B-AE08-E750335A76EE}" srcOrd="8" destOrd="0" presId="urn:microsoft.com/office/officeart/2005/8/layout/pyramid2"/>
    <dgm:cxn modelId="{AADA2F73-DACF-4E3E-8C74-B78E5B678498}" type="presParOf" srcId="{D1DE8B26-0095-4B18-B953-F61F97091420}" destId="{3E507746-403B-4D6C-95D6-53D6A63840B7}" srcOrd="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F5380-8935-4253-98B7-827781CCAAB4}">
      <dsp:nvSpPr>
        <dsp:cNvPr id="0" name=""/>
        <dsp:cNvSpPr/>
      </dsp:nvSpPr>
      <dsp:spPr>
        <a:xfrm>
          <a:off x="0" y="0"/>
          <a:ext cx="8189798" cy="216522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663AB-3284-4718-A01C-E5540C9C185B}">
      <dsp:nvSpPr>
        <dsp:cNvPr id="0" name=""/>
        <dsp:cNvSpPr/>
      </dsp:nvSpPr>
      <dsp:spPr>
        <a:xfrm>
          <a:off x="247949" y="288696"/>
          <a:ext cx="1789278" cy="1587830"/>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B6F5A3-B6ED-4CD1-9C32-CD5213C6CF52}">
      <dsp:nvSpPr>
        <dsp:cNvPr id="0" name=""/>
        <dsp:cNvSpPr/>
      </dsp:nvSpPr>
      <dsp:spPr>
        <a:xfrm rot="10800000">
          <a:off x="247949"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533400">
            <a:lnSpc>
              <a:spcPct val="90000"/>
            </a:lnSpc>
            <a:spcBef>
              <a:spcPct val="0"/>
            </a:spcBef>
            <a:spcAft>
              <a:spcPct val="35000"/>
            </a:spcAft>
          </a:pPr>
          <a:r>
            <a:rPr lang="da-DK" sz="1200" b="1" kern="1200" dirty="0" smtClean="0"/>
            <a:t>Sergent</a:t>
          </a:r>
          <a:endParaRPr lang="da-DK" sz="1200" b="1"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u="sng" kern="1200" dirty="0"/>
        </a:p>
        <a:p>
          <a:pPr marL="114300" lvl="2" indent="-57150" algn="l" defTabSz="488950">
            <a:lnSpc>
              <a:spcPct val="90000"/>
            </a:lnSpc>
            <a:spcBef>
              <a:spcPct val="0"/>
            </a:spcBef>
            <a:spcAft>
              <a:spcPct val="15000"/>
            </a:spcAft>
            <a:buChar char="••"/>
          </a:pPr>
          <a:r>
            <a:rPr lang="da-DK" sz="1100" kern="1200" dirty="0" smtClean="0"/>
            <a:t>GRP </a:t>
          </a:r>
          <a:r>
            <a:rPr lang="da-DK" sz="1100" kern="1200" dirty="0" smtClean="0">
              <a:sym typeface="Wingdings" panose="05000000000000000000" pitchFamily="2" charset="2"/>
            </a:rPr>
            <a:t>Krise/krig</a:t>
          </a:r>
          <a:endParaRPr lang="da-DK" sz="1100" kern="1200" dirty="0"/>
        </a:p>
        <a:p>
          <a:pPr marL="57150" lvl="1" indent="-57150" algn="l" defTabSz="488950">
            <a:lnSpc>
              <a:spcPct val="90000"/>
            </a:lnSpc>
            <a:spcBef>
              <a:spcPct val="0"/>
            </a:spcBef>
            <a:spcAft>
              <a:spcPct val="15000"/>
            </a:spcAft>
            <a:buChar char="••"/>
          </a:pPr>
          <a:r>
            <a:rPr lang="da-DK" sz="1100" u="sng" kern="1200" dirty="0" smtClean="0"/>
            <a:t>Ledelse</a:t>
          </a:r>
          <a:endParaRPr lang="da-DK" sz="1100" u="sng" kern="1200" dirty="0"/>
        </a:p>
        <a:p>
          <a:pPr marL="114300" lvl="2" indent="-57150" algn="l" defTabSz="488950">
            <a:lnSpc>
              <a:spcPct val="90000"/>
            </a:lnSpc>
            <a:spcBef>
              <a:spcPct val="0"/>
            </a:spcBef>
            <a:spcAft>
              <a:spcPct val="15000"/>
            </a:spcAft>
            <a:buChar char="••"/>
          </a:pPr>
          <a:r>
            <a:rPr lang="da-DK" sz="1100" kern="1200" dirty="0" smtClean="0"/>
            <a:t>Ledelsesgrundlag i rammen af GRP</a:t>
          </a:r>
          <a:endParaRPr lang="da-DK" sz="1100" kern="1200" dirty="0"/>
        </a:p>
        <a:p>
          <a:pPr marL="57150" lvl="1" indent="-57150" algn="l" defTabSz="488950">
            <a:lnSpc>
              <a:spcPct val="90000"/>
            </a:lnSpc>
            <a:spcBef>
              <a:spcPct val="0"/>
            </a:spcBef>
            <a:spcAft>
              <a:spcPct val="15000"/>
            </a:spcAft>
            <a:buChar char="••"/>
          </a:pPr>
          <a:r>
            <a:rPr lang="da-DK" sz="1100" u="sng" kern="1200" dirty="0" smtClean="0"/>
            <a:t>Uddannelse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GSU/ALM</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GSU/STP</a:t>
          </a:r>
          <a:endParaRPr lang="da-DK" sz="1100" u="none" kern="1200" dirty="0"/>
        </a:p>
        <a:p>
          <a:pPr marL="114300" lvl="2" indent="-57150" algn="l" defTabSz="488950">
            <a:lnSpc>
              <a:spcPct val="90000"/>
            </a:lnSpc>
            <a:spcBef>
              <a:spcPct val="0"/>
            </a:spcBef>
            <a:spcAft>
              <a:spcPct val="15000"/>
            </a:spcAft>
            <a:buChar char="••"/>
          </a:pPr>
          <a:endParaRPr lang="da-DK" sz="1100" u="none" kern="1200" dirty="0"/>
        </a:p>
      </dsp:txBody>
      <dsp:txXfrm rot="10800000">
        <a:off x="302975" y="2165223"/>
        <a:ext cx="1679226" cy="2591357"/>
      </dsp:txXfrm>
    </dsp:sp>
    <dsp:sp modelId="{46293599-CD18-456C-B523-2643D9780D34}">
      <dsp:nvSpPr>
        <dsp:cNvPr id="0" name=""/>
        <dsp:cNvSpPr/>
      </dsp:nvSpPr>
      <dsp:spPr>
        <a:xfrm>
          <a:off x="2216156" y="288696"/>
          <a:ext cx="1789278" cy="158783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D7BD5-A1F2-482B-BE8E-F42EC77518A9}">
      <dsp:nvSpPr>
        <dsp:cNvPr id="0" name=""/>
        <dsp:cNvSpPr/>
      </dsp:nvSpPr>
      <dsp:spPr>
        <a:xfrm rot="10800000">
          <a:off x="2216156"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533400">
            <a:lnSpc>
              <a:spcPct val="90000"/>
            </a:lnSpc>
            <a:spcBef>
              <a:spcPct val="0"/>
            </a:spcBef>
            <a:spcAft>
              <a:spcPct val="35000"/>
            </a:spcAft>
          </a:pPr>
          <a:r>
            <a:rPr lang="da-DK" sz="1200" b="1" kern="1200" dirty="0" smtClean="0"/>
            <a:t>Oversergent</a:t>
          </a:r>
          <a:endParaRPr lang="da-DK" sz="1200" b="1"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u="sng" kern="1200" dirty="0"/>
        </a:p>
        <a:p>
          <a:pPr marL="114300" lvl="2" indent="-57150" algn="l" defTabSz="488950">
            <a:lnSpc>
              <a:spcPct val="90000"/>
            </a:lnSpc>
            <a:spcBef>
              <a:spcPct val="0"/>
            </a:spcBef>
            <a:spcAft>
              <a:spcPct val="15000"/>
            </a:spcAft>
            <a:buChar char="••"/>
          </a:pPr>
          <a:r>
            <a:rPr lang="da-DK" sz="1100" kern="1200" dirty="0" smtClean="0"/>
            <a:t>DEL </a:t>
          </a:r>
          <a:r>
            <a:rPr lang="da-DK" sz="1100" kern="1200" dirty="0" smtClean="0">
              <a:sym typeface="Wingdings" panose="05000000000000000000" pitchFamily="2" charset="2"/>
            </a:rPr>
            <a:t>Krise/krig</a:t>
          </a:r>
          <a:endParaRPr lang="da-DK" sz="1100" kern="1200" dirty="0"/>
        </a:p>
        <a:p>
          <a:pPr marL="57150" lvl="1" indent="-57150" algn="l" defTabSz="488950">
            <a:lnSpc>
              <a:spcPct val="90000"/>
            </a:lnSpc>
            <a:spcBef>
              <a:spcPct val="0"/>
            </a:spcBef>
            <a:spcAft>
              <a:spcPct val="15000"/>
            </a:spcAft>
            <a:buChar char="••"/>
          </a:pPr>
          <a:r>
            <a:rPr lang="da-DK" sz="1100" u="sng" kern="1200" dirty="0" smtClean="0"/>
            <a:t>Ledelse</a:t>
          </a:r>
          <a:endParaRPr lang="da-DK" sz="1100" u="sng" kern="1200" dirty="0"/>
        </a:p>
        <a:p>
          <a:pPr marL="114300" lvl="2" indent="-57150" algn="l" defTabSz="488950">
            <a:lnSpc>
              <a:spcPct val="90000"/>
            </a:lnSpc>
            <a:spcBef>
              <a:spcPct val="0"/>
            </a:spcBef>
            <a:spcAft>
              <a:spcPct val="15000"/>
            </a:spcAft>
            <a:buChar char="••"/>
          </a:pPr>
          <a:r>
            <a:rPr lang="da-DK" sz="1100" kern="1200" dirty="0" smtClean="0"/>
            <a:t>Ledelsesgrundlag i rammen af DEL</a:t>
          </a:r>
          <a:endParaRPr lang="da-DK" sz="1100" kern="1200" dirty="0"/>
        </a:p>
        <a:p>
          <a:pPr marL="57150" lvl="1" indent="-57150" algn="l" defTabSz="488950">
            <a:lnSpc>
              <a:spcPct val="90000"/>
            </a:lnSpc>
            <a:spcBef>
              <a:spcPct val="0"/>
            </a:spcBef>
            <a:spcAft>
              <a:spcPct val="15000"/>
            </a:spcAft>
            <a:buChar char="••"/>
          </a:pPr>
          <a:r>
            <a:rPr lang="da-DK" sz="1100" u="sng" kern="1200" dirty="0" smtClean="0"/>
            <a:t>Uddannelse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OSU</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MAU</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LAM</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GTH</a:t>
          </a:r>
          <a:endParaRPr lang="da-DK" sz="1100" u="none" kern="1200" dirty="0"/>
        </a:p>
        <a:p>
          <a:pPr marL="171450" lvl="3" indent="-57150" algn="l" defTabSz="488950">
            <a:lnSpc>
              <a:spcPct val="90000"/>
            </a:lnSpc>
            <a:spcBef>
              <a:spcPct val="0"/>
            </a:spcBef>
            <a:spcAft>
              <a:spcPct val="15000"/>
            </a:spcAft>
            <a:buChar char="••"/>
          </a:pP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NATO KUR</a:t>
          </a:r>
          <a:endParaRPr lang="da-DK" sz="1100" u="none" kern="1200" dirty="0"/>
        </a:p>
      </dsp:txBody>
      <dsp:txXfrm rot="10800000">
        <a:off x="2271182" y="2165223"/>
        <a:ext cx="1679226" cy="2591357"/>
      </dsp:txXfrm>
    </dsp:sp>
    <dsp:sp modelId="{82F78160-1442-452D-8541-31D68F328FFD}">
      <dsp:nvSpPr>
        <dsp:cNvPr id="0" name=""/>
        <dsp:cNvSpPr/>
      </dsp:nvSpPr>
      <dsp:spPr>
        <a:xfrm>
          <a:off x="4184362" y="288696"/>
          <a:ext cx="1789278" cy="1587830"/>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63C2DC-84AB-4BE7-9FA4-CD6B36392FCB}">
      <dsp:nvSpPr>
        <dsp:cNvPr id="0" name=""/>
        <dsp:cNvSpPr/>
      </dsp:nvSpPr>
      <dsp:spPr>
        <a:xfrm rot="10800000">
          <a:off x="4184362"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622300">
            <a:lnSpc>
              <a:spcPct val="90000"/>
            </a:lnSpc>
            <a:spcBef>
              <a:spcPct val="0"/>
            </a:spcBef>
            <a:spcAft>
              <a:spcPct val="35000"/>
            </a:spcAft>
          </a:pPr>
          <a:r>
            <a:rPr lang="da-DK" sz="1400" b="1" kern="1200" dirty="0" smtClean="0"/>
            <a:t>Seniorsergent</a:t>
          </a:r>
          <a:endParaRPr lang="da-DK" sz="1400"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KMP </a:t>
          </a:r>
          <a:r>
            <a:rPr lang="da-DK" sz="1100" u="none" kern="1200" dirty="0" smtClean="0">
              <a:sym typeface="Wingdings" panose="05000000000000000000" pitchFamily="2" charset="2"/>
            </a:rPr>
            <a:t>Krise/krig</a:t>
          </a:r>
          <a:endParaRPr lang="da-DK" sz="1100" u="none" kern="1200" dirty="0"/>
        </a:p>
        <a:p>
          <a:pPr marL="57150" lvl="1" indent="-57150" algn="l" defTabSz="488950">
            <a:lnSpc>
              <a:spcPct val="90000"/>
            </a:lnSpc>
            <a:spcBef>
              <a:spcPct val="0"/>
            </a:spcBef>
            <a:spcAft>
              <a:spcPct val="15000"/>
            </a:spcAft>
            <a:buChar char="••"/>
          </a:pPr>
          <a:r>
            <a:rPr lang="da-DK" sz="1100" u="sng" kern="1200" dirty="0" smtClean="0"/>
            <a:t>Ledelse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Ledelsesgrundlag o rammen af KMP</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CT UDD</a:t>
          </a:r>
          <a:endParaRPr lang="da-DK" sz="1100" u="none" kern="1200" dirty="0"/>
        </a:p>
        <a:p>
          <a:pPr marL="57150" lvl="1" indent="-57150" algn="l" defTabSz="488950">
            <a:lnSpc>
              <a:spcPct val="90000"/>
            </a:lnSpc>
            <a:spcBef>
              <a:spcPct val="0"/>
            </a:spcBef>
            <a:spcAft>
              <a:spcPct val="15000"/>
            </a:spcAft>
            <a:buChar char="••"/>
          </a:pPr>
          <a:r>
            <a:rPr lang="da-DK" sz="1100" u="sng" kern="1200" dirty="0" smtClean="0"/>
            <a:t>Uddannelse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Specialisering</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MAU</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HIK</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LIO</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NATO KUR</a:t>
          </a:r>
          <a:endParaRPr lang="da-DK" sz="1100" u="none" kern="1200" dirty="0"/>
        </a:p>
      </dsp:txBody>
      <dsp:txXfrm rot="10800000">
        <a:off x="4239388" y="2165223"/>
        <a:ext cx="1679226" cy="2591357"/>
      </dsp:txXfrm>
    </dsp:sp>
    <dsp:sp modelId="{98E929B9-8BAA-4422-90E7-ABE3057DD78E}">
      <dsp:nvSpPr>
        <dsp:cNvPr id="0" name=""/>
        <dsp:cNvSpPr/>
      </dsp:nvSpPr>
      <dsp:spPr>
        <a:xfrm>
          <a:off x="6152569" y="288696"/>
          <a:ext cx="1789278" cy="1587830"/>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C21E64-FADE-4ECC-8520-A2129043AC4B}">
      <dsp:nvSpPr>
        <dsp:cNvPr id="0" name=""/>
        <dsp:cNvSpPr/>
      </dsp:nvSpPr>
      <dsp:spPr>
        <a:xfrm rot="10800000">
          <a:off x="6152569"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l" defTabSz="533400">
            <a:lnSpc>
              <a:spcPct val="90000"/>
            </a:lnSpc>
            <a:spcBef>
              <a:spcPct val="0"/>
            </a:spcBef>
            <a:spcAft>
              <a:spcPct val="35000"/>
            </a:spcAft>
          </a:pPr>
          <a:r>
            <a:rPr lang="da-DK" sz="1200" b="1" kern="1200" dirty="0" smtClean="0"/>
            <a:t>Chefsergent</a:t>
          </a:r>
          <a:endParaRPr lang="da-DK" sz="1200" b="1"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kern="1200" dirty="0"/>
        </a:p>
        <a:p>
          <a:pPr marL="57150" lvl="1" indent="-57150" algn="l" defTabSz="488950">
            <a:lnSpc>
              <a:spcPct val="90000"/>
            </a:lnSpc>
            <a:spcBef>
              <a:spcPct val="0"/>
            </a:spcBef>
            <a:spcAft>
              <a:spcPct val="15000"/>
            </a:spcAft>
            <a:buChar char="••"/>
          </a:pPr>
          <a:r>
            <a:rPr lang="da-DK" sz="1100" kern="1200" dirty="0" smtClean="0"/>
            <a:t>AFD </a:t>
          </a:r>
          <a:r>
            <a:rPr lang="da-DK" sz="1100" kern="1200" dirty="0" smtClean="0">
              <a:sym typeface="Wingdings" panose="05000000000000000000" pitchFamily="2" charset="2"/>
            </a:rPr>
            <a:t> Krise/krig</a:t>
          </a:r>
          <a:endParaRPr lang="da-DK" sz="1100" kern="1200" dirty="0" smtClean="0"/>
        </a:p>
        <a:p>
          <a:pPr marL="57150" lvl="1" indent="-57150" algn="l" defTabSz="488950">
            <a:lnSpc>
              <a:spcPct val="90000"/>
            </a:lnSpc>
            <a:spcBef>
              <a:spcPct val="0"/>
            </a:spcBef>
            <a:spcAft>
              <a:spcPct val="15000"/>
            </a:spcAft>
            <a:buChar char="••"/>
          </a:pPr>
          <a:r>
            <a:rPr lang="da-DK" sz="1100" u="sng" kern="1200" dirty="0" smtClean="0"/>
            <a:t>Ledelse</a:t>
          </a:r>
        </a:p>
        <a:p>
          <a:pPr marL="57150" lvl="1" indent="-57150" algn="l" defTabSz="488950">
            <a:lnSpc>
              <a:spcPct val="90000"/>
            </a:lnSpc>
            <a:spcBef>
              <a:spcPct val="0"/>
            </a:spcBef>
            <a:spcAft>
              <a:spcPct val="15000"/>
            </a:spcAft>
            <a:buChar char="••"/>
          </a:pPr>
          <a:r>
            <a:rPr lang="da-DK" sz="1100" kern="1200" dirty="0" smtClean="0"/>
            <a:t>Ledelsesgrundlag i rammen af AFD</a:t>
          </a:r>
        </a:p>
        <a:p>
          <a:pPr marL="57150" lvl="1" indent="-57150" algn="l" defTabSz="488950">
            <a:lnSpc>
              <a:spcPct val="90000"/>
            </a:lnSpc>
            <a:spcBef>
              <a:spcPct val="0"/>
            </a:spcBef>
            <a:spcAft>
              <a:spcPct val="15000"/>
            </a:spcAft>
            <a:buChar char="••"/>
          </a:pPr>
          <a:r>
            <a:rPr lang="da-DK" sz="1100" kern="1200" dirty="0" smtClean="0"/>
            <a:t>CT UDD</a:t>
          </a:r>
        </a:p>
        <a:p>
          <a:pPr marL="57150" lvl="1" indent="-57150" algn="l" defTabSz="488950">
            <a:lnSpc>
              <a:spcPct val="90000"/>
            </a:lnSpc>
            <a:spcBef>
              <a:spcPct val="0"/>
            </a:spcBef>
            <a:spcAft>
              <a:spcPct val="15000"/>
            </a:spcAft>
            <a:buChar char="••"/>
          </a:pPr>
          <a:r>
            <a:rPr lang="da-DK" sz="1100" u="sng" kern="1200" dirty="0" smtClean="0"/>
            <a:t>Uddannelse</a:t>
          </a:r>
        </a:p>
        <a:p>
          <a:pPr marL="57150" lvl="1" indent="-57150" algn="l" defTabSz="488950">
            <a:lnSpc>
              <a:spcPct val="90000"/>
            </a:lnSpc>
            <a:spcBef>
              <a:spcPct val="0"/>
            </a:spcBef>
            <a:spcAft>
              <a:spcPct val="15000"/>
            </a:spcAft>
            <a:buChar char="••"/>
          </a:pPr>
          <a:r>
            <a:rPr lang="da-DK" sz="1100" u="none" kern="1200" dirty="0" smtClean="0"/>
            <a:t>Yderligere </a:t>
          </a:r>
          <a:r>
            <a:rPr lang="da-DK" sz="1100" u="none" kern="1200" dirty="0" err="1" smtClean="0"/>
            <a:t>spec</a:t>
          </a:r>
          <a:r>
            <a:rPr lang="da-DK" sz="1100" u="none" kern="1200" dirty="0" smtClean="0"/>
            <a:t>.</a:t>
          </a:r>
        </a:p>
        <a:p>
          <a:pPr marL="57150" lvl="1" indent="-57150" algn="l" defTabSz="488950">
            <a:lnSpc>
              <a:spcPct val="90000"/>
            </a:lnSpc>
            <a:spcBef>
              <a:spcPct val="0"/>
            </a:spcBef>
            <a:spcAft>
              <a:spcPct val="15000"/>
            </a:spcAft>
            <a:buChar char="••"/>
          </a:pPr>
          <a:r>
            <a:rPr lang="da-DK" sz="1100" u="none" kern="1200" dirty="0" smtClean="0"/>
            <a:t>MAU</a:t>
          </a:r>
        </a:p>
        <a:p>
          <a:pPr marL="57150" lvl="1" indent="-57150" algn="l" defTabSz="488950">
            <a:lnSpc>
              <a:spcPct val="90000"/>
            </a:lnSpc>
            <a:spcBef>
              <a:spcPct val="0"/>
            </a:spcBef>
            <a:spcAft>
              <a:spcPct val="15000"/>
            </a:spcAft>
            <a:buChar char="••"/>
          </a:pPr>
          <a:r>
            <a:rPr lang="da-DK" sz="1100" u="none" kern="1200" dirty="0" smtClean="0"/>
            <a:t>NIV-6 UDD</a:t>
          </a:r>
        </a:p>
        <a:p>
          <a:pPr marL="57150" lvl="1" indent="-57150" algn="l" defTabSz="488950">
            <a:lnSpc>
              <a:spcPct val="90000"/>
            </a:lnSpc>
            <a:spcBef>
              <a:spcPct val="0"/>
            </a:spcBef>
            <a:spcAft>
              <a:spcPct val="15000"/>
            </a:spcAft>
            <a:buChar char="••"/>
          </a:pPr>
          <a:r>
            <a:rPr lang="da-DK" sz="1100" u="none" kern="1200" dirty="0" smtClean="0"/>
            <a:t>NATO KUR</a:t>
          </a:r>
          <a:endParaRPr lang="da-DK" sz="1100" kern="1200" dirty="0"/>
        </a:p>
      </dsp:txBody>
      <dsp:txXfrm rot="10800000">
        <a:off x="6207595" y="2165223"/>
        <a:ext cx="1679226" cy="25913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F5380-8935-4253-98B7-827781CCAAB4}">
      <dsp:nvSpPr>
        <dsp:cNvPr id="0" name=""/>
        <dsp:cNvSpPr/>
      </dsp:nvSpPr>
      <dsp:spPr>
        <a:xfrm>
          <a:off x="0" y="12422"/>
          <a:ext cx="4675694" cy="208776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663AB-3284-4718-A01C-E5540C9C185B}">
      <dsp:nvSpPr>
        <dsp:cNvPr id="0" name=""/>
        <dsp:cNvSpPr/>
      </dsp:nvSpPr>
      <dsp:spPr>
        <a:xfrm>
          <a:off x="140807" y="278368"/>
          <a:ext cx="2092418" cy="1531025"/>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B6F5A3-B6ED-4CD1-9C32-CD5213C6CF52}">
      <dsp:nvSpPr>
        <dsp:cNvPr id="0" name=""/>
        <dsp:cNvSpPr/>
      </dsp:nvSpPr>
      <dsp:spPr>
        <a:xfrm rot="10800000">
          <a:off x="140807" y="2087761"/>
          <a:ext cx="2092418" cy="255170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da-DK" sz="1600" kern="1200" dirty="0" smtClean="0"/>
            <a:t>GSU/ALM</a:t>
          </a:r>
          <a:endParaRPr lang="da-DK" sz="1600" kern="1200" dirty="0"/>
        </a:p>
        <a:p>
          <a:pPr marL="114300" lvl="1" indent="-114300" algn="l" defTabSz="533400">
            <a:lnSpc>
              <a:spcPct val="90000"/>
            </a:lnSpc>
            <a:spcBef>
              <a:spcPct val="0"/>
            </a:spcBef>
            <a:spcAft>
              <a:spcPct val="15000"/>
            </a:spcAft>
            <a:buChar char="••"/>
          </a:pPr>
          <a:r>
            <a:rPr lang="da-DK" sz="1200" kern="1200" dirty="0" smtClean="0"/>
            <a:t>HBU </a:t>
          </a:r>
          <a:r>
            <a:rPr lang="da-DK" sz="1200" kern="1200" dirty="0" smtClean="0">
              <a:sym typeface="Wingdings" panose="05000000000000000000" pitchFamily="2" charset="2"/>
            </a:rPr>
            <a:t>HRUSRS</a:t>
          </a:r>
          <a:endParaRPr lang="da-DK" sz="1200" kern="1200" dirty="0"/>
        </a:p>
        <a:p>
          <a:pPr marL="114300" lvl="1" indent="-114300" algn="l" defTabSz="533400">
            <a:lnSpc>
              <a:spcPct val="90000"/>
            </a:lnSpc>
            <a:spcBef>
              <a:spcPct val="0"/>
            </a:spcBef>
            <a:spcAft>
              <a:spcPct val="15000"/>
            </a:spcAft>
            <a:buChar char="••"/>
          </a:pPr>
          <a:r>
            <a:rPr lang="da-DK" sz="1200" kern="1200" dirty="0" smtClean="0"/>
            <a:t>7½ </a:t>
          </a:r>
          <a:r>
            <a:rPr lang="da-DK" sz="1200" kern="1200" dirty="0" smtClean="0"/>
            <a:t>mdr.</a:t>
          </a:r>
          <a:endParaRPr lang="da-DK" sz="1200" kern="1200" dirty="0"/>
        </a:p>
        <a:p>
          <a:pPr marL="228600" lvl="2" indent="-114300" algn="l" defTabSz="533400">
            <a:lnSpc>
              <a:spcPct val="90000"/>
            </a:lnSpc>
            <a:spcBef>
              <a:spcPct val="0"/>
            </a:spcBef>
            <a:spcAft>
              <a:spcPct val="15000"/>
            </a:spcAft>
            <a:buChar char="••"/>
          </a:pPr>
          <a:r>
            <a:rPr lang="da-DK" sz="1200" kern="1200" dirty="0" smtClean="0"/>
            <a:t>Taktisk FØ</a:t>
          </a:r>
          <a:endParaRPr lang="da-DK" sz="1200" kern="1200" dirty="0"/>
        </a:p>
        <a:p>
          <a:pPr marL="228600" lvl="2" indent="-114300" algn="l" defTabSz="533400">
            <a:lnSpc>
              <a:spcPct val="90000"/>
            </a:lnSpc>
            <a:spcBef>
              <a:spcPct val="0"/>
            </a:spcBef>
            <a:spcAft>
              <a:spcPct val="15000"/>
            </a:spcAft>
            <a:buChar char="••"/>
          </a:pPr>
          <a:r>
            <a:rPr lang="da-DK" sz="1200" kern="1200" dirty="0" smtClean="0"/>
            <a:t>Instruktør</a:t>
          </a:r>
          <a:endParaRPr lang="da-DK" sz="1200" kern="1200" dirty="0"/>
        </a:p>
        <a:p>
          <a:pPr marL="228600" lvl="2" indent="-114300" algn="l" defTabSz="533400">
            <a:lnSpc>
              <a:spcPct val="90000"/>
            </a:lnSpc>
            <a:spcBef>
              <a:spcPct val="0"/>
            </a:spcBef>
            <a:spcAft>
              <a:spcPct val="15000"/>
            </a:spcAft>
            <a:buChar char="••"/>
          </a:pPr>
          <a:r>
            <a:rPr lang="da-DK" sz="1200" kern="1200" dirty="0" smtClean="0"/>
            <a:t>Ledelse</a:t>
          </a:r>
          <a:endParaRPr lang="da-DK" sz="1200" kern="1200" dirty="0"/>
        </a:p>
        <a:p>
          <a:pPr marL="228600" lvl="2" indent="-114300" algn="l" defTabSz="533400">
            <a:lnSpc>
              <a:spcPct val="90000"/>
            </a:lnSpc>
            <a:spcBef>
              <a:spcPct val="0"/>
            </a:spcBef>
            <a:spcAft>
              <a:spcPct val="15000"/>
            </a:spcAft>
            <a:buChar char="••"/>
          </a:pPr>
          <a:r>
            <a:rPr lang="da-DK" sz="1200" kern="1200" dirty="0" smtClean="0"/>
            <a:t>SKYLE-I</a:t>
          </a:r>
          <a:endParaRPr lang="da-DK" sz="1200" kern="1200" dirty="0"/>
        </a:p>
        <a:p>
          <a:pPr marL="228600" lvl="2" indent="-114300" algn="l" defTabSz="533400">
            <a:lnSpc>
              <a:spcPct val="90000"/>
            </a:lnSpc>
            <a:spcBef>
              <a:spcPct val="0"/>
            </a:spcBef>
            <a:spcAft>
              <a:spcPct val="15000"/>
            </a:spcAft>
            <a:buChar char="••"/>
          </a:pPr>
          <a:r>
            <a:rPr lang="da-DK" sz="1200" kern="1200" dirty="0" smtClean="0"/>
            <a:t>MFT-I</a:t>
          </a:r>
          <a:endParaRPr lang="da-DK" sz="1200" kern="1200" dirty="0"/>
        </a:p>
        <a:p>
          <a:pPr marL="228600" lvl="2" indent="-114300" algn="l" defTabSz="533400">
            <a:lnSpc>
              <a:spcPct val="90000"/>
            </a:lnSpc>
            <a:spcBef>
              <a:spcPct val="0"/>
            </a:spcBef>
            <a:spcAft>
              <a:spcPct val="15000"/>
            </a:spcAft>
            <a:buChar char="••"/>
          </a:pPr>
          <a:r>
            <a:rPr lang="da-DK" sz="1200" kern="1200" dirty="0" smtClean="0"/>
            <a:t>VB i GRP</a:t>
          </a:r>
          <a:endParaRPr lang="da-DK" sz="1200" kern="1200" dirty="0"/>
        </a:p>
        <a:p>
          <a:pPr marL="228600" lvl="2" indent="-114300" algn="l" defTabSz="533400">
            <a:lnSpc>
              <a:spcPct val="90000"/>
            </a:lnSpc>
            <a:spcBef>
              <a:spcPct val="0"/>
            </a:spcBef>
            <a:spcAft>
              <a:spcPct val="15000"/>
            </a:spcAft>
            <a:buChar char="••"/>
          </a:pPr>
          <a:endParaRPr lang="da-DK" sz="1200" kern="1200" dirty="0"/>
        </a:p>
        <a:p>
          <a:pPr marL="114300" lvl="1" indent="-114300" algn="l" defTabSz="533400">
            <a:lnSpc>
              <a:spcPct val="90000"/>
            </a:lnSpc>
            <a:spcBef>
              <a:spcPct val="0"/>
            </a:spcBef>
            <a:spcAft>
              <a:spcPct val="15000"/>
            </a:spcAft>
            <a:buChar char="••"/>
          </a:pPr>
          <a:endParaRPr lang="da-DK" sz="1200" kern="1200" dirty="0"/>
        </a:p>
      </dsp:txBody>
      <dsp:txXfrm rot="10800000">
        <a:off x="205156" y="2087761"/>
        <a:ext cx="1963720" cy="2487360"/>
      </dsp:txXfrm>
    </dsp:sp>
    <dsp:sp modelId="{46293599-CD18-456C-B523-2643D9780D34}">
      <dsp:nvSpPr>
        <dsp:cNvPr id="0" name=""/>
        <dsp:cNvSpPr/>
      </dsp:nvSpPr>
      <dsp:spPr>
        <a:xfrm>
          <a:off x="2442467" y="278368"/>
          <a:ext cx="2092418" cy="1531025"/>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D7BD5-A1F2-482B-BE8E-F42EC77518A9}">
      <dsp:nvSpPr>
        <dsp:cNvPr id="0" name=""/>
        <dsp:cNvSpPr/>
      </dsp:nvSpPr>
      <dsp:spPr>
        <a:xfrm rot="10800000">
          <a:off x="2442467" y="2087761"/>
          <a:ext cx="2092418" cy="255170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da-DK" sz="1600" kern="1200" dirty="0" smtClean="0"/>
            <a:t>GSU/STP</a:t>
          </a:r>
          <a:endParaRPr lang="da-DK" sz="1600" kern="1200" dirty="0"/>
        </a:p>
        <a:p>
          <a:pPr marL="114300" lvl="1" indent="-114300" algn="l" defTabSz="533400">
            <a:lnSpc>
              <a:spcPct val="90000"/>
            </a:lnSpc>
            <a:spcBef>
              <a:spcPct val="0"/>
            </a:spcBef>
            <a:spcAft>
              <a:spcPct val="15000"/>
            </a:spcAft>
            <a:buChar char="••"/>
          </a:pPr>
          <a:r>
            <a:rPr lang="da-DK" sz="1200" kern="1200" dirty="0" smtClean="0"/>
            <a:t>HBU </a:t>
          </a:r>
          <a:r>
            <a:rPr lang="da-DK" sz="1200" kern="1200" dirty="0" smtClean="0">
              <a:sym typeface="Wingdings" panose="05000000000000000000" pitchFamily="2" charset="2"/>
            </a:rPr>
            <a:t> </a:t>
          </a:r>
          <a:r>
            <a:rPr lang="da-DK" sz="1200" kern="1200" dirty="0" smtClean="0"/>
            <a:t>SRS</a:t>
          </a:r>
          <a:endParaRPr lang="da-DK" sz="1200" kern="1200" dirty="0"/>
        </a:p>
        <a:p>
          <a:pPr marL="114300" lvl="1" indent="-114300" algn="l" defTabSz="533400">
            <a:lnSpc>
              <a:spcPct val="90000"/>
            </a:lnSpc>
            <a:spcBef>
              <a:spcPct val="0"/>
            </a:spcBef>
            <a:spcAft>
              <a:spcPct val="15000"/>
            </a:spcAft>
            <a:buChar char="••"/>
          </a:pPr>
          <a:r>
            <a:rPr lang="da-DK" sz="1200" kern="1200" dirty="0" smtClean="0"/>
            <a:t>17 uger.</a:t>
          </a:r>
          <a:endParaRPr lang="da-DK" sz="1200" kern="1200" dirty="0"/>
        </a:p>
        <a:p>
          <a:pPr marL="228600" lvl="2" indent="-114300" algn="l" defTabSz="533400">
            <a:lnSpc>
              <a:spcPct val="90000"/>
            </a:lnSpc>
            <a:spcBef>
              <a:spcPct val="0"/>
            </a:spcBef>
            <a:spcAft>
              <a:spcPct val="15000"/>
            </a:spcAft>
            <a:buChar char="••"/>
          </a:pPr>
          <a:r>
            <a:rPr lang="da-DK" sz="1200" kern="1200" dirty="0" smtClean="0"/>
            <a:t>Taktisk FØ</a:t>
          </a:r>
          <a:endParaRPr lang="da-DK" sz="1200" kern="1200" dirty="0"/>
        </a:p>
        <a:p>
          <a:pPr marL="228600" lvl="2" indent="-114300" algn="l" defTabSz="533400">
            <a:lnSpc>
              <a:spcPct val="90000"/>
            </a:lnSpc>
            <a:spcBef>
              <a:spcPct val="0"/>
            </a:spcBef>
            <a:spcAft>
              <a:spcPct val="15000"/>
            </a:spcAft>
            <a:buChar char="••"/>
          </a:pPr>
          <a:r>
            <a:rPr lang="da-DK" sz="1200" kern="1200" dirty="0" smtClean="0"/>
            <a:t>Instruktør</a:t>
          </a:r>
          <a:endParaRPr lang="da-DK" sz="1200" kern="1200" dirty="0"/>
        </a:p>
        <a:p>
          <a:pPr marL="228600" lvl="2" indent="-114300" algn="l" defTabSz="533400">
            <a:lnSpc>
              <a:spcPct val="90000"/>
            </a:lnSpc>
            <a:spcBef>
              <a:spcPct val="0"/>
            </a:spcBef>
            <a:spcAft>
              <a:spcPct val="15000"/>
            </a:spcAft>
            <a:buChar char="••"/>
          </a:pPr>
          <a:r>
            <a:rPr lang="da-DK" sz="1200" kern="1200" dirty="0" smtClean="0"/>
            <a:t>Ledelse</a:t>
          </a:r>
          <a:endParaRPr lang="da-DK" sz="1200" kern="1200" dirty="0"/>
        </a:p>
        <a:p>
          <a:pPr marL="228600" lvl="2" indent="-114300" algn="l" defTabSz="533400">
            <a:lnSpc>
              <a:spcPct val="90000"/>
            </a:lnSpc>
            <a:spcBef>
              <a:spcPct val="0"/>
            </a:spcBef>
            <a:spcAft>
              <a:spcPct val="15000"/>
            </a:spcAft>
            <a:buChar char="••"/>
          </a:pPr>
          <a:r>
            <a:rPr lang="da-DK" sz="1200" kern="1200" dirty="0" smtClean="0"/>
            <a:t>SKYLE-I</a:t>
          </a:r>
          <a:endParaRPr lang="da-DK" sz="1200" kern="1200" dirty="0"/>
        </a:p>
        <a:p>
          <a:pPr marL="228600" lvl="2" indent="-114300" algn="l" defTabSz="533400">
            <a:lnSpc>
              <a:spcPct val="90000"/>
            </a:lnSpc>
            <a:spcBef>
              <a:spcPct val="0"/>
            </a:spcBef>
            <a:spcAft>
              <a:spcPct val="15000"/>
            </a:spcAft>
            <a:buChar char="••"/>
          </a:pPr>
          <a:r>
            <a:rPr lang="da-DK" sz="1200" kern="1200" smtClean="0"/>
            <a:t>MFT-I</a:t>
          </a:r>
          <a:endParaRPr lang="da-DK" sz="1200" kern="1200" dirty="0"/>
        </a:p>
        <a:p>
          <a:pPr marL="228600" lvl="2" indent="-114300" algn="l" defTabSz="533400">
            <a:lnSpc>
              <a:spcPct val="90000"/>
            </a:lnSpc>
            <a:spcBef>
              <a:spcPct val="0"/>
            </a:spcBef>
            <a:spcAft>
              <a:spcPct val="15000"/>
            </a:spcAft>
            <a:buChar char="••"/>
          </a:pPr>
          <a:r>
            <a:rPr lang="da-DK" sz="1200" kern="1200" dirty="0" smtClean="0"/>
            <a:t>VB i GRP</a:t>
          </a:r>
          <a:endParaRPr lang="da-DK" sz="1200" kern="1200" dirty="0"/>
        </a:p>
        <a:p>
          <a:pPr marL="114300" lvl="1" indent="-114300" algn="l" defTabSz="533400">
            <a:lnSpc>
              <a:spcPct val="90000"/>
            </a:lnSpc>
            <a:spcBef>
              <a:spcPct val="0"/>
            </a:spcBef>
            <a:spcAft>
              <a:spcPct val="15000"/>
            </a:spcAft>
            <a:buChar char="••"/>
          </a:pPr>
          <a:endParaRPr lang="da-DK" sz="1200" kern="1200" dirty="0"/>
        </a:p>
      </dsp:txBody>
      <dsp:txXfrm rot="10800000">
        <a:off x="2506816" y="2087761"/>
        <a:ext cx="1963720" cy="2487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F5380-8935-4253-98B7-827781CCAAB4}">
      <dsp:nvSpPr>
        <dsp:cNvPr id="0" name=""/>
        <dsp:cNvSpPr/>
      </dsp:nvSpPr>
      <dsp:spPr>
        <a:xfrm>
          <a:off x="0" y="0"/>
          <a:ext cx="8189798" cy="216522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663AB-3284-4718-A01C-E5540C9C185B}">
      <dsp:nvSpPr>
        <dsp:cNvPr id="0" name=""/>
        <dsp:cNvSpPr/>
      </dsp:nvSpPr>
      <dsp:spPr>
        <a:xfrm>
          <a:off x="247949" y="288696"/>
          <a:ext cx="1789278" cy="1587830"/>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B6F5A3-B6ED-4CD1-9C32-CD5213C6CF52}">
      <dsp:nvSpPr>
        <dsp:cNvPr id="0" name=""/>
        <dsp:cNvSpPr/>
      </dsp:nvSpPr>
      <dsp:spPr>
        <a:xfrm rot="10800000">
          <a:off x="247949"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533400">
            <a:lnSpc>
              <a:spcPct val="90000"/>
            </a:lnSpc>
            <a:spcBef>
              <a:spcPct val="0"/>
            </a:spcBef>
            <a:spcAft>
              <a:spcPct val="35000"/>
            </a:spcAft>
          </a:pPr>
          <a:r>
            <a:rPr lang="da-DK" sz="1200" b="1" kern="1200" dirty="0" smtClean="0"/>
            <a:t>Sergent</a:t>
          </a:r>
          <a:endParaRPr lang="da-DK" sz="1200" b="1"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u="sng" kern="1200" dirty="0"/>
        </a:p>
        <a:p>
          <a:pPr marL="114300" lvl="2" indent="-57150" algn="l" defTabSz="488950">
            <a:lnSpc>
              <a:spcPct val="90000"/>
            </a:lnSpc>
            <a:spcBef>
              <a:spcPct val="0"/>
            </a:spcBef>
            <a:spcAft>
              <a:spcPct val="15000"/>
            </a:spcAft>
            <a:buChar char="••"/>
          </a:pPr>
          <a:r>
            <a:rPr lang="da-DK" sz="1100" kern="1200" dirty="0" smtClean="0"/>
            <a:t>GRP </a:t>
          </a:r>
          <a:r>
            <a:rPr lang="da-DK" sz="1100" kern="1200" dirty="0" smtClean="0">
              <a:sym typeface="Wingdings" panose="05000000000000000000" pitchFamily="2" charset="2"/>
            </a:rPr>
            <a:t>Krise/krig</a:t>
          </a:r>
          <a:endParaRPr lang="da-DK" sz="1100" kern="1200" dirty="0"/>
        </a:p>
        <a:p>
          <a:pPr marL="57150" lvl="1" indent="-57150" algn="l" defTabSz="488950">
            <a:lnSpc>
              <a:spcPct val="90000"/>
            </a:lnSpc>
            <a:spcBef>
              <a:spcPct val="0"/>
            </a:spcBef>
            <a:spcAft>
              <a:spcPct val="15000"/>
            </a:spcAft>
            <a:buChar char="••"/>
          </a:pPr>
          <a:r>
            <a:rPr lang="da-DK" sz="1100" u="sng" kern="1200" dirty="0" smtClean="0"/>
            <a:t>Ledelse</a:t>
          </a:r>
          <a:endParaRPr lang="da-DK" sz="1100" u="sng" kern="1200" dirty="0"/>
        </a:p>
        <a:p>
          <a:pPr marL="114300" lvl="2" indent="-57150" algn="l" defTabSz="488950">
            <a:lnSpc>
              <a:spcPct val="90000"/>
            </a:lnSpc>
            <a:spcBef>
              <a:spcPct val="0"/>
            </a:spcBef>
            <a:spcAft>
              <a:spcPct val="15000"/>
            </a:spcAft>
            <a:buChar char="••"/>
          </a:pPr>
          <a:r>
            <a:rPr lang="da-DK" sz="1100" kern="1200" dirty="0" smtClean="0"/>
            <a:t>Ledelsesgrundlag i rammen af GRP</a:t>
          </a:r>
          <a:endParaRPr lang="da-DK" sz="1100" kern="1200" dirty="0"/>
        </a:p>
        <a:p>
          <a:pPr marL="57150" lvl="1" indent="-57150" algn="l" defTabSz="488950">
            <a:lnSpc>
              <a:spcPct val="90000"/>
            </a:lnSpc>
            <a:spcBef>
              <a:spcPct val="0"/>
            </a:spcBef>
            <a:spcAft>
              <a:spcPct val="15000"/>
            </a:spcAft>
            <a:buChar char="••"/>
          </a:pPr>
          <a:r>
            <a:rPr lang="da-DK" sz="1100" u="sng" kern="1200" dirty="0" smtClean="0"/>
            <a:t>Uddannelse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GSU/ALM</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GSU/STP</a:t>
          </a:r>
          <a:endParaRPr lang="da-DK" sz="1100" u="none" kern="1200" dirty="0"/>
        </a:p>
        <a:p>
          <a:pPr marL="114300" lvl="2" indent="-57150" algn="l" defTabSz="488950">
            <a:lnSpc>
              <a:spcPct val="90000"/>
            </a:lnSpc>
            <a:spcBef>
              <a:spcPct val="0"/>
            </a:spcBef>
            <a:spcAft>
              <a:spcPct val="15000"/>
            </a:spcAft>
            <a:buChar char="••"/>
          </a:pPr>
          <a:endParaRPr lang="da-DK" sz="1100" u="none" kern="1200" dirty="0"/>
        </a:p>
      </dsp:txBody>
      <dsp:txXfrm rot="10800000">
        <a:off x="302975" y="2165223"/>
        <a:ext cx="1679226" cy="2591357"/>
      </dsp:txXfrm>
    </dsp:sp>
    <dsp:sp modelId="{46293599-CD18-456C-B523-2643D9780D34}">
      <dsp:nvSpPr>
        <dsp:cNvPr id="0" name=""/>
        <dsp:cNvSpPr/>
      </dsp:nvSpPr>
      <dsp:spPr>
        <a:xfrm>
          <a:off x="2216156" y="288696"/>
          <a:ext cx="1789278" cy="158783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D7BD5-A1F2-482B-BE8E-F42EC77518A9}">
      <dsp:nvSpPr>
        <dsp:cNvPr id="0" name=""/>
        <dsp:cNvSpPr/>
      </dsp:nvSpPr>
      <dsp:spPr>
        <a:xfrm rot="10800000">
          <a:off x="2216156"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533400">
            <a:lnSpc>
              <a:spcPct val="90000"/>
            </a:lnSpc>
            <a:spcBef>
              <a:spcPct val="0"/>
            </a:spcBef>
            <a:spcAft>
              <a:spcPct val="35000"/>
            </a:spcAft>
          </a:pPr>
          <a:r>
            <a:rPr lang="da-DK" sz="1200" b="1" kern="1200" dirty="0" smtClean="0"/>
            <a:t>Oversergent</a:t>
          </a:r>
          <a:endParaRPr lang="da-DK" sz="1200" b="1"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u="sng" kern="1200" dirty="0"/>
        </a:p>
        <a:p>
          <a:pPr marL="114300" lvl="2" indent="-57150" algn="l" defTabSz="488950">
            <a:lnSpc>
              <a:spcPct val="90000"/>
            </a:lnSpc>
            <a:spcBef>
              <a:spcPct val="0"/>
            </a:spcBef>
            <a:spcAft>
              <a:spcPct val="15000"/>
            </a:spcAft>
            <a:buChar char="••"/>
          </a:pPr>
          <a:r>
            <a:rPr lang="da-DK" sz="1100" kern="1200" dirty="0" smtClean="0"/>
            <a:t>DEL </a:t>
          </a:r>
          <a:r>
            <a:rPr lang="da-DK" sz="1100" kern="1200" dirty="0" smtClean="0">
              <a:sym typeface="Wingdings" panose="05000000000000000000" pitchFamily="2" charset="2"/>
            </a:rPr>
            <a:t>Krise/krig</a:t>
          </a:r>
          <a:endParaRPr lang="da-DK" sz="1100" kern="1200" dirty="0"/>
        </a:p>
        <a:p>
          <a:pPr marL="57150" lvl="1" indent="-57150" algn="l" defTabSz="488950">
            <a:lnSpc>
              <a:spcPct val="90000"/>
            </a:lnSpc>
            <a:spcBef>
              <a:spcPct val="0"/>
            </a:spcBef>
            <a:spcAft>
              <a:spcPct val="15000"/>
            </a:spcAft>
            <a:buChar char="••"/>
          </a:pPr>
          <a:r>
            <a:rPr lang="da-DK" sz="1100" u="sng" kern="1200" dirty="0" smtClean="0"/>
            <a:t>Ledelse</a:t>
          </a:r>
          <a:endParaRPr lang="da-DK" sz="1100" u="sng" kern="1200" dirty="0"/>
        </a:p>
        <a:p>
          <a:pPr marL="114300" lvl="2" indent="-57150" algn="l" defTabSz="488950">
            <a:lnSpc>
              <a:spcPct val="90000"/>
            </a:lnSpc>
            <a:spcBef>
              <a:spcPct val="0"/>
            </a:spcBef>
            <a:spcAft>
              <a:spcPct val="15000"/>
            </a:spcAft>
            <a:buChar char="••"/>
          </a:pPr>
          <a:r>
            <a:rPr lang="da-DK" sz="1100" kern="1200" dirty="0" smtClean="0"/>
            <a:t>Ledelsesgrundlag i rammen af DEL</a:t>
          </a:r>
          <a:endParaRPr lang="da-DK" sz="1100" kern="1200" dirty="0"/>
        </a:p>
        <a:p>
          <a:pPr marL="57150" lvl="1" indent="-57150" algn="l" defTabSz="488950">
            <a:lnSpc>
              <a:spcPct val="90000"/>
            </a:lnSpc>
            <a:spcBef>
              <a:spcPct val="0"/>
            </a:spcBef>
            <a:spcAft>
              <a:spcPct val="15000"/>
            </a:spcAft>
            <a:buChar char="••"/>
          </a:pPr>
          <a:r>
            <a:rPr lang="da-DK" sz="1100" u="sng" kern="1200" dirty="0" smtClean="0"/>
            <a:t>Uddannelse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OSU</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MAU</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LAM</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GTH</a:t>
          </a:r>
          <a:endParaRPr lang="da-DK" sz="1100" u="none" kern="1200" dirty="0"/>
        </a:p>
        <a:p>
          <a:pPr marL="171450" lvl="3" indent="-57150" algn="l" defTabSz="488950">
            <a:lnSpc>
              <a:spcPct val="90000"/>
            </a:lnSpc>
            <a:spcBef>
              <a:spcPct val="0"/>
            </a:spcBef>
            <a:spcAft>
              <a:spcPct val="15000"/>
            </a:spcAft>
            <a:buChar char="••"/>
          </a:pP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NATO KUR</a:t>
          </a:r>
          <a:endParaRPr lang="da-DK" sz="1100" u="none" kern="1200" dirty="0"/>
        </a:p>
      </dsp:txBody>
      <dsp:txXfrm rot="10800000">
        <a:off x="2271182" y="2165223"/>
        <a:ext cx="1679226" cy="2591357"/>
      </dsp:txXfrm>
    </dsp:sp>
    <dsp:sp modelId="{82F78160-1442-452D-8541-31D68F328FFD}">
      <dsp:nvSpPr>
        <dsp:cNvPr id="0" name=""/>
        <dsp:cNvSpPr/>
      </dsp:nvSpPr>
      <dsp:spPr>
        <a:xfrm>
          <a:off x="4184362" y="288696"/>
          <a:ext cx="1789278" cy="1587830"/>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63C2DC-84AB-4BE7-9FA4-CD6B36392FCB}">
      <dsp:nvSpPr>
        <dsp:cNvPr id="0" name=""/>
        <dsp:cNvSpPr/>
      </dsp:nvSpPr>
      <dsp:spPr>
        <a:xfrm rot="10800000">
          <a:off x="4184362"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622300">
            <a:lnSpc>
              <a:spcPct val="90000"/>
            </a:lnSpc>
            <a:spcBef>
              <a:spcPct val="0"/>
            </a:spcBef>
            <a:spcAft>
              <a:spcPct val="35000"/>
            </a:spcAft>
          </a:pPr>
          <a:r>
            <a:rPr lang="da-DK" sz="1400" b="1" kern="1200" dirty="0" smtClean="0"/>
            <a:t>Seniorsergent</a:t>
          </a:r>
          <a:endParaRPr lang="da-DK" sz="1400"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KMP </a:t>
          </a:r>
          <a:r>
            <a:rPr lang="da-DK" sz="1100" u="none" kern="1200" dirty="0" smtClean="0">
              <a:sym typeface="Wingdings" panose="05000000000000000000" pitchFamily="2" charset="2"/>
            </a:rPr>
            <a:t>Krise/krig</a:t>
          </a:r>
          <a:endParaRPr lang="da-DK" sz="1100" u="none" kern="1200" dirty="0"/>
        </a:p>
        <a:p>
          <a:pPr marL="57150" lvl="1" indent="-57150" algn="l" defTabSz="488950">
            <a:lnSpc>
              <a:spcPct val="90000"/>
            </a:lnSpc>
            <a:spcBef>
              <a:spcPct val="0"/>
            </a:spcBef>
            <a:spcAft>
              <a:spcPct val="15000"/>
            </a:spcAft>
            <a:buChar char="••"/>
          </a:pPr>
          <a:r>
            <a:rPr lang="da-DK" sz="1100" u="sng" kern="1200" dirty="0" smtClean="0"/>
            <a:t>Ledelse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Ledelsesgrundlag o rammen af KMP</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CT UDD</a:t>
          </a:r>
          <a:endParaRPr lang="da-DK" sz="1100" u="none" kern="1200" dirty="0"/>
        </a:p>
        <a:p>
          <a:pPr marL="57150" lvl="1" indent="-57150" algn="l" defTabSz="488950">
            <a:lnSpc>
              <a:spcPct val="90000"/>
            </a:lnSpc>
            <a:spcBef>
              <a:spcPct val="0"/>
            </a:spcBef>
            <a:spcAft>
              <a:spcPct val="15000"/>
            </a:spcAft>
            <a:buChar char="••"/>
          </a:pPr>
          <a:r>
            <a:rPr lang="da-DK" sz="1100" u="sng" kern="1200" dirty="0" smtClean="0"/>
            <a:t>Uddannelse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Specialisering</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MAU</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HIK</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LIO</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NATO KUR</a:t>
          </a:r>
          <a:endParaRPr lang="da-DK" sz="1100" u="none" kern="1200" dirty="0"/>
        </a:p>
      </dsp:txBody>
      <dsp:txXfrm rot="10800000">
        <a:off x="4239388" y="2165223"/>
        <a:ext cx="1679226" cy="2591357"/>
      </dsp:txXfrm>
    </dsp:sp>
    <dsp:sp modelId="{98E929B9-8BAA-4422-90E7-ABE3057DD78E}">
      <dsp:nvSpPr>
        <dsp:cNvPr id="0" name=""/>
        <dsp:cNvSpPr/>
      </dsp:nvSpPr>
      <dsp:spPr>
        <a:xfrm>
          <a:off x="6152569" y="288696"/>
          <a:ext cx="1789278" cy="1587830"/>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C21E64-FADE-4ECC-8520-A2129043AC4B}">
      <dsp:nvSpPr>
        <dsp:cNvPr id="0" name=""/>
        <dsp:cNvSpPr/>
      </dsp:nvSpPr>
      <dsp:spPr>
        <a:xfrm rot="10800000">
          <a:off x="6152569"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l" defTabSz="533400">
            <a:lnSpc>
              <a:spcPct val="90000"/>
            </a:lnSpc>
            <a:spcBef>
              <a:spcPct val="0"/>
            </a:spcBef>
            <a:spcAft>
              <a:spcPct val="35000"/>
            </a:spcAft>
          </a:pPr>
          <a:r>
            <a:rPr lang="da-DK" sz="1200" b="1" kern="1200" dirty="0" smtClean="0"/>
            <a:t>Chefsergent</a:t>
          </a:r>
          <a:endParaRPr lang="da-DK" sz="1200" b="1"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kern="1200" dirty="0"/>
        </a:p>
        <a:p>
          <a:pPr marL="57150" lvl="1" indent="-57150" algn="l" defTabSz="488950">
            <a:lnSpc>
              <a:spcPct val="90000"/>
            </a:lnSpc>
            <a:spcBef>
              <a:spcPct val="0"/>
            </a:spcBef>
            <a:spcAft>
              <a:spcPct val="15000"/>
            </a:spcAft>
            <a:buChar char="••"/>
          </a:pPr>
          <a:r>
            <a:rPr lang="da-DK" sz="1100" kern="1200" dirty="0" smtClean="0"/>
            <a:t>AFD </a:t>
          </a:r>
          <a:r>
            <a:rPr lang="da-DK" sz="1100" kern="1200" dirty="0" smtClean="0">
              <a:sym typeface="Wingdings" panose="05000000000000000000" pitchFamily="2" charset="2"/>
            </a:rPr>
            <a:t> Krise/krig</a:t>
          </a:r>
          <a:endParaRPr lang="da-DK" sz="1100" kern="1200" dirty="0" smtClean="0"/>
        </a:p>
        <a:p>
          <a:pPr marL="57150" lvl="1" indent="-57150" algn="l" defTabSz="488950">
            <a:lnSpc>
              <a:spcPct val="90000"/>
            </a:lnSpc>
            <a:spcBef>
              <a:spcPct val="0"/>
            </a:spcBef>
            <a:spcAft>
              <a:spcPct val="15000"/>
            </a:spcAft>
            <a:buChar char="••"/>
          </a:pPr>
          <a:r>
            <a:rPr lang="da-DK" sz="1100" u="sng" kern="1200" dirty="0" smtClean="0"/>
            <a:t>Ledelse</a:t>
          </a:r>
        </a:p>
        <a:p>
          <a:pPr marL="57150" lvl="1" indent="-57150" algn="l" defTabSz="488950">
            <a:lnSpc>
              <a:spcPct val="90000"/>
            </a:lnSpc>
            <a:spcBef>
              <a:spcPct val="0"/>
            </a:spcBef>
            <a:spcAft>
              <a:spcPct val="15000"/>
            </a:spcAft>
            <a:buChar char="••"/>
          </a:pPr>
          <a:r>
            <a:rPr lang="da-DK" sz="1100" kern="1200" dirty="0" smtClean="0"/>
            <a:t>Ledelsesgrundlag i rammen af AFD</a:t>
          </a:r>
        </a:p>
        <a:p>
          <a:pPr marL="57150" lvl="1" indent="-57150" algn="l" defTabSz="488950">
            <a:lnSpc>
              <a:spcPct val="90000"/>
            </a:lnSpc>
            <a:spcBef>
              <a:spcPct val="0"/>
            </a:spcBef>
            <a:spcAft>
              <a:spcPct val="15000"/>
            </a:spcAft>
            <a:buChar char="••"/>
          </a:pPr>
          <a:r>
            <a:rPr lang="da-DK" sz="1100" kern="1200" dirty="0" smtClean="0"/>
            <a:t>CT UDD</a:t>
          </a:r>
        </a:p>
        <a:p>
          <a:pPr marL="57150" lvl="1" indent="-57150" algn="l" defTabSz="488950">
            <a:lnSpc>
              <a:spcPct val="90000"/>
            </a:lnSpc>
            <a:spcBef>
              <a:spcPct val="0"/>
            </a:spcBef>
            <a:spcAft>
              <a:spcPct val="15000"/>
            </a:spcAft>
            <a:buChar char="••"/>
          </a:pPr>
          <a:r>
            <a:rPr lang="da-DK" sz="1100" u="sng" kern="1200" dirty="0" smtClean="0"/>
            <a:t>Uddannelse</a:t>
          </a:r>
        </a:p>
        <a:p>
          <a:pPr marL="57150" lvl="1" indent="-57150" algn="l" defTabSz="488950">
            <a:lnSpc>
              <a:spcPct val="90000"/>
            </a:lnSpc>
            <a:spcBef>
              <a:spcPct val="0"/>
            </a:spcBef>
            <a:spcAft>
              <a:spcPct val="15000"/>
            </a:spcAft>
            <a:buChar char="••"/>
          </a:pPr>
          <a:r>
            <a:rPr lang="da-DK" sz="1100" u="none" kern="1200" dirty="0" smtClean="0"/>
            <a:t>Yderligere </a:t>
          </a:r>
          <a:r>
            <a:rPr lang="da-DK" sz="1100" u="none" kern="1200" dirty="0" err="1" smtClean="0"/>
            <a:t>spec</a:t>
          </a:r>
          <a:r>
            <a:rPr lang="da-DK" sz="1100" u="none" kern="1200" dirty="0" smtClean="0"/>
            <a:t>.</a:t>
          </a:r>
        </a:p>
        <a:p>
          <a:pPr marL="57150" lvl="1" indent="-57150" algn="l" defTabSz="488950">
            <a:lnSpc>
              <a:spcPct val="90000"/>
            </a:lnSpc>
            <a:spcBef>
              <a:spcPct val="0"/>
            </a:spcBef>
            <a:spcAft>
              <a:spcPct val="15000"/>
            </a:spcAft>
            <a:buChar char="••"/>
          </a:pPr>
          <a:r>
            <a:rPr lang="da-DK" sz="1100" u="none" kern="1200" dirty="0" smtClean="0"/>
            <a:t>MAU</a:t>
          </a:r>
        </a:p>
        <a:p>
          <a:pPr marL="57150" lvl="1" indent="-57150" algn="l" defTabSz="488950">
            <a:lnSpc>
              <a:spcPct val="90000"/>
            </a:lnSpc>
            <a:spcBef>
              <a:spcPct val="0"/>
            </a:spcBef>
            <a:spcAft>
              <a:spcPct val="15000"/>
            </a:spcAft>
            <a:buChar char="••"/>
          </a:pPr>
          <a:r>
            <a:rPr lang="da-DK" sz="1100" u="none" kern="1200" dirty="0" smtClean="0"/>
            <a:t>NIV-6 UDD</a:t>
          </a:r>
        </a:p>
        <a:p>
          <a:pPr marL="57150" lvl="1" indent="-57150" algn="l" defTabSz="488950">
            <a:lnSpc>
              <a:spcPct val="90000"/>
            </a:lnSpc>
            <a:spcBef>
              <a:spcPct val="0"/>
            </a:spcBef>
            <a:spcAft>
              <a:spcPct val="15000"/>
            </a:spcAft>
            <a:buChar char="••"/>
          </a:pPr>
          <a:r>
            <a:rPr lang="da-DK" sz="1100" u="none" kern="1200" dirty="0" smtClean="0"/>
            <a:t>NATO KUR</a:t>
          </a:r>
          <a:endParaRPr lang="da-DK" sz="1100" kern="1200" dirty="0"/>
        </a:p>
      </dsp:txBody>
      <dsp:txXfrm rot="10800000">
        <a:off x="6207595" y="2165223"/>
        <a:ext cx="1679226" cy="25913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F5380-8935-4253-98B7-827781CCAAB4}">
      <dsp:nvSpPr>
        <dsp:cNvPr id="0" name=""/>
        <dsp:cNvSpPr/>
      </dsp:nvSpPr>
      <dsp:spPr>
        <a:xfrm>
          <a:off x="0" y="0"/>
          <a:ext cx="2573517" cy="2087761"/>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663AB-3284-4718-A01C-E5540C9C185B}">
      <dsp:nvSpPr>
        <dsp:cNvPr id="0" name=""/>
        <dsp:cNvSpPr/>
      </dsp:nvSpPr>
      <dsp:spPr>
        <a:xfrm>
          <a:off x="77205" y="278368"/>
          <a:ext cx="2419105" cy="1531025"/>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B6F5A3-B6ED-4CD1-9C32-CD5213C6CF52}">
      <dsp:nvSpPr>
        <dsp:cNvPr id="0" name=""/>
        <dsp:cNvSpPr/>
      </dsp:nvSpPr>
      <dsp:spPr>
        <a:xfrm rot="10800000">
          <a:off x="77205" y="2087761"/>
          <a:ext cx="2419105" cy="255170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l" defTabSz="711200">
            <a:lnSpc>
              <a:spcPct val="90000"/>
            </a:lnSpc>
            <a:spcBef>
              <a:spcPct val="0"/>
            </a:spcBef>
            <a:spcAft>
              <a:spcPct val="35000"/>
            </a:spcAft>
          </a:pPr>
          <a:r>
            <a:rPr lang="da-DK" sz="1600" kern="1200" dirty="0" smtClean="0"/>
            <a:t>OSU</a:t>
          </a:r>
          <a:endParaRPr lang="da-DK" sz="1600" kern="1200" dirty="0"/>
        </a:p>
        <a:p>
          <a:pPr marL="114300" lvl="1" indent="-114300" algn="l" defTabSz="533400">
            <a:lnSpc>
              <a:spcPct val="90000"/>
            </a:lnSpc>
            <a:spcBef>
              <a:spcPct val="0"/>
            </a:spcBef>
            <a:spcAft>
              <a:spcPct val="15000"/>
            </a:spcAft>
            <a:buChar char="••"/>
          </a:pPr>
          <a:r>
            <a:rPr lang="da-DK" sz="1200" kern="1200" dirty="0" smtClean="0"/>
            <a:t>NK/DEL, SF mf.</a:t>
          </a:r>
          <a:endParaRPr lang="da-DK" sz="1200" kern="1200" dirty="0"/>
        </a:p>
        <a:p>
          <a:pPr marL="114300" lvl="1" indent="-114300" algn="l" defTabSz="533400">
            <a:lnSpc>
              <a:spcPct val="90000"/>
            </a:lnSpc>
            <a:spcBef>
              <a:spcPct val="0"/>
            </a:spcBef>
            <a:spcAft>
              <a:spcPct val="15000"/>
            </a:spcAft>
            <a:buChar char="••"/>
          </a:pPr>
          <a:r>
            <a:rPr lang="da-DK" sz="1200" kern="1200" dirty="0" smtClean="0"/>
            <a:t>12 uger.</a:t>
          </a:r>
          <a:endParaRPr lang="da-DK" sz="1200" kern="1200" dirty="0"/>
        </a:p>
        <a:p>
          <a:pPr marL="228600" lvl="2" indent="-114300" algn="l" defTabSz="533400">
            <a:lnSpc>
              <a:spcPct val="90000"/>
            </a:lnSpc>
            <a:spcBef>
              <a:spcPct val="0"/>
            </a:spcBef>
            <a:spcAft>
              <a:spcPct val="15000"/>
            </a:spcAft>
            <a:buChar char="••"/>
          </a:pPr>
          <a:r>
            <a:rPr lang="da-DK" sz="1200" kern="1200" dirty="0" smtClean="0"/>
            <a:t>TAKTIK</a:t>
          </a:r>
          <a:endParaRPr lang="da-DK" sz="1200" kern="1200" dirty="0"/>
        </a:p>
        <a:p>
          <a:pPr marL="228600" lvl="2" indent="-114300" algn="l" defTabSz="533400">
            <a:lnSpc>
              <a:spcPct val="90000"/>
            </a:lnSpc>
            <a:spcBef>
              <a:spcPct val="0"/>
            </a:spcBef>
            <a:spcAft>
              <a:spcPct val="15000"/>
            </a:spcAft>
            <a:buChar char="••"/>
          </a:pPr>
          <a:r>
            <a:rPr lang="da-DK" sz="1200" kern="1200" dirty="0" smtClean="0"/>
            <a:t>FAGLÆ</a:t>
          </a:r>
          <a:endParaRPr lang="da-DK" sz="1200" kern="1200" dirty="0"/>
        </a:p>
        <a:p>
          <a:pPr marL="228600" lvl="2" indent="-114300" algn="l" defTabSz="533400">
            <a:lnSpc>
              <a:spcPct val="90000"/>
            </a:lnSpc>
            <a:spcBef>
              <a:spcPct val="0"/>
            </a:spcBef>
            <a:spcAft>
              <a:spcPct val="15000"/>
            </a:spcAft>
            <a:buChar char="••"/>
          </a:pPr>
          <a:r>
            <a:rPr lang="da-DK" sz="1200" kern="1200" dirty="0" smtClean="0"/>
            <a:t>SKYLE-II</a:t>
          </a:r>
          <a:endParaRPr lang="da-DK" sz="1200" kern="1200" dirty="0"/>
        </a:p>
        <a:p>
          <a:pPr marL="228600" lvl="2" indent="-114300" algn="l" defTabSz="533400">
            <a:lnSpc>
              <a:spcPct val="90000"/>
            </a:lnSpc>
            <a:spcBef>
              <a:spcPct val="0"/>
            </a:spcBef>
            <a:spcAft>
              <a:spcPct val="15000"/>
            </a:spcAft>
            <a:buChar char="••"/>
          </a:pPr>
          <a:r>
            <a:rPr lang="da-DK" sz="1200" kern="1200" dirty="0" smtClean="0"/>
            <a:t>CBRN</a:t>
          </a:r>
          <a:endParaRPr lang="da-DK" sz="1200" kern="1200" dirty="0"/>
        </a:p>
        <a:p>
          <a:pPr marL="228600" lvl="2" indent="-114300" algn="l" defTabSz="533400">
            <a:lnSpc>
              <a:spcPct val="90000"/>
            </a:lnSpc>
            <a:spcBef>
              <a:spcPct val="0"/>
            </a:spcBef>
            <a:spcAft>
              <a:spcPct val="15000"/>
            </a:spcAft>
            <a:buChar char="••"/>
          </a:pPr>
          <a:r>
            <a:rPr lang="da-DK" sz="1200" kern="1200" dirty="0" smtClean="0"/>
            <a:t>SPRTJ</a:t>
          </a:r>
          <a:endParaRPr lang="da-DK" sz="1200" kern="1200" dirty="0"/>
        </a:p>
        <a:p>
          <a:pPr marL="228600" lvl="2" indent="-114300" algn="l" defTabSz="533400">
            <a:lnSpc>
              <a:spcPct val="90000"/>
            </a:lnSpc>
            <a:spcBef>
              <a:spcPct val="0"/>
            </a:spcBef>
            <a:spcAft>
              <a:spcPct val="15000"/>
            </a:spcAft>
            <a:buChar char="••"/>
          </a:pPr>
          <a:r>
            <a:rPr lang="da-DK" sz="1200" kern="1200" dirty="0" smtClean="0"/>
            <a:t>LOG</a:t>
          </a:r>
          <a:endParaRPr lang="da-DK" sz="1200" kern="1200" dirty="0"/>
        </a:p>
        <a:p>
          <a:pPr marL="228600" lvl="2" indent="-114300" algn="l" defTabSz="533400">
            <a:lnSpc>
              <a:spcPct val="90000"/>
            </a:lnSpc>
            <a:spcBef>
              <a:spcPct val="0"/>
            </a:spcBef>
            <a:spcAft>
              <a:spcPct val="15000"/>
            </a:spcAft>
            <a:buChar char="••"/>
          </a:pPr>
          <a:r>
            <a:rPr lang="da-DK" sz="1200" kern="1200" dirty="0" err="1" smtClean="0"/>
            <a:t>Krypto</a:t>
          </a:r>
          <a:endParaRPr lang="da-DK" sz="1200" kern="1200" dirty="0"/>
        </a:p>
        <a:p>
          <a:pPr marL="114300" lvl="1" indent="-114300" algn="l" defTabSz="533400">
            <a:lnSpc>
              <a:spcPct val="90000"/>
            </a:lnSpc>
            <a:spcBef>
              <a:spcPct val="0"/>
            </a:spcBef>
            <a:spcAft>
              <a:spcPct val="15000"/>
            </a:spcAft>
            <a:buChar char="••"/>
          </a:pPr>
          <a:endParaRPr lang="da-DK" sz="1200" kern="1200" dirty="0"/>
        </a:p>
      </dsp:txBody>
      <dsp:txXfrm rot="10800000">
        <a:off x="151601" y="2087761"/>
        <a:ext cx="2270313" cy="24773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F5380-8935-4253-98B7-827781CCAAB4}">
      <dsp:nvSpPr>
        <dsp:cNvPr id="0" name=""/>
        <dsp:cNvSpPr/>
      </dsp:nvSpPr>
      <dsp:spPr>
        <a:xfrm>
          <a:off x="0" y="0"/>
          <a:ext cx="8189798" cy="216522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663AB-3284-4718-A01C-E5540C9C185B}">
      <dsp:nvSpPr>
        <dsp:cNvPr id="0" name=""/>
        <dsp:cNvSpPr/>
      </dsp:nvSpPr>
      <dsp:spPr>
        <a:xfrm>
          <a:off x="247949" y="288696"/>
          <a:ext cx="1789278" cy="1587830"/>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B6F5A3-B6ED-4CD1-9C32-CD5213C6CF52}">
      <dsp:nvSpPr>
        <dsp:cNvPr id="0" name=""/>
        <dsp:cNvSpPr/>
      </dsp:nvSpPr>
      <dsp:spPr>
        <a:xfrm rot="10800000">
          <a:off x="247949"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533400">
            <a:lnSpc>
              <a:spcPct val="90000"/>
            </a:lnSpc>
            <a:spcBef>
              <a:spcPct val="0"/>
            </a:spcBef>
            <a:spcAft>
              <a:spcPct val="35000"/>
            </a:spcAft>
          </a:pPr>
          <a:r>
            <a:rPr lang="da-DK" sz="1200" b="1" kern="1200" dirty="0" smtClean="0"/>
            <a:t>Sergent</a:t>
          </a:r>
          <a:endParaRPr lang="da-DK" sz="1200" b="1"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u="sng" kern="1200" dirty="0"/>
        </a:p>
        <a:p>
          <a:pPr marL="114300" lvl="2" indent="-57150" algn="l" defTabSz="488950">
            <a:lnSpc>
              <a:spcPct val="90000"/>
            </a:lnSpc>
            <a:spcBef>
              <a:spcPct val="0"/>
            </a:spcBef>
            <a:spcAft>
              <a:spcPct val="15000"/>
            </a:spcAft>
            <a:buChar char="••"/>
          </a:pPr>
          <a:r>
            <a:rPr lang="da-DK" sz="1100" kern="1200" dirty="0" smtClean="0"/>
            <a:t>GRP </a:t>
          </a:r>
          <a:r>
            <a:rPr lang="da-DK" sz="1100" kern="1200" dirty="0" smtClean="0">
              <a:sym typeface="Wingdings" panose="05000000000000000000" pitchFamily="2" charset="2"/>
            </a:rPr>
            <a:t>Krise/krig</a:t>
          </a:r>
          <a:endParaRPr lang="da-DK" sz="1100" kern="1200" dirty="0"/>
        </a:p>
        <a:p>
          <a:pPr marL="57150" lvl="1" indent="-57150" algn="l" defTabSz="488950">
            <a:lnSpc>
              <a:spcPct val="90000"/>
            </a:lnSpc>
            <a:spcBef>
              <a:spcPct val="0"/>
            </a:spcBef>
            <a:spcAft>
              <a:spcPct val="15000"/>
            </a:spcAft>
            <a:buChar char="••"/>
          </a:pPr>
          <a:r>
            <a:rPr lang="da-DK" sz="1100" u="sng" kern="1200" dirty="0" smtClean="0"/>
            <a:t>Ledelse</a:t>
          </a:r>
          <a:endParaRPr lang="da-DK" sz="1100" u="sng" kern="1200" dirty="0"/>
        </a:p>
        <a:p>
          <a:pPr marL="114300" lvl="2" indent="-57150" algn="l" defTabSz="488950">
            <a:lnSpc>
              <a:spcPct val="90000"/>
            </a:lnSpc>
            <a:spcBef>
              <a:spcPct val="0"/>
            </a:spcBef>
            <a:spcAft>
              <a:spcPct val="15000"/>
            </a:spcAft>
            <a:buChar char="••"/>
          </a:pPr>
          <a:r>
            <a:rPr lang="da-DK" sz="1100" kern="1200" dirty="0" smtClean="0"/>
            <a:t>Ledelsesgrundlag i rammen af GRP</a:t>
          </a:r>
          <a:endParaRPr lang="da-DK" sz="1100" kern="1200" dirty="0"/>
        </a:p>
        <a:p>
          <a:pPr marL="57150" lvl="1" indent="-57150" algn="l" defTabSz="488950">
            <a:lnSpc>
              <a:spcPct val="90000"/>
            </a:lnSpc>
            <a:spcBef>
              <a:spcPct val="0"/>
            </a:spcBef>
            <a:spcAft>
              <a:spcPct val="15000"/>
            </a:spcAft>
            <a:buChar char="••"/>
          </a:pPr>
          <a:r>
            <a:rPr lang="da-DK" sz="1100" u="sng" kern="1200" dirty="0" smtClean="0"/>
            <a:t>Uddannelse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GSU/ALM</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GSU/STP</a:t>
          </a:r>
          <a:endParaRPr lang="da-DK" sz="1100" u="none" kern="1200" dirty="0"/>
        </a:p>
        <a:p>
          <a:pPr marL="114300" lvl="2" indent="-57150" algn="l" defTabSz="488950">
            <a:lnSpc>
              <a:spcPct val="90000"/>
            </a:lnSpc>
            <a:spcBef>
              <a:spcPct val="0"/>
            </a:spcBef>
            <a:spcAft>
              <a:spcPct val="15000"/>
            </a:spcAft>
            <a:buChar char="••"/>
          </a:pPr>
          <a:endParaRPr lang="da-DK" sz="1100" u="none" kern="1200" dirty="0"/>
        </a:p>
      </dsp:txBody>
      <dsp:txXfrm rot="10800000">
        <a:off x="302975" y="2165223"/>
        <a:ext cx="1679226" cy="2591357"/>
      </dsp:txXfrm>
    </dsp:sp>
    <dsp:sp modelId="{46293599-CD18-456C-B523-2643D9780D34}">
      <dsp:nvSpPr>
        <dsp:cNvPr id="0" name=""/>
        <dsp:cNvSpPr/>
      </dsp:nvSpPr>
      <dsp:spPr>
        <a:xfrm>
          <a:off x="2216156" y="288696"/>
          <a:ext cx="1789278" cy="158783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D7BD5-A1F2-482B-BE8E-F42EC77518A9}">
      <dsp:nvSpPr>
        <dsp:cNvPr id="0" name=""/>
        <dsp:cNvSpPr/>
      </dsp:nvSpPr>
      <dsp:spPr>
        <a:xfrm rot="10800000">
          <a:off x="2216156"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533400">
            <a:lnSpc>
              <a:spcPct val="90000"/>
            </a:lnSpc>
            <a:spcBef>
              <a:spcPct val="0"/>
            </a:spcBef>
            <a:spcAft>
              <a:spcPct val="35000"/>
            </a:spcAft>
          </a:pPr>
          <a:r>
            <a:rPr lang="da-DK" sz="1200" b="1" kern="1200" dirty="0" smtClean="0"/>
            <a:t>Oversergent</a:t>
          </a:r>
          <a:endParaRPr lang="da-DK" sz="1200" b="1"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u="sng" kern="1200" dirty="0"/>
        </a:p>
        <a:p>
          <a:pPr marL="114300" lvl="2" indent="-57150" algn="l" defTabSz="488950">
            <a:lnSpc>
              <a:spcPct val="90000"/>
            </a:lnSpc>
            <a:spcBef>
              <a:spcPct val="0"/>
            </a:spcBef>
            <a:spcAft>
              <a:spcPct val="15000"/>
            </a:spcAft>
            <a:buChar char="••"/>
          </a:pPr>
          <a:r>
            <a:rPr lang="da-DK" sz="1100" kern="1200" dirty="0" smtClean="0"/>
            <a:t>DEL </a:t>
          </a:r>
          <a:r>
            <a:rPr lang="da-DK" sz="1100" kern="1200" dirty="0" smtClean="0">
              <a:sym typeface="Wingdings" panose="05000000000000000000" pitchFamily="2" charset="2"/>
            </a:rPr>
            <a:t>Krise/krig</a:t>
          </a:r>
          <a:endParaRPr lang="da-DK" sz="1100" kern="1200" dirty="0"/>
        </a:p>
        <a:p>
          <a:pPr marL="57150" lvl="1" indent="-57150" algn="l" defTabSz="488950">
            <a:lnSpc>
              <a:spcPct val="90000"/>
            </a:lnSpc>
            <a:spcBef>
              <a:spcPct val="0"/>
            </a:spcBef>
            <a:spcAft>
              <a:spcPct val="15000"/>
            </a:spcAft>
            <a:buChar char="••"/>
          </a:pPr>
          <a:r>
            <a:rPr lang="da-DK" sz="1100" u="sng" kern="1200" dirty="0" smtClean="0"/>
            <a:t>Ledelse</a:t>
          </a:r>
          <a:endParaRPr lang="da-DK" sz="1100" u="sng" kern="1200" dirty="0"/>
        </a:p>
        <a:p>
          <a:pPr marL="114300" lvl="2" indent="-57150" algn="l" defTabSz="488950">
            <a:lnSpc>
              <a:spcPct val="90000"/>
            </a:lnSpc>
            <a:spcBef>
              <a:spcPct val="0"/>
            </a:spcBef>
            <a:spcAft>
              <a:spcPct val="15000"/>
            </a:spcAft>
            <a:buChar char="••"/>
          </a:pPr>
          <a:r>
            <a:rPr lang="da-DK" sz="1100" kern="1200" dirty="0" smtClean="0"/>
            <a:t>Ledelsesgrundlag i rammen af DEL</a:t>
          </a:r>
          <a:endParaRPr lang="da-DK" sz="1100" kern="1200" dirty="0"/>
        </a:p>
        <a:p>
          <a:pPr marL="57150" lvl="1" indent="-57150" algn="l" defTabSz="488950">
            <a:lnSpc>
              <a:spcPct val="90000"/>
            </a:lnSpc>
            <a:spcBef>
              <a:spcPct val="0"/>
            </a:spcBef>
            <a:spcAft>
              <a:spcPct val="15000"/>
            </a:spcAft>
            <a:buChar char="••"/>
          </a:pPr>
          <a:r>
            <a:rPr lang="da-DK" sz="1100" u="sng" kern="1200" dirty="0" smtClean="0"/>
            <a:t>Uddannelse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OSU</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MAU</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LAM</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GTH</a:t>
          </a:r>
          <a:endParaRPr lang="da-DK" sz="1100" u="none" kern="1200" dirty="0"/>
        </a:p>
        <a:p>
          <a:pPr marL="171450" lvl="3" indent="-57150" algn="l" defTabSz="488950">
            <a:lnSpc>
              <a:spcPct val="90000"/>
            </a:lnSpc>
            <a:spcBef>
              <a:spcPct val="0"/>
            </a:spcBef>
            <a:spcAft>
              <a:spcPct val="15000"/>
            </a:spcAft>
            <a:buChar char="••"/>
          </a:pP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NATO KUR</a:t>
          </a:r>
          <a:endParaRPr lang="da-DK" sz="1100" u="none" kern="1200" dirty="0"/>
        </a:p>
      </dsp:txBody>
      <dsp:txXfrm rot="10800000">
        <a:off x="2271182" y="2165223"/>
        <a:ext cx="1679226" cy="2591357"/>
      </dsp:txXfrm>
    </dsp:sp>
    <dsp:sp modelId="{82F78160-1442-452D-8541-31D68F328FFD}">
      <dsp:nvSpPr>
        <dsp:cNvPr id="0" name=""/>
        <dsp:cNvSpPr/>
      </dsp:nvSpPr>
      <dsp:spPr>
        <a:xfrm>
          <a:off x="4184362" y="288696"/>
          <a:ext cx="1789278" cy="1587830"/>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63C2DC-84AB-4BE7-9FA4-CD6B36392FCB}">
      <dsp:nvSpPr>
        <dsp:cNvPr id="0" name=""/>
        <dsp:cNvSpPr/>
      </dsp:nvSpPr>
      <dsp:spPr>
        <a:xfrm rot="10800000">
          <a:off x="4184362"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622300">
            <a:lnSpc>
              <a:spcPct val="90000"/>
            </a:lnSpc>
            <a:spcBef>
              <a:spcPct val="0"/>
            </a:spcBef>
            <a:spcAft>
              <a:spcPct val="35000"/>
            </a:spcAft>
          </a:pPr>
          <a:r>
            <a:rPr lang="da-DK" sz="1400" b="1" kern="1200" dirty="0" smtClean="0"/>
            <a:t>Seniorsergent</a:t>
          </a:r>
          <a:endParaRPr lang="da-DK" sz="1400"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KMP </a:t>
          </a:r>
          <a:r>
            <a:rPr lang="da-DK" sz="1100" u="none" kern="1200" dirty="0" smtClean="0">
              <a:sym typeface="Wingdings" panose="05000000000000000000" pitchFamily="2" charset="2"/>
            </a:rPr>
            <a:t>Krise/krig</a:t>
          </a:r>
          <a:endParaRPr lang="da-DK" sz="1100" u="none" kern="1200" dirty="0"/>
        </a:p>
        <a:p>
          <a:pPr marL="57150" lvl="1" indent="-57150" algn="l" defTabSz="488950">
            <a:lnSpc>
              <a:spcPct val="90000"/>
            </a:lnSpc>
            <a:spcBef>
              <a:spcPct val="0"/>
            </a:spcBef>
            <a:spcAft>
              <a:spcPct val="15000"/>
            </a:spcAft>
            <a:buChar char="••"/>
          </a:pPr>
          <a:r>
            <a:rPr lang="da-DK" sz="1100" u="sng" kern="1200" dirty="0" smtClean="0"/>
            <a:t>Ledelse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Ledelsesgrundlag o rammen af KMP</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CT UDD</a:t>
          </a:r>
          <a:endParaRPr lang="da-DK" sz="1100" u="none" kern="1200" dirty="0"/>
        </a:p>
        <a:p>
          <a:pPr marL="57150" lvl="1" indent="-57150" algn="l" defTabSz="488950">
            <a:lnSpc>
              <a:spcPct val="90000"/>
            </a:lnSpc>
            <a:spcBef>
              <a:spcPct val="0"/>
            </a:spcBef>
            <a:spcAft>
              <a:spcPct val="15000"/>
            </a:spcAft>
            <a:buChar char="••"/>
          </a:pPr>
          <a:r>
            <a:rPr lang="da-DK" sz="1100" u="sng" kern="1200" dirty="0" smtClean="0"/>
            <a:t>Uddannelse</a:t>
          </a:r>
          <a:endParaRPr lang="da-DK" sz="1100" u="sng" kern="1200" dirty="0"/>
        </a:p>
        <a:p>
          <a:pPr marL="114300" lvl="2" indent="-57150" algn="l" defTabSz="488950">
            <a:lnSpc>
              <a:spcPct val="90000"/>
            </a:lnSpc>
            <a:spcBef>
              <a:spcPct val="0"/>
            </a:spcBef>
            <a:spcAft>
              <a:spcPct val="15000"/>
            </a:spcAft>
            <a:buChar char="••"/>
          </a:pPr>
          <a:r>
            <a:rPr lang="da-DK" sz="1100" u="none" kern="1200" dirty="0" smtClean="0"/>
            <a:t>Specialisering</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MAU</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HIK</a:t>
          </a:r>
          <a:endParaRPr lang="da-DK" sz="1100" u="none" kern="1200" dirty="0"/>
        </a:p>
        <a:p>
          <a:pPr marL="171450" lvl="3" indent="-57150" algn="l" defTabSz="488950">
            <a:lnSpc>
              <a:spcPct val="90000"/>
            </a:lnSpc>
            <a:spcBef>
              <a:spcPct val="0"/>
            </a:spcBef>
            <a:spcAft>
              <a:spcPct val="15000"/>
            </a:spcAft>
            <a:buChar char="••"/>
          </a:pPr>
          <a:r>
            <a:rPr lang="da-DK" sz="1100" u="none" kern="1200" dirty="0" smtClean="0"/>
            <a:t>LIO</a:t>
          </a:r>
          <a:endParaRPr lang="da-DK" sz="1100" u="none" kern="1200" dirty="0"/>
        </a:p>
        <a:p>
          <a:pPr marL="114300" lvl="2" indent="-57150" algn="l" defTabSz="488950">
            <a:lnSpc>
              <a:spcPct val="90000"/>
            </a:lnSpc>
            <a:spcBef>
              <a:spcPct val="0"/>
            </a:spcBef>
            <a:spcAft>
              <a:spcPct val="15000"/>
            </a:spcAft>
            <a:buChar char="••"/>
          </a:pPr>
          <a:r>
            <a:rPr lang="da-DK" sz="1100" u="none" kern="1200" dirty="0" smtClean="0"/>
            <a:t>NATO KUR</a:t>
          </a:r>
          <a:endParaRPr lang="da-DK" sz="1100" u="none" kern="1200" dirty="0"/>
        </a:p>
      </dsp:txBody>
      <dsp:txXfrm rot="10800000">
        <a:off x="4239388" y="2165223"/>
        <a:ext cx="1679226" cy="2591357"/>
      </dsp:txXfrm>
    </dsp:sp>
    <dsp:sp modelId="{98E929B9-8BAA-4422-90E7-ABE3057DD78E}">
      <dsp:nvSpPr>
        <dsp:cNvPr id="0" name=""/>
        <dsp:cNvSpPr/>
      </dsp:nvSpPr>
      <dsp:spPr>
        <a:xfrm>
          <a:off x="6152569" y="288696"/>
          <a:ext cx="1789278" cy="1587830"/>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C21E64-FADE-4ECC-8520-A2129043AC4B}">
      <dsp:nvSpPr>
        <dsp:cNvPr id="0" name=""/>
        <dsp:cNvSpPr/>
      </dsp:nvSpPr>
      <dsp:spPr>
        <a:xfrm rot="10800000">
          <a:off x="6152569" y="2165223"/>
          <a:ext cx="1789278" cy="2646383"/>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l" defTabSz="533400">
            <a:lnSpc>
              <a:spcPct val="90000"/>
            </a:lnSpc>
            <a:spcBef>
              <a:spcPct val="0"/>
            </a:spcBef>
            <a:spcAft>
              <a:spcPct val="35000"/>
            </a:spcAft>
          </a:pPr>
          <a:r>
            <a:rPr lang="da-DK" sz="1200" b="1" kern="1200" dirty="0" smtClean="0"/>
            <a:t>Chefsergent</a:t>
          </a:r>
          <a:endParaRPr lang="da-DK" sz="1200" b="1" kern="1200" dirty="0"/>
        </a:p>
        <a:p>
          <a:pPr marL="57150" lvl="1" indent="-57150" algn="l" defTabSz="488950">
            <a:lnSpc>
              <a:spcPct val="90000"/>
            </a:lnSpc>
            <a:spcBef>
              <a:spcPct val="0"/>
            </a:spcBef>
            <a:spcAft>
              <a:spcPct val="15000"/>
            </a:spcAft>
            <a:buChar char="••"/>
          </a:pPr>
          <a:r>
            <a:rPr lang="da-DK" sz="1100" u="sng" kern="1200" dirty="0" smtClean="0"/>
            <a:t>Føring</a:t>
          </a:r>
          <a:endParaRPr lang="da-DK" sz="1100" kern="1200" dirty="0"/>
        </a:p>
        <a:p>
          <a:pPr marL="57150" lvl="1" indent="-57150" algn="l" defTabSz="488950">
            <a:lnSpc>
              <a:spcPct val="90000"/>
            </a:lnSpc>
            <a:spcBef>
              <a:spcPct val="0"/>
            </a:spcBef>
            <a:spcAft>
              <a:spcPct val="15000"/>
            </a:spcAft>
            <a:buChar char="••"/>
          </a:pPr>
          <a:r>
            <a:rPr lang="da-DK" sz="1100" kern="1200" dirty="0" smtClean="0"/>
            <a:t>AFD </a:t>
          </a:r>
          <a:r>
            <a:rPr lang="da-DK" sz="1100" kern="1200" dirty="0" smtClean="0">
              <a:sym typeface="Wingdings" panose="05000000000000000000" pitchFamily="2" charset="2"/>
            </a:rPr>
            <a:t> Krise/krig</a:t>
          </a:r>
          <a:endParaRPr lang="da-DK" sz="1100" kern="1200" dirty="0" smtClean="0"/>
        </a:p>
        <a:p>
          <a:pPr marL="57150" lvl="1" indent="-57150" algn="l" defTabSz="488950">
            <a:lnSpc>
              <a:spcPct val="90000"/>
            </a:lnSpc>
            <a:spcBef>
              <a:spcPct val="0"/>
            </a:spcBef>
            <a:spcAft>
              <a:spcPct val="15000"/>
            </a:spcAft>
            <a:buChar char="••"/>
          </a:pPr>
          <a:r>
            <a:rPr lang="da-DK" sz="1100" u="sng" kern="1200" dirty="0" smtClean="0"/>
            <a:t>Ledelse</a:t>
          </a:r>
        </a:p>
        <a:p>
          <a:pPr marL="57150" lvl="1" indent="-57150" algn="l" defTabSz="488950">
            <a:lnSpc>
              <a:spcPct val="90000"/>
            </a:lnSpc>
            <a:spcBef>
              <a:spcPct val="0"/>
            </a:spcBef>
            <a:spcAft>
              <a:spcPct val="15000"/>
            </a:spcAft>
            <a:buChar char="••"/>
          </a:pPr>
          <a:r>
            <a:rPr lang="da-DK" sz="1100" kern="1200" dirty="0" smtClean="0"/>
            <a:t>Ledelsesgrundlag i rammen af AFD</a:t>
          </a:r>
        </a:p>
        <a:p>
          <a:pPr marL="57150" lvl="1" indent="-57150" algn="l" defTabSz="488950">
            <a:lnSpc>
              <a:spcPct val="90000"/>
            </a:lnSpc>
            <a:spcBef>
              <a:spcPct val="0"/>
            </a:spcBef>
            <a:spcAft>
              <a:spcPct val="15000"/>
            </a:spcAft>
            <a:buChar char="••"/>
          </a:pPr>
          <a:r>
            <a:rPr lang="da-DK" sz="1100" kern="1200" dirty="0" smtClean="0"/>
            <a:t>CT UDD</a:t>
          </a:r>
        </a:p>
        <a:p>
          <a:pPr marL="57150" lvl="1" indent="-57150" algn="l" defTabSz="488950">
            <a:lnSpc>
              <a:spcPct val="90000"/>
            </a:lnSpc>
            <a:spcBef>
              <a:spcPct val="0"/>
            </a:spcBef>
            <a:spcAft>
              <a:spcPct val="15000"/>
            </a:spcAft>
            <a:buChar char="••"/>
          </a:pPr>
          <a:r>
            <a:rPr lang="da-DK" sz="1100" u="sng" kern="1200" dirty="0" smtClean="0"/>
            <a:t>Uddannelse</a:t>
          </a:r>
        </a:p>
        <a:p>
          <a:pPr marL="57150" lvl="1" indent="-57150" algn="l" defTabSz="488950">
            <a:lnSpc>
              <a:spcPct val="90000"/>
            </a:lnSpc>
            <a:spcBef>
              <a:spcPct val="0"/>
            </a:spcBef>
            <a:spcAft>
              <a:spcPct val="15000"/>
            </a:spcAft>
            <a:buChar char="••"/>
          </a:pPr>
          <a:r>
            <a:rPr lang="da-DK" sz="1100" u="none" kern="1200" dirty="0" smtClean="0"/>
            <a:t>Yderligere </a:t>
          </a:r>
          <a:r>
            <a:rPr lang="da-DK" sz="1100" u="none" kern="1200" dirty="0" err="1" smtClean="0"/>
            <a:t>spec</a:t>
          </a:r>
          <a:r>
            <a:rPr lang="da-DK" sz="1100" u="none" kern="1200" dirty="0" smtClean="0"/>
            <a:t>.</a:t>
          </a:r>
        </a:p>
        <a:p>
          <a:pPr marL="57150" lvl="1" indent="-57150" algn="l" defTabSz="488950">
            <a:lnSpc>
              <a:spcPct val="90000"/>
            </a:lnSpc>
            <a:spcBef>
              <a:spcPct val="0"/>
            </a:spcBef>
            <a:spcAft>
              <a:spcPct val="15000"/>
            </a:spcAft>
            <a:buChar char="••"/>
          </a:pPr>
          <a:r>
            <a:rPr lang="da-DK" sz="1100" u="none" kern="1200" dirty="0" smtClean="0"/>
            <a:t>MAU</a:t>
          </a:r>
        </a:p>
        <a:p>
          <a:pPr marL="57150" lvl="1" indent="-57150" algn="l" defTabSz="488950">
            <a:lnSpc>
              <a:spcPct val="90000"/>
            </a:lnSpc>
            <a:spcBef>
              <a:spcPct val="0"/>
            </a:spcBef>
            <a:spcAft>
              <a:spcPct val="15000"/>
            </a:spcAft>
            <a:buChar char="••"/>
          </a:pPr>
          <a:r>
            <a:rPr lang="da-DK" sz="1100" u="none" kern="1200" dirty="0" smtClean="0"/>
            <a:t>NIV-6 UDD</a:t>
          </a:r>
        </a:p>
        <a:p>
          <a:pPr marL="57150" lvl="1" indent="-57150" algn="l" defTabSz="488950">
            <a:lnSpc>
              <a:spcPct val="90000"/>
            </a:lnSpc>
            <a:spcBef>
              <a:spcPct val="0"/>
            </a:spcBef>
            <a:spcAft>
              <a:spcPct val="15000"/>
            </a:spcAft>
            <a:buChar char="••"/>
          </a:pPr>
          <a:r>
            <a:rPr lang="da-DK" sz="1100" u="none" kern="1200" dirty="0" smtClean="0"/>
            <a:t>NATO KUR</a:t>
          </a:r>
          <a:endParaRPr lang="da-DK" sz="1100" kern="1200" dirty="0"/>
        </a:p>
      </dsp:txBody>
      <dsp:txXfrm rot="10800000">
        <a:off x="6207595" y="2165223"/>
        <a:ext cx="1679226" cy="25913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21853-56CB-40FF-A58D-FD84321377DF}">
      <dsp:nvSpPr>
        <dsp:cNvPr id="0" name=""/>
        <dsp:cNvSpPr/>
      </dsp:nvSpPr>
      <dsp:spPr>
        <a:xfrm>
          <a:off x="96189" y="0"/>
          <a:ext cx="6665290" cy="6058768"/>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B002DF-D543-4D38-A638-2AC174DD8C26}">
      <dsp:nvSpPr>
        <dsp:cNvPr id="0" name=""/>
        <dsp:cNvSpPr/>
      </dsp:nvSpPr>
      <dsp:spPr>
        <a:xfrm>
          <a:off x="39001" y="223927"/>
          <a:ext cx="2634072" cy="861481"/>
        </a:xfrm>
        <a:prstGeom prst="roundRect">
          <a:avLst/>
        </a:prstGeom>
        <a:noFill/>
        <a:ln w="12700" cap="flat" cmpd="sng" algn="ctr">
          <a:solidFill>
            <a:schemeClr val="tx1"/>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a-DK" sz="1000" b="1" kern="1200" dirty="0" smtClean="0">
              <a:latin typeface="Arial" panose="020B0604020202020204" pitchFamily="34" charset="0"/>
              <a:cs typeface="Arial" panose="020B0604020202020204" pitchFamily="34" charset="0"/>
            </a:rPr>
            <a:t>Master i Militære studier</a:t>
          </a:r>
        </a:p>
        <a:p>
          <a:pPr lvl="0" algn="ctr" defTabSz="444500">
            <a:lnSpc>
              <a:spcPct val="90000"/>
            </a:lnSpc>
            <a:spcBef>
              <a:spcPct val="0"/>
            </a:spcBef>
            <a:spcAft>
              <a:spcPct val="35000"/>
            </a:spcAft>
          </a:pPr>
          <a:r>
            <a:rPr lang="da-DK" sz="1000" b="1" kern="1200" dirty="0" smtClean="0">
              <a:latin typeface="Arial" panose="020B0604020202020204" pitchFamily="34" charset="0"/>
              <a:cs typeface="Arial" panose="020B0604020202020204" pitchFamily="34" charset="0"/>
            </a:rPr>
            <a:t>(niveau 7)</a:t>
          </a:r>
          <a:endParaRPr lang="da-DK" sz="1000" b="1" kern="1200" dirty="0">
            <a:latin typeface="Arial" panose="020B0604020202020204" pitchFamily="34" charset="0"/>
            <a:cs typeface="Arial" panose="020B0604020202020204" pitchFamily="34" charset="0"/>
          </a:endParaRPr>
        </a:p>
      </dsp:txBody>
      <dsp:txXfrm>
        <a:off x="81055" y="265981"/>
        <a:ext cx="2549964" cy="777373"/>
      </dsp:txXfrm>
    </dsp:sp>
    <dsp:sp modelId="{70C7999E-800F-4802-94FD-5539E0F7E66D}">
      <dsp:nvSpPr>
        <dsp:cNvPr id="0" name=""/>
        <dsp:cNvSpPr/>
      </dsp:nvSpPr>
      <dsp:spPr>
        <a:xfrm>
          <a:off x="59944" y="1571604"/>
          <a:ext cx="2666251" cy="861481"/>
        </a:xfrm>
        <a:prstGeom prst="roundRect">
          <a:avLst/>
        </a:prstGeom>
        <a:noFill/>
        <a:ln w="12700" cap="flat" cmpd="sng" algn="ctr">
          <a:solidFill>
            <a:schemeClr val="tx1"/>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a-DK" sz="1000" b="1" kern="1200" dirty="0" smtClean="0">
              <a:latin typeface="Arial" panose="020B0604020202020204" pitchFamily="34" charset="0"/>
              <a:cs typeface="Arial" panose="020B0604020202020204" pitchFamily="34" charset="0"/>
            </a:rPr>
            <a:t>Føringskursus</a:t>
          </a:r>
          <a:endParaRPr lang="da-DK" sz="1000" b="1" kern="1200" dirty="0">
            <a:latin typeface="Arial" panose="020B0604020202020204" pitchFamily="34" charset="0"/>
            <a:cs typeface="Arial" panose="020B0604020202020204" pitchFamily="34" charset="0"/>
          </a:endParaRPr>
        </a:p>
      </dsp:txBody>
      <dsp:txXfrm>
        <a:off x="101998" y="1613658"/>
        <a:ext cx="2582143" cy="777373"/>
      </dsp:txXfrm>
    </dsp:sp>
    <dsp:sp modelId="{9594E70D-3FF6-4E11-A1BD-18A861548B87}">
      <dsp:nvSpPr>
        <dsp:cNvPr id="0" name=""/>
        <dsp:cNvSpPr/>
      </dsp:nvSpPr>
      <dsp:spPr>
        <a:xfrm>
          <a:off x="68008" y="2865030"/>
          <a:ext cx="2634072" cy="861481"/>
        </a:xfrm>
        <a:prstGeom prst="roundRect">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err="1" smtClean="0">
              <a:latin typeface="Arial" pitchFamily="34" charset="0"/>
              <a:cs typeface="Arial" pitchFamily="34" charset="0"/>
            </a:rPr>
            <a:t>Militær</a:t>
          </a:r>
          <a:r>
            <a:rPr lang="en-US" sz="1000" b="1" kern="1200" dirty="0" smtClean="0">
              <a:latin typeface="Arial" pitchFamily="34" charset="0"/>
              <a:cs typeface="Arial" pitchFamily="34" charset="0"/>
            </a:rPr>
            <a:t> </a:t>
          </a:r>
          <a:r>
            <a:rPr lang="en-US" sz="1000" b="1" kern="1200" dirty="0" err="1" smtClean="0">
              <a:latin typeface="Arial" pitchFamily="34" charset="0"/>
              <a:cs typeface="Arial" pitchFamily="34" charset="0"/>
            </a:rPr>
            <a:t>Akademiuddannelse</a:t>
          </a:r>
          <a:endParaRPr lang="en-US" sz="1000" b="1" kern="1200" dirty="0" smtClean="0">
            <a:latin typeface="Arial" pitchFamily="34" charset="0"/>
            <a:cs typeface="Arial" pitchFamily="34" charset="0"/>
          </a:endParaRPr>
        </a:p>
        <a:p>
          <a:pPr lvl="0" algn="ctr" defTabSz="444500">
            <a:lnSpc>
              <a:spcPct val="90000"/>
            </a:lnSpc>
            <a:spcBef>
              <a:spcPct val="0"/>
            </a:spcBef>
            <a:spcAft>
              <a:spcPct val="35000"/>
            </a:spcAft>
          </a:pPr>
          <a:r>
            <a:rPr lang="en-US" sz="1000" b="1" kern="1200" dirty="0" smtClean="0">
              <a:latin typeface="Arial" pitchFamily="34" charset="0"/>
              <a:cs typeface="Arial" pitchFamily="34" charset="0"/>
            </a:rPr>
            <a:t>(Niveau-5</a:t>
          </a:r>
          <a:r>
            <a:rPr lang="en-US" sz="1000" b="1" kern="1200" dirty="0" smtClean="0">
              <a:latin typeface="Arial" pitchFamily="34" charset="0"/>
              <a:cs typeface="Arial" pitchFamily="34" charset="0"/>
            </a:rPr>
            <a:t>)</a:t>
          </a:r>
          <a:endParaRPr lang="da-DK" sz="1000" b="1" kern="1200" dirty="0"/>
        </a:p>
      </dsp:txBody>
      <dsp:txXfrm>
        <a:off x="110062" y="2907084"/>
        <a:ext cx="2549964" cy="777373"/>
      </dsp:txXfrm>
    </dsp:sp>
    <dsp:sp modelId="{311327A0-6EEC-4FA5-9D5B-EE0D2497EFA0}">
      <dsp:nvSpPr>
        <dsp:cNvPr id="0" name=""/>
        <dsp:cNvSpPr/>
      </dsp:nvSpPr>
      <dsp:spPr>
        <a:xfrm>
          <a:off x="33269" y="4057354"/>
          <a:ext cx="2634072" cy="861481"/>
        </a:xfrm>
        <a:prstGeom prst="roundRect">
          <a:avLst/>
        </a:prstGeom>
        <a:solidFill>
          <a:schemeClr val="bg1"/>
        </a:solidFill>
        <a:ln w="12700" cap="flat" cmpd="sng" algn="ctr">
          <a:solidFill>
            <a:schemeClr val="tx1"/>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a-DK" sz="1000" b="1" kern="1200" dirty="0" smtClean="0">
              <a:latin typeface="Arial" panose="020B0604020202020204" pitchFamily="34" charset="0"/>
              <a:cs typeface="Arial" panose="020B0604020202020204" pitchFamily="34" charset="0"/>
            </a:rPr>
            <a:t>Oversergentuddannelse</a:t>
          </a:r>
          <a:endParaRPr lang="da-DK" sz="1000" b="1" kern="1200" dirty="0">
            <a:latin typeface="Arial" panose="020B0604020202020204" pitchFamily="34" charset="0"/>
            <a:cs typeface="Arial" panose="020B0604020202020204" pitchFamily="34" charset="0"/>
          </a:endParaRPr>
        </a:p>
      </dsp:txBody>
      <dsp:txXfrm>
        <a:off x="75323" y="4099408"/>
        <a:ext cx="2549964" cy="777373"/>
      </dsp:txXfrm>
    </dsp:sp>
    <dsp:sp modelId="{39B87CB2-0E75-471B-AE08-E750335A76EE}">
      <dsp:nvSpPr>
        <dsp:cNvPr id="0" name=""/>
        <dsp:cNvSpPr/>
      </dsp:nvSpPr>
      <dsp:spPr>
        <a:xfrm>
          <a:off x="90938" y="5197286"/>
          <a:ext cx="2573766" cy="861481"/>
        </a:xfrm>
        <a:prstGeom prst="round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da-DK" sz="1000" b="1" kern="1200" dirty="0" smtClean="0">
              <a:latin typeface="Arial" panose="020B0604020202020204" pitchFamily="34" charset="0"/>
              <a:cs typeface="Arial" panose="020B0604020202020204" pitchFamily="34" charset="0"/>
            </a:rPr>
            <a:t>Grundlæggende sergentuddannelse</a:t>
          </a:r>
          <a:endParaRPr lang="da-DK" sz="1000" b="1" kern="1200" dirty="0">
            <a:latin typeface="Arial" panose="020B0604020202020204" pitchFamily="34" charset="0"/>
            <a:cs typeface="Arial" panose="020B0604020202020204" pitchFamily="34" charset="0"/>
          </a:endParaRPr>
        </a:p>
      </dsp:txBody>
      <dsp:txXfrm>
        <a:off x="132992" y="5239340"/>
        <a:ext cx="2489658" cy="777373"/>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14A339FC-ED4F-4F9C-BB8E-AC5CF519A4A2}" type="datetimeFigureOut">
              <a:rPr lang="da-DK" smtClean="0"/>
              <a:t>04-02-2025</a:t>
            </a:fld>
            <a:endParaRPr lang="da-DK"/>
          </a:p>
        </p:txBody>
      </p:sp>
      <p:sp>
        <p:nvSpPr>
          <p:cNvPr id="4" name="Pladsholder til sidefod 3"/>
          <p:cNvSpPr>
            <a:spLocks noGrp="1"/>
          </p:cNvSpPr>
          <p:nvPr>
            <p:ph type="ftr" sz="quarter" idx="2"/>
          </p:nvPr>
        </p:nvSpPr>
        <p:spPr>
          <a:xfrm>
            <a:off x="0" y="9445625"/>
            <a:ext cx="2949575" cy="49847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54450" y="9445625"/>
            <a:ext cx="2949575" cy="498475"/>
          </a:xfrm>
          <a:prstGeom prst="rect">
            <a:avLst/>
          </a:prstGeom>
        </p:spPr>
        <p:txBody>
          <a:bodyPr vert="horz" lIns="91440" tIns="45720" rIns="91440" bIns="45720" rtlCol="0" anchor="b"/>
          <a:lstStyle>
            <a:lvl1pPr algn="r">
              <a:defRPr sz="1200"/>
            </a:lvl1pPr>
          </a:lstStyle>
          <a:p>
            <a:fld id="{9E66A6D0-FCD4-4DC8-9697-6B596EA8753D}" type="slidenum">
              <a:rPr lang="da-DK" smtClean="0"/>
              <a:t>‹nr.›</a:t>
            </a:fld>
            <a:endParaRPr lang="da-DK"/>
          </a:p>
        </p:txBody>
      </p:sp>
    </p:spTree>
    <p:extLst>
      <p:ext uri="{BB962C8B-B14F-4D97-AF65-F5344CB8AC3E}">
        <p14:creationId xmlns:p14="http://schemas.microsoft.com/office/powerpoint/2010/main" val="1455050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DB71C5A9-419D-4604-9467-D727D7803573}" type="datetimeFigureOut">
              <a:rPr lang="da-DK" smtClean="0"/>
              <a:t>04-02-2025</a:t>
            </a:fld>
            <a:endParaRPr lang="da-DK"/>
          </a:p>
        </p:txBody>
      </p:sp>
      <p:sp>
        <p:nvSpPr>
          <p:cNvPr id="4" name="Pladsholder til slidebille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39414AA2-B00A-4C8E-B675-A6A0415141A6}" type="slidenum">
              <a:rPr lang="da-DK" smtClean="0"/>
              <a:t>‹nr.›</a:t>
            </a:fld>
            <a:endParaRPr lang="da-DK"/>
          </a:p>
        </p:txBody>
      </p:sp>
    </p:spTree>
    <p:extLst>
      <p:ext uri="{BB962C8B-B14F-4D97-AF65-F5344CB8AC3E}">
        <p14:creationId xmlns:p14="http://schemas.microsoft.com/office/powerpoint/2010/main" val="180926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39414AA2-B00A-4C8E-B675-A6A0415141A6}" type="slidenum">
              <a:rPr lang="da-DK" smtClean="0"/>
              <a:t>1</a:t>
            </a:fld>
            <a:endParaRPr lang="da-DK"/>
          </a:p>
        </p:txBody>
      </p:sp>
    </p:spTree>
    <p:extLst>
      <p:ext uri="{BB962C8B-B14F-4D97-AF65-F5344CB8AC3E}">
        <p14:creationId xmlns:p14="http://schemas.microsoft.com/office/powerpoint/2010/main" val="356651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5910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84924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69704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65855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377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78905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39414AA2-B00A-4C8E-B675-A6A0415141A6}" type="slidenum">
              <a:rPr lang="da-DK" smtClean="0"/>
              <a:t>8</a:t>
            </a:fld>
            <a:endParaRPr lang="da-DK"/>
          </a:p>
        </p:txBody>
      </p:sp>
    </p:spTree>
    <p:extLst>
      <p:ext uri="{BB962C8B-B14F-4D97-AF65-F5344CB8AC3E}">
        <p14:creationId xmlns:p14="http://schemas.microsoft.com/office/powerpoint/2010/main" val="30159038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emf"/><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slideMaster" Target="../slideMasters/slideMaster6.xml"/><Relationship Id="rId1" Type="http://schemas.openxmlformats.org/officeDocument/2006/relationships/vmlDrawing" Target="../drawings/vmlDrawing3.vml"/><Relationship Id="rId6" Type="http://schemas.openxmlformats.org/officeDocument/2006/relationships/image" Target="../media/image38.wmf"/><Relationship Id="rId5" Type="http://schemas.openxmlformats.org/officeDocument/2006/relationships/oleObject" Target="../embeddings/oleObject3.bin"/><Relationship Id="rId4" Type="http://schemas.openxmlformats.org/officeDocument/2006/relationships/image" Target="../media/image40.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image" Target="../media/image30.emf"/><Relationship Id="rId2" Type="http://schemas.openxmlformats.org/officeDocument/2006/relationships/image" Target="../media/image31.png"/><Relationship Id="rId1" Type="http://schemas.openxmlformats.org/officeDocument/2006/relationships/slideMaster" Target="../slideMasters/slideMaster7.xml"/><Relationship Id="rId6" Type="http://schemas.openxmlformats.org/officeDocument/2006/relationships/image" Target="../media/image15.png"/><Relationship Id="rId11" Type="http://schemas.openxmlformats.org/officeDocument/2006/relationships/image" Target="../media/image26.pn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32.png"/><Relationship Id="rId14" Type="http://schemas.openxmlformats.org/officeDocument/2006/relationships/image" Target="../media/image35.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emf"/><Relationship Id="rId1" Type="http://schemas.openxmlformats.org/officeDocument/2006/relationships/slideMaster" Target="../slideMasters/slideMaster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mailto:FKO@mil.dk"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4.jp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oleObject" Target="../embeddings/oleObject1.bin"/></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4.jp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image" Target="../media/image30.emf"/><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15.png"/><Relationship Id="rId11" Type="http://schemas.openxmlformats.org/officeDocument/2006/relationships/image" Target="../media/image26.pn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32.png"/><Relationship Id="rId14" Type="http://schemas.openxmlformats.org/officeDocument/2006/relationships/image" Target="../media/image3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4.jpg"/><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16.png"/><Relationship Id="rId12" Type="http://schemas.openxmlformats.org/officeDocument/2006/relationships/image" Target="../media/image30.emf"/><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5.png"/><Relationship Id="rId11" Type="http://schemas.openxmlformats.org/officeDocument/2006/relationships/image" Target="../media/image26.png"/><Relationship Id="rId5" Type="http://schemas.openxmlformats.org/officeDocument/2006/relationships/image" Target="../media/image13.png"/><Relationship Id="rId10" Type="http://schemas.openxmlformats.org/officeDocument/2006/relationships/image" Target="../media/image33.png"/><Relationship Id="rId4" Type="http://schemas.openxmlformats.org/officeDocument/2006/relationships/image" Target="../media/image14.png"/><Relationship Id="rId9" Type="http://schemas.openxmlformats.org/officeDocument/2006/relationships/image" Target="../media/image32.png"/><Relationship Id="rId14" Type="http://schemas.openxmlformats.org/officeDocument/2006/relationships/image" Target="../media/image3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5.xml"/><Relationship Id="rId4" Type="http://schemas.openxmlformats.org/officeDocument/2006/relationships/image" Target="../media/image4.jp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5.xml"/><Relationship Id="rId5" Type="http://schemas.openxmlformats.org/officeDocument/2006/relationships/image" Target="../media/image4.jp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gif"/><Relationship Id="rId1" Type="http://schemas.openxmlformats.org/officeDocument/2006/relationships/slideMaster" Target="../slideMasters/slideMaster5.xml"/><Relationship Id="rId5" Type="http://schemas.openxmlformats.org/officeDocument/2006/relationships/image" Target="../media/image4.jpg"/><Relationship Id="rId4" Type="http://schemas.microsoft.com/office/2007/relationships/hdphoto" Target="../media/hdphoto1.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5.xml"/><Relationship Id="rId4" Type="http://schemas.openxmlformats.org/officeDocument/2006/relationships/image" Target="../media/image4.jp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gif"/><Relationship Id="rId1" Type="http://schemas.openxmlformats.org/officeDocument/2006/relationships/slideMaster" Target="../slideMasters/slideMaster5.xml"/><Relationship Id="rId5" Type="http://schemas.openxmlformats.org/officeDocument/2006/relationships/image" Target="../media/image4.jp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mailto:FKO@mil.dk" TargetMode="External"/><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oleObject" Target="../embeddings/oleObject2.bin"/></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0" y="0"/>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p:cNvSpPr>
            <a:spLocks noGrp="1"/>
          </p:cNvSpPr>
          <p:nvPr>
            <p:ph type="ctrTitle" hasCustomPrompt="1"/>
          </p:nvPr>
        </p:nvSpPr>
        <p:spPr>
          <a:xfrm>
            <a:off x="868515" y="1871673"/>
            <a:ext cx="10845135"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3" y="3896294"/>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4" name="Tjenestebrug">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7"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173065" y="6450430"/>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8"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173084" y="660818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4FC551B9-65B1-44F2-B442-58BCE03AFB5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6" name="Picture 2" descr="http://team.msp.forsvaret.fiin.dk/sites/Haerkommandoen/SiteAssets/SitePages/Startside/haermaerke.gi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524026"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boks 21"/>
          <p:cNvSpPr txBox="1"/>
          <p:nvPr userDrawn="1"/>
        </p:nvSpPr>
        <p:spPr>
          <a:xfrm>
            <a:off x="10524010"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pic>
        <p:nvPicPr>
          <p:cNvPr id="5" name="Billede 4"/>
          <p:cNvPicPr>
            <a:picLocks noChangeAspect="1"/>
          </p:cNvPicPr>
          <p:nvPr userDrawn="1"/>
        </p:nvPicPr>
        <p:blipFill>
          <a:blip r:embed="rId3"/>
          <a:stretch>
            <a:fillRect/>
          </a:stretch>
        </p:blipFill>
        <p:spPr>
          <a:xfrm>
            <a:off x="0" y="5103"/>
            <a:ext cx="12193200" cy="6858000"/>
          </a:xfrm>
          <a:prstGeom prst="rect">
            <a:avLst/>
          </a:prstGeom>
        </p:spPr>
      </p:pic>
      <p:sp>
        <p:nvSpPr>
          <p:cNvPr id="23" name="Bottom box">
            <a:extLst>
              <a:ext uri="{FF2B5EF4-FFF2-40B4-BE49-F238E27FC236}">
                <a16:creationId xmlns:a16="http://schemas.microsoft.com/office/drawing/2014/main" id="{89821071-2E34-4B87-885E-590BD2636BCD}"/>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450" indent="-171450">
              <a:buFont typeface="Arial" panose="020B0604020202020204" pitchFamily="34" charset="0"/>
              <a:buChar char="•"/>
              <a:defRPr sz="100"/>
            </a:lvl2pPr>
            <a:lvl3pPr marL="747450" indent="-171450">
              <a:buFont typeface="Arial" panose="020B0604020202020204" pitchFamily="34" charset="0"/>
              <a:buChar char="•"/>
              <a:defRPr sz="100"/>
            </a:lvl3pPr>
            <a:lvl4pPr marL="747450" indent="-171450">
              <a:buFont typeface="Arial" panose="020B0604020202020204" pitchFamily="34" charset="0"/>
              <a:buChar char="•"/>
              <a:defRPr sz="100"/>
            </a:lvl4pPr>
            <a:lvl5pPr marL="747450" indent="-171450">
              <a:buFont typeface="Arial" panose="020B0604020202020204" pitchFamily="34" charset="0"/>
              <a:buChar char="•"/>
              <a:defRPr sz="100"/>
            </a:lvl5pPr>
          </a:lstStyle>
          <a:p>
            <a:pPr lvl="0"/>
            <a:r>
              <a:rPr lang="da-DK" dirty="0"/>
              <a:t>.</a:t>
            </a:r>
          </a:p>
        </p:txBody>
      </p:sp>
      <p:pic>
        <p:nvPicPr>
          <p:cNvPr id="30" name="Billede 29"/>
          <p:cNvPicPr>
            <a:picLocks noChangeAspect="1"/>
          </p:cNvPicPr>
          <p:nvPr userDrawn="1"/>
        </p:nvPicPr>
        <p:blipFill>
          <a:blip r:embed="rId4"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Tree>
    <p:extLst>
      <p:ext uri="{BB962C8B-B14F-4D97-AF65-F5344CB8AC3E}">
        <p14:creationId xmlns:p14="http://schemas.microsoft.com/office/powerpoint/2010/main" val="23597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pic>
        <p:nvPicPr>
          <p:cNvPr id="23" name="Billed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1007539" y="1150631"/>
            <a:ext cx="4800599" cy="720000"/>
          </a:xfrm>
        </p:spPr>
        <p:txBody>
          <a:bodyPr>
            <a:normAutofit/>
          </a:bodyPr>
          <a:lstStyle>
            <a:lvl1pPr>
              <a:lnSpc>
                <a:spcPct val="108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1007539" y="2075389"/>
            <a:ext cx="4800599" cy="392854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96002" y="1150639"/>
            <a:ext cx="5617633" cy="4853295"/>
          </a:xfrm>
        </p:spPr>
        <p:txBody>
          <a:bodyPr tIns="720000" anchor="ctr" anchorCtr="0"/>
          <a:lstStyle>
            <a:lvl1pPr marL="0" indent="0" algn="ctr">
              <a:buNone/>
              <a:defRPr/>
            </a:lvl1pPr>
          </a:lstStyle>
          <a:p>
            <a:r>
              <a:rPr lang="da-DK" dirty="0"/>
              <a:t>Klik på ikonet for at tilføje et billede</a:t>
            </a:r>
          </a:p>
        </p:txBody>
      </p:sp>
      <p:sp>
        <p:nvSpPr>
          <p:cNvPr id="16" name="Tjenestebrug">
            <a:extLst>
              <a:ext uri="{FF2B5EF4-FFF2-40B4-BE49-F238E27FC236}">
                <a16:creationId xmlns:a16="http://schemas.microsoft.com/office/drawing/2014/main" id="{87545A53-235D-45E4-A38E-B37C80AD2CE8}"/>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7" name="Afklassificeret">
            <a:extLst>
              <a:ext uri="{FF2B5EF4-FFF2-40B4-BE49-F238E27FC236}">
                <a16:creationId xmlns:a16="http://schemas.microsoft.com/office/drawing/2014/main" id="{0CF71E1F-29C5-4F41-B05F-62C49644D2F5}"/>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9" name="Tjenestebrug">
            <a:extLst>
              <a:ext uri="{FF2B5EF4-FFF2-40B4-BE49-F238E27FC236}">
                <a16:creationId xmlns:a16="http://schemas.microsoft.com/office/drawing/2014/main" id="{BADCC9D5-A7F8-41D0-B642-3BD0CA97D726}"/>
              </a:ext>
            </a:extLst>
          </p:cNvPr>
          <p:cNvSpPr>
            <a:spLocks noGrp="1"/>
          </p:cNvSpPr>
          <p:nvPr>
            <p:ph type="body" sz="quarter" idx="19" hasCustomPrompt="1"/>
          </p:nvPr>
        </p:nvSpPr>
        <p:spPr>
          <a:xfrm>
            <a:off x="4173065" y="6475596"/>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0" name="Afklassificeret">
            <a:extLst>
              <a:ext uri="{FF2B5EF4-FFF2-40B4-BE49-F238E27FC236}">
                <a16:creationId xmlns:a16="http://schemas.microsoft.com/office/drawing/2014/main" id="{A206DF68-45AF-4E08-BA36-E0B6D0CF5386}"/>
              </a:ext>
            </a:extLst>
          </p:cNvPr>
          <p:cNvSpPr>
            <a:spLocks noGrp="1"/>
          </p:cNvSpPr>
          <p:nvPr>
            <p:ph type="body" sz="quarter" idx="20" hasCustomPrompt="1"/>
          </p:nvPr>
        </p:nvSpPr>
        <p:spPr>
          <a:xfrm>
            <a:off x="4173084" y="6633347"/>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4"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5" name="Pladsholder til sidefod 15"/>
          <p:cNvSpPr>
            <a:spLocks noGrp="1"/>
          </p:cNvSpPr>
          <p:nvPr>
            <p:ph type="ftr" sz="quarter" idx="23"/>
          </p:nvPr>
        </p:nvSpPr>
        <p:spPr>
          <a:xfrm>
            <a:off x="8226827" y="6420474"/>
            <a:ext cx="2988644" cy="146223"/>
          </a:xfrm>
        </p:spPr>
        <p:txBody>
          <a:bodyPr/>
          <a:lstStyle/>
          <a:p>
            <a:endParaRPr lang="en-GB" dirty="0">
              <a:solidFill>
                <a:prstClr val="black"/>
              </a:solidFill>
            </a:endParaRPr>
          </a:p>
        </p:txBody>
      </p:sp>
      <p:sp>
        <p:nvSpPr>
          <p:cNvPr id="26" name="Pladsholder til tekst 2"/>
          <p:cNvSpPr>
            <a:spLocks noGrp="1"/>
          </p:cNvSpPr>
          <p:nvPr>
            <p:ph type="body" sz="quarter" idx="25" hasCustomPrompt="1"/>
          </p:nvPr>
        </p:nvSpPr>
        <p:spPr>
          <a:xfrm>
            <a:off x="8226949" y="6278041"/>
            <a:ext cx="2989691" cy="122237"/>
          </a:xfrm>
        </p:spPr>
        <p:txBody>
          <a:bodyPr/>
          <a:lstStyle>
            <a:lvl1pPr marL="0" indent="0" algn="r">
              <a:buNone/>
              <a:defRPr sz="700" b="1" baseline="0"/>
            </a:lvl1pPr>
          </a:lstStyle>
          <a:p>
            <a:pPr lvl="0"/>
            <a:r>
              <a:rPr lang="da-DK" dirty="0"/>
              <a:t>Klik her for at tilføje titel </a:t>
            </a:r>
          </a:p>
        </p:txBody>
      </p:sp>
      <p:sp>
        <p:nvSpPr>
          <p:cNvPr id="27" name="Pladsholder til tekst 2"/>
          <p:cNvSpPr>
            <a:spLocks noGrp="1"/>
          </p:cNvSpPr>
          <p:nvPr>
            <p:ph type="body" sz="quarter" idx="26" hasCustomPrompt="1"/>
          </p:nvPr>
        </p:nvSpPr>
        <p:spPr>
          <a:xfrm>
            <a:off x="8239319" y="6684881"/>
            <a:ext cx="2989691" cy="122237"/>
          </a:xfrm>
        </p:spPr>
        <p:txBody>
          <a:bodyPr/>
          <a:lstStyle>
            <a:lvl1pPr marL="0" indent="0" algn="r">
              <a:buNone/>
              <a:defRPr sz="700" b="0" i="0"/>
            </a:lvl1pPr>
          </a:lstStyle>
          <a:p>
            <a:pPr lvl="0"/>
            <a:r>
              <a:rPr lang="da-DK" dirty="0"/>
              <a:t>Klik for at tilføje REF</a:t>
            </a:r>
          </a:p>
        </p:txBody>
      </p:sp>
      <p:sp>
        <p:nvSpPr>
          <p:cNvPr id="15"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961493481"/>
      </p:ext>
    </p:extLst>
  </p:cSld>
  <p:clrMapOvr>
    <a:masterClrMapping/>
  </p:clrMapOvr>
  <p:extLst>
    <p:ext uri="{DCECCB84-F9BA-43D5-87BE-67443E8EF086}">
      <p15:sldGuideLst xmlns:p15="http://schemas.microsoft.com/office/powerpoint/2012/main">
        <p15:guide id="1" pos="2880">
          <p15:clr>
            <a:srgbClr val="000000"/>
          </p15:clr>
        </p15:guide>
        <p15:guide id="2" pos="2743">
          <p15:clr>
            <a:srgbClr val="00000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7" name="Date Placeholder 2">
            <a:extLst>
              <a:ext uri="{FF2B5EF4-FFF2-40B4-BE49-F238E27FC236}">
                <a16:creationId xmlns:a16="http://schemas.microsoft.com/office/drawing/2014/main" id="{8563B61B-DE53-472A-89F5-3F477A0CD92E}"/>
              </a:ext>
            </a:extLst>
          </p:cNvPr>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20" name="Footer Placeholder 3">
            <a:extLst>
              <a:ext uri="{FF2B5EF4-FFF2-40B4-BE49-F238E27FC236}">
                <a16:creationId xmlns:a16="http://schemas.microsoft.com/office/drawing/2014/main" id="{0F06369E-00A0-46D6-9D76-B9DDCECD391D}"/>
              </a:ext>
            </a:extLst>
          </p:cNvPr>
          <p:cNvSpPr>
            <a:spLocks noGrp="1"/>
          </p:cNvSpPr>
          <p:nvPr>
            <p:ph type="ftr" sz="quarter" idx="11"/>
          </p:nvPr>
        </p:nvSpPr>
        <p:spPr>
          <a:xfrm>
            <a:off x="0" y="6912000"/>
            <a:ext cx="0" cy="0"/>
          </a:xfrm>
        </p:spPr>
        <p:txBody>
          <a:bodyPr/>
          <a:lstStyle>
            <a:lvl1pPr>
              <a:defRPr sz="100">
                <a:noFill/>
              </a:defRPr>
            </a:lvl1pPr>
          </a:lstStyle>
          <a:p>
            <a:r>
              <a:rPr lang="da-DK" dirty="0"/>
              <a:t>CH HKO orientering ved NMI 3 APR 22</a:t>
            </a:r>
          </a:p>
        </p:txBody>
      </p:sp>
      <p:sp>
        <p:nvSpPr>
          <p:cNvPr id="21" name="Slide Number Placeholder 4">
            <a:extLst>
              <a:ext uri="{FF2B5EF4-FFF2-40B4-BE49-F238E27FC236}">
                <a16:creationId xmlns:a16="http://schemas.microsoft.com/office/drawing/2014/main" id="{D489D928-3540-4ADF-AE19-0BCE0A0DB3B2}"/>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pic>
        <p:nvPicPr>
          <p:cNvPr id="24" name="Logo">
            <a:extLst>
              <a:ext uri="{FF2B5EF4-FFF2-40B4-BE49-F238E27FC236}">
                <a16:creationId xmlns:a16="http://schemas.microsoft.com/office/drawing/2014/main" id="{E69CF967-9CAF-418A-BF04-B77515C7A84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
        <p:nvSpPr>
          <p:cNvPr id="26" name="Fast overskrift">
            <a:extLst>
              <a:ext uri="{FF2B5EF4-FFF2-40B4-BE49-F238E27FC236}">
                <a16:creationId xmlns:a16="http://schemas.microsoft.com/office/drawing/2014/main" id="{D49FBF11-8559-475C-B380-4DD69C3FD9FB}"/>
              </a:ext>
            </a:extLst>
          </p:cNvPr>
          <p:cNvSpPr txBox="1"/>
          <p:nvPr userDrawn="1"/>
        </p:nvSpPr>
        <p:spPr>
          <a:xfrm>
            <a:off x="801897" y="869068"/>
            <a:ext cx="10641540" cy="650171"/>
          </a:xfrm>
          <a:prstGeom prst="rect">
            <a:avLst/>
          </a:prstGeom>
          <a:noFill/>
        </p:spPr>
        <p:txBody>
          <a:bodyPr wrap="square" lIns="0" tIns="0" rIns="0" bIns="0" rtlCol="0" anchor="t" anchorCtr="0">
            <a:noAutofit/>
          </a:bodyPr>
          <a:lstStyle/>
          <a:p>
            <a:r>
              <a:rPr lang="da-DK" sz="2400" b="0" noProof="1">
                <a:solidFill>
                  <a:schemeClr val="tx1"/>
                </a:solidFill>
                <a:latin typeface="Arial" panose="020B0604020202020204" pitchFamily="34" charset="0"/>
                <a:cs typeface="Arial" panose="020B0604020202020204" pitchFamily="34" charset="0"/>
              </a:rPr>
              <a:t>Brugerguide - Slet før anvendelse</a:t>
            </a:r>
          </a:p>
        </p:txBody>
      </p:sp>
      <p:sp>
        <p:nvSpPr>
          <p:cNvPr id="33" name="Text Box 3">
            <a:extLst>
              <a:ext uri="{FF2B5EF4-FFF2-40B4-BE49-F238E27FC236}">
                <a16:creationId xmlns:a16="http://schemas.microsoft.com/office/drawing/2014/main" id="{44B0772F-D514-483B-B717-FBFFEB875B26}"/>
              </a:ext>
            </a:extLst>
          </p:cNvPr>
          <p:cNvSpPr txBox="1">
            <a:spLocks noChangeArrowheads="1"/>
          </p:cNvSpPr>
          <p:nvPr userDrawn="1"/>
        </p:nvSpPr>
        <p:spPr bwMode="auto">
          <a:xfrm>
            <a:off x="801897" y="1762720"/>
            <a:ext cx="294557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Myndighed</a:t>
            </a:r>
          </a:p>
          <a:p>
            <a:pPr marL="0" marR="0" lvl="0" indent="0" algn="l" defTabSz="914415" rtl="0" eaLnBrk="1" fontAlgn="auto" latinLnBrk="0" hangingPunct="1">
              <a:lnSpc>
                <a:spcPct val="100000"/>
              </a:lnSpc>
              <a:spcBef>
                <a:spcPts val="60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alle dias i venstre side (Ctrl+A)</a:t>
            </a: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Design </a:t>
            </a: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Tema.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Myndighedsnavn vises ved Mouse-over</a:t>
            </a:r>
          </a:p>
          <a:p>
            <a:pPr marL="0" marR="0" lvl="0" indent="0" algn="l" defTabSz="914415" rtl="0" eaLnBrk="1" fontAlgn="auto" latinLnBrk="0" hangingPunct="1">
              <a:lnSpc>
                <a:spcPct val="100000"/>
              </a:lnSpc>
              <a:spcBef>
                <a:spcPts val="0"/>
              </a:spcBef>
              <a:spcAft>
                <a:spcPts val="12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12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tema og vælg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dias</a:t>
            </a: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 vises logo og tilhørende temafarver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på alle dias</a:t>
            </a:r>
          </a:p>
          <a:p>
            <a:pPr marL="0" marR="0" lvl="0" indent="0" algn="l" defTabSz="914415" rtl="0" eaLnBrk="1" fontAlgn="auto" latinLnBrk="0" hangingPunct="1">
              <a:lnSpc>
                <a:spcPct val="100000"/>
              </a:lnSpc>
              <a:spcBef>
                <a:spcPts val="0"/>
              </a:spcBef>
              <a:spcAft>
                <a:spcPts val="12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Her kan vi skrive noget mere</a:t>
            </a:r>
          </a:p>
        </p:txBody>
      </p:sp>
      <p:pic>
        <p:nvPicPr>
          <p:cNvPr id="45" name="Picture 44">
            <a:extLst>
              <a:ext uri="{FF2B5EF4-FFF2-40B4-BE49-F238E27FC236}">
                <a16:creationId xmlns:a16="http://schemas.microsoft.com/office/drawing/2014/main" id="{AE6C4B29-18A4-42FA-9614-72FBECCB18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45190" y="2284374"/>
            <a:ext cx="489935" cy="187279"/>
          </a:xfrm>
          <a:prstGeom prst="rect">
            <a:avLst/>
          </a:prstGeom>
        </p:spPr>
      </p:pic>
      <p:grpSp>
        <p:nvGrpSpPr>
          <p:cNvPr id="46" name="Group 45">
            <a:extLst>
              <a:ext uri="{FF2B5EF4-FFF2-40B4-BE49-F238E27FC236}">
                <a16:creationId xmlns:a16="http://schemas.microsoft.com/office/drawing/2014/main" id="{09876479-5C12-456C-97BC-D4A3603EBDD0}"/>
              </a:ext>
            </a:extLst>
          </p:cNvPr>
          <p:cNvGrpSpPr/>
          <p:nvPr userDrawn="1"/>
        </p:nvGrpSpPr>
        <p:grpSpPr>
          <a:xfrm>
            <a:off x="2980317" y="3510088"/>
            <a:ext cx="1127296" cy="296229"/>
            <a:chOff x="3102472" y="2807695"/>
            <a:chExt cx="1127002" cy="296229"/>
          </a:xfrm>
        </p:grpSpPr>
        <p:pic>
          <p:nvPicPr>
            <p:cNvPr id="47" name="Picture 46">
              <a:extLst>
                <a:ext uri="{FF2B5EF4-FFF2-40B4-BE49-F238E27FC236}">
                  <a16:creationId xmlns:a16="http://schemas.microsoft.com/office/drawing/2014/main" id="{130DDDCC-88FF-4C66-AFB7-3D8A3506FF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102472" y="2807695"/>
              <a:ext cx="1127002" cy="296229"/>
            </a:xfrm>
            <a:prstGeom prst="rect">
              <a:avLst/>
            </a:prstGeom>
          </p:spPr>
        </p:pic>
        <p:sp>
          <p:nvSpPr>
            <p:cNvPr id="48" name="Rectangle 47">
              <a:extLst>
                <a:ext uri="{FF2B5EF4-FFF2-40B4-BE49-F238E27FC236}">
                  <a16:creationId xmlns:a16="http://schemas.microsoft.com/office/drawing/2014/main" id="{DF5CF461-D479-45D7-BC3C-ECBE2983B565}"/>
                </a:ext>
              </a:extLst>
            </p:cNvPr>
            <p:cNvSpPr/>
            <p:nvPr userDrawn="1"/>
          </p:nvSpPr>
          <p:spPr>
            <a:xfrm>
              <a:off x="3156959" y="2822366"/>
              <a:ext cx="723337" cy="14575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GB" sz="1200" noProof="0" dirty="0" err="1"/>
            </a:p>
          </p:txBody>
        </p:sp>
      </p:grpSp>
      <p:grpSp>
        <p:nvGrpSpPr>
          <p:cNvPr id="49" name="Group 48">
            <a:extLst>
              <a:ext uri="{FF2B5EF4-FFF2-40B4-BE49-F238E27FC236}">
                <a16:creationId xmlns:a16="http://schemas.microsoft.com/office/drawing/2014/main" id="{28A5B27E-7D0E-4276-807F-3F37DC90DC79}"/>
              </a:ext>
            </a:extLst>
          </p:cNvPr>
          <p:cNvGrpSpPr/>
          <p:nvPr userDrawn="1"/>
        </p:nvGrpSpPr>
        <p:grpSpPr>
          <a:xfrm>
            <a:off x="785931" y="2890269"/>
            <a:ext cx="3477224" cy="340348"/>
            <a:chOff x="821551" y="2392335"/>
            <a:chExt cx="3476318" cy="340348"/>
          </a:xfrm>
        </p:grpSpPr>
        <p:pic>
          <p:nvPicPr>
            <p:cNvPr id="50" name="Picture 49">
              <a:extLst>
                <a:ext uri="{FF2B5EF4-FFF2-40B4-BE49-F238E27FC236}">
                  <a16:creationId xmlns:a16="http://schemas.microsoft.com/office/drawing/2014/main" id="{DB1ED320-06C5-40A0-BC33-725FB35466E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21551" y="2392335"/>
              <a:ext cx="3456994" cy="226621"/>
            </a:xfrm>
            <a:prstGeom prst="rect">
              <a:avLst/>
            </a:prstGeom>
          </p:spPr>
        </p:pic>
        <p:sp>
          <p:nvSpPr>
            <p:cNvPr id="51" name="Tekstfelt 2">
              <a:extLst>
                <a:ext uri="{FF2B5EF4-FFF2-40B4-BE49-F238E27FC236}">
                  <a16:creationId xmlns:a16="http://schemas.microsoft.com/office/drawing/2014/main" id="{36D8054D-96C7-4682-AD87-ABCD12D3300F}"/>
                </a:ext>
              </a:extLst>
            </p:cNvPr>
            <p:cNvSpPr txBox="1"/>
            <p:nvPr userDrawn="1"/>
          </p:nvSpPr>
          <p:spPr>
            <a:xfrm>
              <a:off x="852136" y="2617267"/>
              <a:ext cx="3445733" cy="115416"/>
            </a:xfrm>
            <a:prstGeom prst="rect">
              <a:avLst/>
            </a:prstGeom>
            <a:noFill/>
          </p:spPr>
          <p:txBody>
            <a:bodyPr wrap="square" lIns="0" tIns="0" rIns="0" bIns="0" rtlCol="0">
              <a:spAutoFit/>
            </a:bodyPr>
            <a:lstStyle/>
            <a:p>
              <a:pPr>
                <a:lnSpc>
                  <a:spcPct val="125000"/>
                </a:lnSpc>
                <a:tabLst>
                  <a:tab pos="374650" algn="l"/>
                  <a:tab pos="762000" algn="l"/>
                  <a:tab pos="1141413" algn="l"/>
                  <a:tab pos="1524000" algn="l"/>
                  <a:tab pos="1911350" algn="l"/>
                  <a:tab pos="2293938" algn="l"/>
                  <a:tab pos="2676525" algn="l"/>
                  <a:tab pos="3059113" algn="l"/>
                </a:tabLst>
              </a:pPr>
              <a:r>
                <a:rPr lang="da-DK" sz="600" dirty="0"/>
                <a:t>FMN	FKO	HJV	BRS	FMI	FPS	FES	FRS	FAUK</a:t>
              </a:r>
            </a:p>
          </p:txBody>
        </p:sp>
      </p:grpSp>
      <p:grpSp>
        <p:nvGrpSpPr>
          <p:cNvPr id="52" name="Group 51">
            <a:extLst>
              <a:ext uri="{FF2B5EF4-FFF2-40B4-BE49-F238E27FC236}">
                <a16:creationId xmlns:a16="http://schemas.microsoft.com/office/drawing/2014/main" id="{114BFFB9-2356-40E0-A78B-67631BFFC972}"/>
              </a:ext>
            </a:extLst>
          </p:cNvPr>
          <p:cNvGrpSpPr/>
          <p:nvPr userDrawn="1"/>
        </p:nvGrpSpPr>
        <p:grpSpPr>
          <a:xfrm>
            <a:off x="4668854" y="1762720"/>
            <a:ext cx="3665858" cy="2176646"/>
            <a:chOff x="5381233" y="1527329"/>
            <a:chExt cx="3664903" cy="2176646"/>
          </a:xfrm>
        </p:grpSpPr>
        <p:sp>
          <p:nvSpPr>
            <p:cNvPr id="53" name="Text Box 3">
              <a:extLst>
                <a:ext uri="{FF2B5EF4-FFF2-40B4-BE49-F238E27FC236}">
                  <a16:creationId xmlns:a16="http://schemas.microsoft.com/office/drawing/2014/main" id="{F280D371-25C7-48EC-A573-09CACF22297D}"/>
                </a:ext>
              </a:extLst>
            </p:cNvPr>
            <p:cNvSpPr txBox="1">
              <a:spLocks noChangeArrowheads="1"/>
            </p:cNvSpPr>
            <p:nvPr userDrawn="1"/>
          </p:nvSpPr>
          <p:spPr bwMode="auto">
            <a:xfrm>
              <a:off x="5381233" y="1527329"/>
              <a:ext cx="2944806"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12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mærke </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OBS!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Myndighed</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dernæst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Diasmaster,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det øverste layout</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Klik til venstre for sidetallet på øverste layout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og fang den hvide boks </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Udskift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mærke (.png-fil)</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Luk mastervisning</a:t>
              </a:r>
            </a:p>
          </p:txBody>
        </p:sp>
        <p:grpSp>
          <p:nvGrpSpPr>
            <p:cNvPr id="54" name="Group 53">
              <a:extLst>
                <a:ext uri="{FF2B5EF4-FFF2-40B4-BE49-F238E27FC236}">
                  <a16:creationId xmlns:a16="http://schemas.microsoft.com/office/drawing/2014/main" id="{01F97269-9E4F-491F-99CB-B01B6C5A9CE4}"/>
                </a:ext>
              </a:extLst>
            </p:cNvPr>
            <p:cNvGrpSpPr/>
            <p:nvPr userDrawn="1"/>
          </p:nvGrpSpPr>
          <p:grpSpPr>
            <a:xfrm>
              <a:off x="7927469" y="1787686"/>
              <a:ext cx="990005" cy="645919"/>
              <a:chOff x="3710542" y="3551931"/>
              <a:chExt cx="990005" cy="645919"/>
            </a:xfrm>
          </p:grpSpPr>
          <p:pic>
            <p:nvPicPr>
              <p:cNvPr id="59" name="Billede 11">
                <a:extLst>
                  <a:ext uri="{FF2B5EF4-FFF2-40B4-BE49-F238E27FC236}">
                    <a16:creationId xmlns:a16="http://schemas.microsoft.com/office/drawing/2014/main" id="{036971A2-86DD-4DD1-BE4F-B291BE7EE45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753218" y="3570199"/>
                <a:ext cx="893228" cy="627651"/>
              </a:xfrm>
              <a:prstGeom prst="rect">
                <a:avLst/>
              </a:prstGeom>
            </p:spPr>
          </p:pic>
          <p:sp>
            <p:nvSpPr>
              <p:cNvPr id="60" name="Rektangel 12">
                <a:extLst>
                  <a:ext uri="{FF2B5EF4-FFF2-40B4-BE49-F238E27FC236}">
                    <a16:creationId xmlns:a16="http://schemas.microsoft.com/office/drawing/2014/main" id="{A03DDA49-F5A0-4455-9E15-93600150D9B9}"/>
                  </a:ext>
                </a:extLst>
              </p:cNvPr>
              <p:cNvSpPr/>
              <p:nvPr userDrawn="1"/>
            </p:nvSpPr>
            <p:spPr>
              <a:xfrm>
                <a:off x="3710542" y="3551931"/>
                <a:ext cx="990005" cy="52794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grpSp>
        <p:grpSp>
          <p:nvGrpSpPr>
            <p:cNvPr id="55" name="Group 54">
              <a:extLst>
                <a:ext uri="{FF2B5EF4-FFF2-40B4-BE49-F238E27FC236}">
                  <a16:creationId xmlns:a16="http://schemas.microsoft.com/office/drawing/2014/main" id="{12DA9BE6-2980-4876-BDD8-38B70336ABD2}"/>
                </a:ext>
              </a:extLst>
            </p:cNvPr>
            <p:cNvGrpSpPr/>
            <p:nvPr userDrawn="1"/>
          </p:nvGrpSpPr>
          <p:grpSpPr>
            <a:xfrm>
              <a:off x="7911668" y="2700685"/>
              <a:ext cx="1134468" cy="494511"/>
              <a:chOff x="3621866" y="4263733"/>
              <a:chExt cx="1134468" cy="494511"/>
            </a:xfrm>
          </p:grpSpPr>
          <p:pic>
            <p:nvPicPr>
              <p:cNvPr id="57" name="Billede 13">
                <a:extLst>
                  <a:ext uri="{FF2B5EF4-FFF2-40B4-BE49-F238E27FC236}">
                    <a16:creationId xmlns:a16="http://schemas.microsoft.com/office/drawing/2014/main" id="{E5D26F40-3C2E-4D3C-B06A-77DE795ED366}"/>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4162" t="-10959" b="-1"/>
              <a:stretch/>
            </p:blipFill>
            <p:spPr>
              <a:xfrm>
                <a:off x="3621866" y="4263733"/>
                <a:ext cx="1134468" cy="494511"/>
              </a:xfrm>
              <a:prstGeom prst="rect">
                <a:avLst/>
              </a:prstGeom>
            </p:spPr>
          </p:pic>
          <p:sp>
            <p:nvSpPr>
              <p:cNvPr id="58" name="Rektangel 32">
                <a:extLst>
                  <a:ext uri="{FF2B5EF4-FFF2-40B4-BE49-F238E27FC236}">
                    <a16:creationId xmlns:a16="http://schemas.microsoft.com/office/drawing/2014/main" id="{9853F4BB-F4D1-406C-864B-AB42778A897D}"/>
                  </a:ext>
                </a:extLst>
              </p:cNvPr>
              <p:cNvSpPr/>
              <p:nvPr userDrawn="1"/>
            </p:nvSpPr>
            <p:spPr>
              <a:xfrm>
                <a:off x="4090685" y="4263733"/>
                <a:ext cx="472736" cy="4834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grpSp>
        <p:pic>
          <p:nvPicPr>
            <p:cNvPr id="56" name="Picture 55">
              <a:extLst>
                <a:ext uri="{FF2B5EF4-FFF2-40B4-BE49-F238E27FC236}">
                  <a16:creationId xmlns:a16="http://schemas.microsoft.com/office/drawing/2014/main" id="{66F55DD3-6F60-4689-8C43-802F50E834FA}"/>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14121" y="3261079"/>
              <a:ext cx="516090" cy="442896"/>
            </a:xfrm>
            <a:prstGeom prst="rect">
              <a:avLst/>
            </a:prstGeom>
          </p:spPr>
        </p:pic>
      </p:grpSp>
      <p:sp>
        <p:nvSpPr>
          <p:cNvPr id="61" name="Text Box 3">
            <a:extLst>
              <a:ext uri="{FF2B5EF4-FFF2-40B4-BE49-F238E27FC236}">
                <a16:creationId xmlns:a16="http://schemas.microsoft.com/office/drawing/2014/main" id="{BF3CECA7-6525-4B2A-A938-A4633E6795EC}"/>
              </a:ext>
            </a:extLst>
          </p:cNvPr>
          <p:cNvSpPr txBox="1">
            <a:spLocks noChangeArrowheads="1"/>
          </p:cNvSpPr>
          <p:nvPr userDrawn="1"/>
        </p:nvSpPr>
        <p:spPr bwMode="auto">
          <a:xfrm>
            <a:off x="4668853" y="4085834"/>
            <a:ext cx="3698736" cy="204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25000"/>
              </a:lnSpc>
              <a:spcAft>
                <a:spcPts val="600"/>
              </a:spcAft>
            </a:pPr>
            <a:r>
              <a:rPr lang="da-DK" sz="900" b="1" i="0" kern="1200" dirty="0">
                <a:solidFill>
                  <a:schemeClr val="tx1"/>
                </a:solidFill>
                <a:effectLst/>
                <a:latin typeface="Arial" panose="020B0604020202020204" pitchFamily="34" charset="0"/>
                <a:ea typeface="+mn-ea"/>
                <a:cs typeface="Arial" panose="020B0604020202020204" pitchFamily="34" charset="0"/>
              </a:rPr>
              <a:t>Hvis mærket bliver meget lille</a:t>
            </a:r>
          </a:p>
          <a:p>
            <a:pPr>
              <a:lnSpc>
                <a:spcPct val="125000"/>
              </a:lnSpc>
              <a:spcAft>
                <a:spcPts val="600"/>
              </a:spcAft>
            </a:pPr>
            <a:r>
              <a:rPr lang="da-DK" sz="900" i="0" kern="1200" dirty="0">
                <a:solidFill>
                  <a:schemeClr val="tx1"/>
                </a:solidFill>
                <a:effectLst/>
                <a:latin typeface="Arial" panose="020B0604020202020204" pitchFamily="34" charset="0"/>
                <a:ea typeface="+mn-ea"/>
                <a:cs typeface="Arial" panose="020B0604020202020204" pitchFamily="34" charset="0"/>
              </a:rPr>
              <a:t>PowerPoint skabelonen er designet så indsatte myndighedsmærker bliver maks. 1,17 cm højt og/eller maks. 1,1 cm bredt, svarende til højden på stregen eller at det får plads mellem stregen og dias nr. Dette for at sikre et ensartet udtryk. </a:t>
            </a:r>
          </a:p>
          <a:p>
            <a:pPr>
              <a:lnSpc>
                <a:spcPct val="125000"/>
              </a:lnSpc>
              <a:spcAft>
                <a:spcPts val="600"/>
              </a:spcAft>
            </a:pPr>
            <a:r>
              <a:rPr lang="da-DK" sz="900" i="0" kern="1200" dirty="0">
                <a:solidFill>
                  <a:schemeClr val="tx1"/>
                </a:solidFill>
                <a:effectLst/>
                <a:latin typeface="Arial" panose="020B0604020202020204" pitchFamily="34" charset="0"/>
                <a:ea typeface="+mn-ea"/>
                <a:cs typeface="Arial" panose="020B0604020202020204" pitchFamily="34" charset="0"/>
              </a:rPr>
              <a:t>Da mærkerne er forskellige i form og størrelse, kan det dog ikke undgås, at de fremstår forskelligt. Hvis du oplever at det indsatte mærke fremstår meget småt, kan du evt. forstørre det manuelt ved at holde SHIFT nede og trække i et af mærkets hjørne, så det passer nogenlunde til højden på den lodrette streg eller får plads på bredden mellem stregen og dias nr.</a:t>
            </a:r>
            <a:endParaRPr lang="en-GB" sz="900" i="0" dirty="0" err="1">
              <a:latin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id="{A5AB1DD3-8D67-40C1-8691-FC593E6BBF6D}"/>
              </a:ext>
            </a:extLst>
          </p:cNvPr>
          <p:cNvCxnSpPr/>
          <p:nvPr userDrawn="1"/>
        </p:nvCxnSpPr>
        <p:spPr>
          <a:xfrm>
            <a:off x="4403748" y="1716896"/>
            <a:ext cx="0" cy="4376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 Box 3">
            <a:extLst>
              <a:ext uri="{FF2B5EF4-FFF2-40B4-BE49-F238E27FC236}">
                <a16:creationId xmlns:a16="http://schemas.microsoft.com/office/drawing/2014/main" id="{FE5AD694-572D-406F-ADEE-10F79246A489}"/>
              </a:ext>
            </a:extLst>
          </p:cNvPr>
          <p:cNvSpPr txBox="1">
            <a:spLocks noChangeArrowheads="1"/>
          </p:cNvSpPr>
          <p:nvPr userDrawn="1"/>
        </p:nvSpPr>
        <p:spPr bwMode="auto">
          <a:xfrm>
            <a:off x="8874943" y="1757533"/>
            <a:ext cx="294557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baggrundsbillede på forsiden</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baggrunden,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Formatér baggrund</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 eller strukturfyld</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fra Fil</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billede</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5.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Beskæring af baggrundsbillede gøres inden indsættelse, hvis der ønskes specielt udsnit</a:t>
            </a:r>
          </a:p>
        </p:txBody>
      </p:sp>
      <p:cxnSp>
        <p:nvCxnSpPr>
          <p:cNvPr id="64" name="Straight Connector 63">
            <a:extLst>
              <a:ext uri="{FF2B5EF4-FFF2-40B4-BE49-F238E27FC236}">
                <a16:creationId xmlns:a16="http://schemas.microsoft.com/office/drawing/2014/main" id="{F4D3AE42-95D5-4279-910A-8B0A7F587170}"/>
              </a:ext>
            </a:extLst>
          </p:cNvPr>
          <p:cNvCxnSpPr/>
          <p:nvPr userDrawn="1"/>
        </p:nvCxnSpPr>
        <p:spPr>
          <a:xfrm>
            <a:off x="8604827" y="1716896"/>
            <a:ext cx="0" cy="4376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6078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Kun overskri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her for at tilføje en titel</a:t>
            </a:r>
          </a:p>
        </p:txBody>
      </p:sp>
      <p:sp>
        <p:nvSpPr>
          <p:cNvPr id="12" name="Tjenestebrug">
            <a:extLst>
              <a:ext uri="{FF2B5EF4-FFF2-40B4-BE49-F238E27FC236}">
                <a16:creationId xmlns:a16="http://schemas.microsoft.com/office/drawing/2014/main" id="{D1868055-18E6-40E8-B805-B82F14A9584C}"/>
              </a:ext>
            </a:extLst>
          </p:cNvPr>
          <p:cNvSpPr>
            <a:spLocks noGrp="1"/>
          </p:cNvSpPr>
          <p:nvPr>
            <p:ph type="body" sz="quarter" idx="16" hasCustomPrompt="1"/>
          </p:nvPr>
        </p:nvSpPr>
        <p:spPr>
          <a:xfrm>
            <a:off x="4173067" y="113146"/>
            <a:ext cx="3845867"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3" name="Afklassificeret">
            <a:extLst>
              <a:ext uri="{FF2B5EF4-FFF2-40B4-BE49-F238E27FC236}">
                <a16:creationId xmlns:a16="http://schemas.microsoft.com/office/drawing/2014/main" id="{8126867F-BD3A-45BA-96EE-6E9AE4F5EE72}"/>
              </a:ext>
            </a:extLst>
          </p:cNvPr>
          <p:cNvSpPr>
            <a:spLocks noGrp="1"/>
          </p:cNvSpPr>
          <p:nvPr>
            <p:ph type="body" sz="quarter" idx="17" hasCustomPrompt="1"/>
          </p:nvPr>
        </p:nvSpPr>
        <p:spPr>
          <a:xfrm>
            <a:off x="4173069" y="277200"/>
            <a:ext cx="3845866"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5" name="Tjenestebrug">
            <a:extLst>
              <a:ext uri="{FF2B5EF4-FFF2-40B4-BE49-F238E27FC236}">
                <a16:creationId xmlns:a16="http://schemas.microsoft.com/office/drawing/2014/main" id="{64E702A2-5A83-4FD2-A285-D7CF9FDB7FE8}"/>
              </a:ext>
            </a:extLst>
          </p:cNvPr>
          <p:cNvSpPr>
            <a:spLocks noGrp="1"/>
          </p:cNvSpPr>
          <p:nvPr>
            <p:ph type="body" sz="quarter" idx="19" hasCustomPrompt="1"/>
          </p:nvPr>
        </p:nvSpPr>
        <p:spPr>
          <a:xfrm>
            <a:off x="4173066" y="6475588"/>
            <a:ext cx="3845867"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D07E64A7-4EFA-440B-9CFF-446374F93970}"/>
              </a:ext>
            </a:extLst>
          </p:cNvPr>
          <p:cNvSpPr>
            <a:spLocks noGrp="1"/>
          </p:cNvSpPr>
          <p:nvPr>
            <p:ph type="body" sz="quarter" idx="20" hasCustomPrompt="1"/>
          </p:nvPr>
        </p:nvSpPr>
        <p:spPr>
          <a:xfrm>
            <a:off x="4173068" y="6633347"/>
            <a:ext cx="3845866"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2" name="Pladsholder til dato 14"/>
          <p:cNvSpPr>
            <a:spLocks noGrp="1"/>
          </p:cNvSpPr>
          <p:nvPr>
            <p:ph type="dt" sz="half" idx="22"/>
          </p:nvPr>
        </p:nvSpPr>
        <p:spPr>
          <a:xfrm>
            <a:off x="8226824" y="6571530"/>
            <a:ext cx="2988644" cy="108000"/>
          </a:xfrm>
        </p:spPr>
        <p:txBody>
          <a:bodyPr/>
          <a:lstStyle/>
          <a:p>
            <a:endParaRPr lang="en-GB" dirty="0">
              <a:solidFill>
                <a:prstClr val="black"/>
              </a:solidFill>
            </a:endParaRPr>
          </a:p>
        </p:txBody>
      </p:sp>
      <p:sp>
        <p:nvSpPr>
          <p:cNvPr id="23" name="Pladsholder til sidefod 15"/>
          <p:cNvSpPr>
            <a:spLocks noGrp="1"/>
          </p:cNvSpPr>
          <p:nvPr>
            <p:ph type="ftr" sz="quarter" idx="23"/>
          </p:nvPr>
        </p:nvSpPr>
        <p:spPr>
          <a:xfrm>
            <a:off x="8226824" y="6420467"/>
            <a:ext cx="2988644" cy="146223"/>
          </a:xfrm>
        </p:spPr>
        <p:txBody>
          <a:bodyPr/>
          <a:lstStyle/>
          <a:p>
            <a:r>
              <a:rPr lang="en-GB" dirty="0">
                <a:solidFill>
                  <a:prstClr val="black"/>
                </a:solidFill>
              </a:rPr>
              <a:t>CH HKO </a:t>
            </a:r>
            <a:r>
              <a:rPr lang="en-GB" dirty="0" err="1">
                <a:solidFill>
                  <a:prstClr val="black"/>
                </a:solidFill>
              </a:rPr>
              <a:t>orientering</a:t>
            </a:r>
            <a:r>
              <a:rPr lang="en-GB" dirty="0">
                <a:solidFill>
                  <a:prstClr val="black"/>
                </a:solidFill>
              </a:rPr>
              <a:t> </a:t>
            </a:r>
            <a:r>
              <a:rPr lang="en-GB" dirty="0" err="1">
                <a:solidFill>
                  <a:prstClr val="black"/>
                </a:solidFill>
              </a:rPr>
              <a:t>ved</a:t>
            </a:r>
            <a:r>
              <a:rPr lang="en-GB" dirty="0">
                <a:solidFill>
                  <a:prstClr val="black"/>
                </a:solidFill>
              </a:rPr>
              <a:t> NMI 3 APR 22</a:t>
            </a:r>
          </a:p>
        </p:txBody>
      </p:sp>
      <p:sp>
        <p:nvSpPr>
          <p:cNvPr id="24" name="Pladsholder til tekst 2"/>
          <p:cNvSpPr>
            <a:spLocks noGrp="1"/>
          </p:cNvSpPr>
          <p:nvPr>
            <p:ph type="body" sz="quarter" idx="25" hasCustomPrompt="1"/>
          </p:nvPr>
        </p:nvSpPr>
        <p:spPr>
          <a:xfrm>
            <a:off x="8226949" y="6278040"/>
            <a:ext cx="2989691" cy="122237"/>
          </a:xfrm>
        </p:spPr>
        <p:txBody>
          <a:bodyPr/>
          <a:lstStyle>
            <a:lvl1pPr marL="0" indent="0" algn="r">
              <a:buNone/>
              <a:defRPr sz="700" b="1" baseline="0"/>
            </a:lvl1pPr>
          </a:lstStyle>
          <a:p>
            <a:pPr lvl="0"/>
            <a:r>
              <a:rPr lang="da-DK" dirty="0"/>
              <a:t>Klik her for at tilføje titel </a:t>
            </a:r>
          </a:p>
        </p:txBody>
      </p:sp>
      <p:sp>
        <p:nvSpPr>
          <p:cNvPr id="25" name="Pladsholder til tekst 2"/>
          <p:cNvSpPr>
            <a:spLocks noGrp="1"/>
          </p:cNvSpPr>
          <p:nvPr>
            <p:ph type="body" sz="quarter" idx="26" hasCustomPrompt="1"/>
          </p:nvPr>
        </p:nvSpPr>
        <p:spPr>
          <a:xfrm>
            <a:off x="8239318" y="6684882"/>
            <a:ext cx="2989691" cy="122237"/>
          </a:xfrm>
        </p:spPr>
        <p:txBody>
          <a:bodyPr/>
          <a:lstStyle>
            <a:lvl1pPr marL="0" indent="0" algn="r">
              <a:buNone/>
              <a:defRPr sz="700" b="0" i="0"/>
            </a:lvl1pPr>
          </a:lstStyle>
          <a:p>
            <a:pPr lvl="0"/>
            <a:r>
              <a:rPr lang="da-DK" dirty="0"/>
              <a:t>Klik for at tilføje REF</a:t>
            </a:r>
          </a:p>
        </p:txBody>
      </p:sp>
      <p:sp>
        <p:nvSpPr>
          <p:cNvPr id="14"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pic>
        <p:nvPicPr>
          <p:cNvPr id="17" name="Billede 16"/>
          <p:cNvPicPr>
            <a:picLocks noChangeAspect="1"/>
          </p:cNvPicPr>
          <p:nvPr userDrawn="1"/>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92923" y="130695"/>
            <a:ext cx="1803710" cy="417804"/>
          </a:xfrm>
          <a:prstGeom prst="rect">
            <a:avLst/>
          </a:prstGeom>
        </p:spPr>
      </p:pic>
    </p:spTree>
    <p:extLst>
      <p:ext uri="{BB962C8B-B14F-4D97-AF65-F5344CB8AC3E}">
        <p14:creationId xmlns:p14="http://schemas.microsoft.com/office/powerpoint/2010/main" val="15038246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iteldias">
    <p:spTree>
      <p:nvGrpSpPr>
        <p:cNvPr id="1" name=""/>
        <p:cNvGrpSpPr/>
        <p:nvPr/>
      </p:nvGrpSpPr>
      <p:grpSpPr>
        <a:xfrm>
          <a:off x="0" y="0"/>
          <a:ext cx="0" cy="0"/>
          <a:chOff x="0" y="0"/>
          <a:chExt cx="0" cy="0"/>
        </a:xfrm>
      </p:grpSpPr>
      <p:sp>
        <p:nvSpPr>
          <p:cNvPr id="8" name="Pladsholder til sidefod 8"/>
          <p:cNvSpPr txBox="1">
            <a:spLocks/>
          </p:cNvSpPr>
          <p:nvPr userDrawn="1"/>
        </p:nvSpPr>
        <p:spPr>
          <a:xfrm>
            <a:off x="4062777" y="6298229"/>
            <a:ext cx="3860800" cy="365125"/>
          </a:xfrm>
          <a:prstGeom prst="rect">
            <a:avLst/>
          </a:prstGeom>
        </p:spPr>
        <p:txBody>
          <a:bodyPr/>
          <a:lstStyle>
            <a:lvl1pPr algn="ctr" defTabSz="457200" rtl="0" fontAlgn="base">
              <a:spcBef>
                <a:spcPct val="0"/>
              </a:spcBef>
              <a:spcAft>
                <a:spcPct val="0"/>
              </a:spcAft>
              <a:defRPr lang="da-DK" sz="900" b="0" kern="1200" cap="all" baseline="0" dirty="0" smtClean="0">
                <a:solidFill>
                  <a:srgbClr val="FF0000"/>
                </a:solidFill>
                <a:latin typeface="Arial" charset="0"/>
                <a:ea typeface="+mn-ea"/>
                <a:cs typeface="+mn-cs"/>
              </a:defRPr>
            </a:lvl1pPr>
          </a:lstStyle>
          <a:p>
            <a:pPr marL="0" marR="0" lvl="0" indent="0" algn="ctr" defTabSz="609402" rtl="0" eaLnBrk="1" fontAlgn="base" latinLnBrk="0" hangingPunct="1">
              <a:lnSpc>
                <a:spcPct val="100000"/>
              </a:lnSpc>
              <a:spcBef>
                <a:spcPct val="0"/>
              </a:spcBef>
              <a:spcAft>
                <a:spcPct val="0"/>
              </a:spcAft>
              <a:buClrTx/>
              <a:buSzTx/>
              <a:buFontTx/>
              <a:buNone/>
              <a:tabLst/>
              <a:defRPr/>
            </a:pPr>
            <a:r>
              <a:rPr kumimoji="0" lang="da-DK" sz="1333" b="1" i="0" u="none" strike="noStrike" kern="1200" cap="all"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Til tjenestebrug</a:t>
            </a:r>
          </a:p>
        </p:txBody>
      </p:sp>
      <p:sp>
        <p:nvSpPr>
          <p:cNvPr id="2" name="Rektangel 1"/>
          <p:cNvSpPr/>
          <p:nvPr userDrawn="1"/>
        </p:nvSpPr>
        <p:spPr>
          <a:xfrm>
            <a:off x="1487490" y="5991094"/>
            <a:ext cx="9850096" cy="297454"/>
          </a:xfrm>
          <a:prstGeom prst="rect">
            <a:avLst/>
          </a:prstGeom>
        </p:spPr>
        <p:txBody>
          <a:bodyPr wrap="square">
            <a:spAutoFit/>
          </a:bodyPr>
          <a:lstStyle/>
          <a:p>
            <a:pPr algn="ctr"/>
            <a:r>
              <a:rPr lang="da-DK" sz="1333" b="1" i="1" dirty="0">
                <a:latin typeface="Verdana" panose="020B0604030504040204" pitchFamily="34" charset="0"/>
                <a:ea typeface="Verdana" panose="020B0604030504040204" pitchFamily="34" charset="0"/>
                <a:cs typeface="Verdana" panose="020B0604030504040204" pitchFamily="34" charset="0"/>
              </a:rPr>
              <a:t>”Operationsstaben indsætter Forsvarets kapaciteter til gavn for Danmark”</a:t>
            </a:r>
          </a:p>
        </p:txBody>
      </p:sp>
    </p:spTree>
    <p:extLst>
      <p:ext uri="{BB962C8B-B14F-4D97-AF65-F5344CB8AC3E}">
        <p14:creationId xmlns:p14="http://schemas.microsoft.com/office/powerpoint/2010/main" val="16365098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Akut Ammunitionsrydning">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48681" y="11"/>
            <a:ext cx="12191999" cy="6857999"/>
          </a:xfrm>
          <a:prstGeom prst="rect">
            <a:avLst/>
          </a:prstGeom>
          <a:ln w="57150">
            <a:noFill/>
            <a:headEnd type="triangle" w="med" len="med"/>
            <a:tailEnd type="none" w="med" len="med"/>
          </a:ln>
        </p:spPr>
      </p:pic>
      <p:pic>
        <p:nvPicPr>
          <p:cNvPr id="26627"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10688" y="487957"/>
            <a:ext cx="9177867" cy="735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1"/>
          <p:cNvSpPr txBox="1">
            <a:spLocks/>
          </p:cNvSpPr>
          <p:nvPr userDrawn="1"/>
        </p:nvSpPr>
        <p:spPr>
          <a:xfrm>
            <a:off x="3215680" y="-27383"/>
            <a:ext cx="6096660" cy="672075"/>
          </a:xfrm>
          <a:prstGeom prst="rect">
            <a:avLst/>
          </a:prstGeom>
          <a:noFill/>
          <a:effectLst>
            <a:softEdge rad="127000"/>
          </a:effectLst>
        </p:spPr>
        <p:txBody>
          <a:bodyPr anchor="ctr"/>
          <a:lstStyle>
            <a:lvl1pPr algn="ctr" defTabSz="457200" rtl="0" eaLnBrk="1" latinLnBrk="0" hangingPunct="1">
              <a:spcBef>
                <a:spcPct val="0"/>
              </a:spcBef>
              <a:buNone/>
              <a:defRPr sz="2400" b="1" kern="120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da-DK" sz="2666" dirty="0">
                <a:solidFill>
                  <a:schemeClr val="tx1"/>
                </a:solidFill>
              </a:rPr>
              <a:t>AKUT AMMUNITIONSRYDNING</a:t>
            </a:r>
          </a:p>
        </p:txBody>
      </p:sp>
      <p:graphicFrame>
        <p:nvGraphicFramePr>
          <p:cNvPr id="3" name="Objekt 2"/>
          <p:cNvGraphicFramePr>
            <a:graphicFrameLocks noChangeAspect="1"/>
          </p:cNvGraphicFramePr>
          <p:nvPr userDrawn="1"/>
        </p:nvGraphicFramePr>
        <p:xfrm>
          <a:off x="11510434" y="67733"/>
          <a:ext cx="635000" cy="770467"/>
        </p:xfrm>
        <a:graphic>
          <a:graphicData uri="http://schemas.openxmlformats.org/presentationml/2006/ole">
            <mc:AlternateContent xmlns:mc="http://schemas.openxmlformats.org/markup-compatibility/2006">
              <mc:Choice xmlns:v="urn:schemas-microsoft-com:vml" Requires="v">
                <p:oleObj spid="_x0000_s3152" name="Designer Drawing" r:id="rId5" imgW="880872" imgH="1121664" progId="">
                  <p:embed/>
                </p:oleObj>
              </mc:Choice>
              <mc:Fallback>
                <p:oleObj name="Designer Drawing" r:id="rId5" imgW="880872" imgH="1121664" progId="">
                  <p:embed/>
                  <p:pic>
                    <p:nvPicPr>
                      <p:cNvPr id="3" name="Objek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10434" y="67733"/>
                        <a:ext cx="635000" cy="77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1" name="Gruppe 10"/>
          <p:cNvGrpSpPr/>
          <p:nvPr userDrawn="1"/>
        </p:nvGrpSpPr>
        <p:grpSpPr>
          <a:xfrm>
            <a:off x="3263701" y="2652934"/>
            <a:ext cx="624054" cy="679992"/>
            <a:chOff x="1403648" y="1639533"/>
            <a:chExt cx="468040" cy="509994"/>
          </a:xfrm>
        </p:grpSpPr>
        <p:pic>
          <p:nvPicPr>
            <p:cNvPr id="12" name="Billede 11" descr="EOD 1.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403648" y="1639533"/>
              <a:ext cx="447479" cy="368631"/>
            </a:xfrm>
            <a:prstGeom prst="rect">
              <a:avLst/>
            </a:prstGeom>
          </p:spPr>
        </p:pic>
        <p:sp>
          <p:nvSpPr>
            <p:cNvPr id="13" name="Tekstboks 12"/>
            <p:cNvSpPr txBox="1"/>
            <p:nvPr/>
          </p:nvSpPr>
          <p:spPr>
            <a:xfrm>
              <a:off x="1413718" y="1995686"/>
              <a:ext cx="421978" cy="153841"/>
            </a:xfrm>
            <a:prstGeom prst="rect">
              <a:avLst/>
            </a:prstGeom>
            <a:noFill/>
          </p:spPr>
          <p:txBody>
            <a:bodyPr wrap="square" lIns="36000" tIns="0" rIns="36000" bIns="0" rtlCol="0">
              <a:spAutoFit/>
            </a:bodyPr>
            <a:lstStyle/>
            <a:p>
              <a:r>
                <a:rPr lang="da-DK" sz="1333"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EOD</a:t>
              </a:r>
            </a:p>
          </p:txBody>
        </p:sp>
        <p:sp>
          <p:nvSpPr>
            <p:cNvPr id="14" name="Ellipse 13"/>
            <p:cNvSpPr/>
            <p:nvPr/>
          </p:nvSpPr>
          <p:spPr>
            <a:xfrm>
              <a:off x="1763688" y="2031702"/>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33">
                <a:solidFill>
                  <a:prstClr val="white"/>
                </a:solidFill>
              </a:endParaRPr>
            </a:p>
          </p:txBody>
        </p:sp>
      </p:grpSp>
      <p:grpSp>
        <p:nvGrpSpPr>
          <p:cNvPr id="15" name="Gruppe 14"/>
          <p:cNvGrpSpPr/>
          <p:nvPr userDrawn="1"/>
        </p:nvGrpSpPr>
        <p:grpSpPr>
          <a:xfrm>
            <a:off x="7008117" y="4197084"/>
            <a:ext cx="624054" cy="679992"/>
            <a:chOff x="1403648" y="1639533"/>
            <a:chExt cx="468040" cy="509994"/>
          </a:xfrm>
        </p:grpSpPr>
        <p:pic>
          <p:nvPicPr>
            <p:cNvPr id="16" name="Billede 15" descr="EOD 1.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403648" y="1639533"/>
              <a:ext cx="447479" cy="368631"/>
            </a:xfrm>
            <a:prstGeom prst="rect">
              <a:avLst/>
            </a:prstGeom>
          </p:spPr>
        </p:pic>
        <p:sp>
          <p:nvSpPr>
            <p:cNvPr id="17" name="Tekstboks 16"/>
            <p:cNvSpPr txBox="1"/>
            <p:nvPr/>
          </p:nvSpPr>
          <p:spPr>
            <a:xfrm>
              <a:off x="1413718" y="1995686"/>
              <a:ext cx="421978" cy="153841"/>
            </a:xfrm>
            <a:prstGeom prst="rect">
              <a:avLst/>
            </a:prstGeom>
            <a:noFill/>
          </p:spPr>
          <p:txBody>
            <a:bodyPr wrap="square" lIns="36000" tIns="0" rIns="36000" bIns="0" rtlCol="0">
              <a:spAutoFit/>
            </a:bodyPr>
            <a:lstStyle/>
            <a:p>
              <a:r>
                <a:rPr lang="da-DK" sz="1333"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EOD</a:t>
              </a:r>
            </a:p>
          </p:txBody>
        </p:sp>
        <p:sp>
          <p:nvSpPr>
            <p:cNvPr id="18" name="Ellipse 17"/>
            <p:cNvSpPr/>
            <p:nvPr/>
          </p:nvSpPr>
          <p:spPr>
            <a:xfrm>
              <a:off x="1763688" y="2031702"/>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33">
                <a:solidFill>
                  <a:prstClr val="white"/>
                </a:solidFill>
              </a:endParaRPr>
            </a:p>
          </p:txBody>
        </p:sp>
      </p:grpSp>
      <p:pic>
        <p:nvPicPr>
          <p:cNvPr id="19" name="Picture Placeholder 21">
            <a:extLst>
              <a:ext uri="{FF2B5EF4-FFF2-40B4-BE49-F238E27FC236}">
                <a16:creationId xmlns:a16="http://schemas.microsoft.com/office/drawing/2014/main" id="{F7C1A1E2-5B76-4C36-8E47-30D148F96A8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5038" y="56493"/>
            <a:ext cx="3133437" cy="602765"/>
          </a:xfrm>
          <a:prstGeom prst="rect">
            <a:avLst/>
          </a:prstGeom>
        </p:spPr>
      </p:pic>
    </p:spTree>
    <p:extLst>
      <p:ext uri="{BB962C8B-B14F-4D97-AF65-F5344CB8AC3E}">
        <p14:creationId xmlns:p14="http://schemas.microsoft.com/office/powerpoint/2010/main" val="16284334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rside med billede">
    <p:bg>
      <p:bgPr>
        <a:solidFill>
          <a:srgbClr val="ECEFE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84490" y="3701880"/>
            <a:ext cx="5294103" cy="1161600"/>
          </a:xfrm>
        </p:spPr>
        <p:txBody>
          <a:bodyPr wrap="square" anchor="b">
            <a:sp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801897" y="4983982"/>
            <a:ext cx="3686400" cy="914401"/>
          </a:xfrm>
        </p:spPr>
        <p:txBody>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5" name="Text Placeholder 28">
            <a:extLst>
              <a:ext uri="{FF2B5EF4-FFF2-40B4-BE49-F238E27FC236}">
                <a16:creationId xmlns:a16="http://schemas.microsoft.com/office/drawing/2014/main" id="{D3DE3A87-CF1E-4593-8497-33FF0EE5A4F1}"/>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0" name="Text Placeholder 30">
            <a:extLst>
              <a:ext uri="{FF2B5EF4-FFF2-40B4-BE49-F238E27FC236}">
                <a16:creationId xmlns:a16="http://schemas.microsoft.com/office/drawing/2014/main" id="{B3E2D037-FE7E-464C-B5A6-966A230C5E6F}"/>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705FB7C0-9E16-490D-9A7D-C6200DB2E118}"/>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7FE4959D-63B4-423B-83FC-545E5BD6D68B}"/>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BA07845E-5463-4BC2-942E-C95E30A90ABB}"/>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E028C9B1-9DAC-4C64-B08A-0C914AFB9919}"/>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92DDE9B4-E20E-4166-9E8A-7669FBF6BC45}" type="datetime2">
              <a:rPr lang="da-DK" smtClean="0"/>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sp>
        <p:nvSpPr>
          <p:cNvPr id="18" name="Bottom box">
            <a:extLst>
              <a:ext uri="{FF2B5EF4-FFF2-40B4-BE49-F238E27FC236}">
                <a16:creationId xmlns:a16="http://schemas.microsoft.com/office/drawing/2014/main" id="{D1206E68-D342-42E5-9A80-86FFC1472554}"/>
              </a:ext>
            </a:extLst>
          </p:cNvPr>
          <p:cNvSpPr txBox="1">
            <a:spLocks/>
          </p:cNvSpPr>
          <p:nvPr userDrawn="1"/>
        </p:nvSpPr>
        <p:spPr>
          <a:xfrm>
            <a:off x="801897" y="5960100"/>
            <a:ext cx="10588207" cy="75600"/>
          </a:xfrm>
          <a:prstGeom prst="rect">
            <a:avLst/>
          </a:prstGeom>
          <a:solidFill>
            <a:schemeClr val="accent1"/>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00" dirty="0"/>
              <a:t>.</a:t>
            </a:r>
          </a:p>
        </p:txBody>
      </p:sp>
      <p:pic>
        <p:nvPicPr>
          <p:cNvPr id="17" name="Pladsholder til billede 24" descr="FPS_Grå_RGB.png"/>
          <p:cNvPicPr>
            <a:picLocks noChangeAspect="1"/>
          </p:cNvPicPr>
          <p:nvPr userDrawn="1"/>
        </p:nvPicPr>
        <p:blipFill>
          <a:blip r:embed="rId2" cstate="print"/>
          <a:srcRect t="7545" b="7545"/>
          <a:stretch>
            <a:fillRect/>
          </a:stretch>
        </p:blipFill>
        <p:spPr>
          <a:xfrm>
            <a:off x="483275" y="148445"/>
            <a:ext cx="3484747" cy="601200"/>
          </a:xfrm>
          <a:prstGeom prst="rect">
            <a:avLst/>
          </a:prstGeom>
        </p:spPr>
      </p:pic>
    </p:spTree>
    <p:extLst>
      <p:ext uri="{BB962C8B-B14F-4D97-AF65-F5344CB8AC3E}">
        <p14:creationId xmlns:p14="http://schemas.microsoft.com/office/powerpoint/2010/main" val="31853626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rside standard">
    <p:spTree>
      <p:nvGrpSpPr>
        <p:cNvPr id="1" name=""/>
        <p:cNvGrpSpPr/>
        <p:nvPr/>
      </p:nvGrpSpPr>
      <p:grpSpPr>
        <a:xfrm>
          <a:off x="0" y="0"/>
          <a:ext cx="0" cy="0"/>
          <a:chOff x="0" y="0"/>
          <a:chExt cx="0" cy="0"/>
        </a:xfrm>
      </p:grpSpPr>
      <p:pic>
        <p:nvPicPr>
          <p:cNvPr id="15" name="LogoFront">
            <a:extLst>
              <a:ext uri="{FF2B5EF4-FFF2-40B4-BE49-F238E27FC236}">
                <a16:creationId xmlns:a16="http://schemas.microsoft.com/office/drawing/2014/main" id="{301BA31A-B1C7-4864-92FF-C2D007761F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88042" y="291243"/>
            <a:ext cx="3616422" cy="571114"/>
          </a:xfrm>
          <a:prstGeom prst="rect">
            <a:avLst/>
          </a:prstGeom>
        </p:spPr>
      </p:pic>
      <p:sp>
        <p:nvSpPr>
          <p:cNvPr id="34" name="Title 1">
            <a:extLst>
              <a:ext uri="{FF2B5EF4-FFF2-40B4-BE49-F238E27FC236}">
                <a16:creationId xmlns:a16="http://schemas.microsoft.com/office/drawing/2014/main" id="{0812D445-A3BB-41A6-8723-FBF3DCA62DD4}"/>
              </a:ext>
            </a:extLst>
          </p:cNvPr>
          <p:cNvSpPr>
            <a:spLocks noGrp="1"/>
          </p:cNvSpPr>
          <p:nvPr>
            <p:ph type="ctrTitle" hasCustomPrompt="1"/>
          </p:nvPr>
        </p:nvSpPr>
        <p:spPr>
          <a:xfrm>
            <a:off x="792370" y="1928817"/>
            <a:ext cx="10597735"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5" name="Subtitle 2">
            <a:extLst>
              <a:ext uri="{FF2B5EF4-FFF2-40B4-BE49-F238E27FC236}">
                <a16:creationId xmlns:a16="http://schemas.microsoft.com/office/drawing/2014/main" id="{B1EC6D4C-9588-4B18-B874-742CB11F4CE2}"/>
              </a:ext>
            </a:extLst>
          </p:cNvPr>
          <p:cNvSpPr>
            <a:spLocks noGrp="1"/>
          </p:cNvSpPr>
          <p:nvPr>
            <p:ph type="subTitle" idx="1" hasCustomPrompt="1"/>
          </p:nvPr>
        </p:nvSpPr>
        <p:spPr>
          <a:xfrm>
            <a:off x="827556" y="4001782"/>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6" name="Text Placeholder 28">
            <a:extLst>
              <a:ext uri="{FF2B5EF4-FFF2-40B4-BE49-F238E27FC236}">
                <a16:creationId xmlns:a16="http://schemas.microsoft.com/office/drawing/2014/main" id="{BFF4C451-7AA3-40BE-A905-F25D72EE843F}"/>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7" name="Text Placeholder 30">
            <a:extLst>
              <a:ext uri="{FF2B5EF4-FFF2-40B4-BE49-F238E27FC236}">
                <a16:creationId xmlns:a16="http://schemas.microsoft.com/office/drawing/2014/main" id="{4808B18D-80F7-4C44-986D-6F9AC4D45966}"/>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8" name="Text Placeholder 32">
            <a:extLst>
              <a:ext uri="{FF2B5EF4-FFF2-40B4-BE49-F238E27FC236}">
                <a16:creationId xmlns:a16="http://schemas.microsoft.com/office/drawing/2014/main" id="{AFF83DE7-A30B-423D-AC62-1FA9FF1F96E4}"/>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B20F9D69-23E4-46DB-A6C5-21DBC2280935}"/>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AEFD5C9B-7D64-475A-8DC0-0A2DC33FA95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B48B16D7-C56B-4011-8873-9FA54D35B149}"/>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11DD6BA7-93C3-470D-B79D-E61545C07AE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sp>
        <p:nvSpPr>
          <p:cNvPr id="26" name="Bottom box">
            <a:extLst>
              <a:ext uri="{FF2B5EF4-FFF2-40B4-BE49-F238E27FC236}">
                <a16:creationId xmlns:a16="http://schemas.microsoft.com/office/drawing/2014/main" id="{40660ECB-6CD1-4243-B56E-048C5FD7D094}"/>
              </a:ext>
            </a:extLst>
          </p:cNvPr>
          <p:cNvSpPr txBox="1">
            <a:spLocks/>
          </p:cNvSpPr>
          <p:nvPr userDrawn="1"/>
        </p:nvSpPr>
        <p:spPr>
          <a:xfrm>
            <a:off x="801897" y="5960100"/>
            <a:ext cx="10588207" cy="75600"/>
          </a:xfrm>
          <a:prstGeom prst="rect">
            <a:avLst/>
          </a:prstGeom>
          <a:solidFill>
            <a:schemeClr val="accent1"/>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00" dirty="0"/>
              <a:t>.</a:t>
            </a:r>
          </a:p>
        </p:txBody>
      </p:sp>
    </p:spTree>
    <p:extLst>
      <p:ext uri="{BB962C8B-B14F-4D97-AF65-F5344CB8AC3E}">
        <p14:creationId xmlns:p14="http://schemas.microsoft.com/office/powerpoint/2010/main" val="29427320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797137" y="1528348"/>
            <a:ext cx="10592967"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97138" y="2975665"/>
            <a:ext cx="10592967"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7E9BCEF4-7844-49AA-9C29-E26470A377E9}"/>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6B8D684C-6BEA-4C81-AAFE-F31A43720693}"/>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379EB76D-315B-4B5B-B041-FF40201D4F58}"/>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9634AAAC-51EE-4FCD-AAFE-50F5C047DEB9}"/>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B0213CFD-09AF-4AF8-A4A7-0EA8C39AAFE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610B61A6-CE0F-4437-AE05-C3AF25F63469}"/>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DA5F5228-C03A-4B7D-B352-B0D60986D616}"/>
              </a:ext>
            </a:extLst>
          </p:cNvPr>
          <p:cNvSpPr/>
          <p:nvPr userDrawn="1"/>
        </p:nvSpPr>
        <p:spPr>
          <a:xfrm>
            <a:off x="11083795"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5" name="Logo">
            <a:extLst>
              <a:ext uri="{FF2B5EF4-FFF2-40B4-BE49-F238E27FC236}">
                <a16:creationId xmlns:a16="http://schemas.microsoft.com/office/drawing/2014/main" id="{5C34CD16-008B-4BC1-8633-41223484C5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18987653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8"/>
            <a:ext cx="121932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87604" y="1152001"/>
            <a:ext cx="10593959" cy="505413"/>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88605" y="1925481"/>
            <a:ext cx="758512" cy="218236"/>
          </a:xfrm>
        </p:spPr>
        <p:txBody>
          <a:bodyPr/>
          <a:lstStyle>
            <a:lvl1pPr marL="0" indent="0">
              <a:lnSpc>
                <a:spcPct val="100000"/>
              </a:lnSpc>
              <a:spcBef>
                <a:spcPts val="0"/>
              </a:spcBef>
              <a:buNone/>
              <a:defRPr sz="900" b="1" cap="all" baseline="0"/>
            </a:lvl1pPr>
            <a:lvl2pPr marL="288005" indent="0">
              <a:buNone/>
              <a:defRPr sz="900" b="1" cap="all" baseline="0"/>
            </a:lvl2pPr>
            <a:lvl3pPr marL="576010" indent="0">
              <a:buNone/>
              <a:defRPr sz="900" b="1" cap="all" baseline="0"/>
            </a:lvl3pPr>
            <a:lvl4pPr marL="576010" indent="0">
              <a:buNone/>
              <a:defRPr sz="900" b="1" cap="all" baseline="0"/>
            </a:lvl4pPr>
            <a:lvl5pPr marL="576010"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609329" y="1925482"/>
            <a:ext cx="1630015" cy="218236"/>
          </a:xfrm>
        </p:spPr>
        <p:txBody>
          <a:bodyPr/>
          <a:lstStyle>
            <a:lvl1pPr marL="90001" indent="-90001">
              <a:lnSpc>
                <a:spcPct val="100000"/>
              </a:lnSpc>
              <a:spcBef>
                <a:spcPts val="0"/>
              </a:spcBef>
              <a:buClr>
                <a:schemeClr val="accent2"/>
              </a:buClr>
              <a:buSzPct val="105000"/>
              <a:buFont typeface="Verdana" panose="020B0604030504040204" pitchFamily="34" charset="0"/>
              <a:buChar char="/"/>
              <a:defRPr sz="900"/>
            </a:lvl1pPr>
            <a:lvl2pPr marL="162003" indent="-90001">
              <a:lnSpc>
                <a:spcPct val="100000"/>
              </a:lnSpc>
              <a:spcBef>
                <a:spcPts val="0"/>
              </a:spcBef>
              <a:buClr>
                <a:schemeClr val="accent2"/>
              </a:buClr>
              <a:buSzPct val="105000"/>
              <a:buFont typeface="Verdana" panose="020B0604030504040204" pitchFamily="34" charset="0"/>
              <a:buChar char="/"/>
              <a:defRPr sz="900"/>
            </a:lvl2pPr>
            <a:lvl3pPr marL="162003" indent="-90001">
              <a:lnSpc>
                <a:spcPct val="100000"/>
              </a:lnSpc>
              <a:spcBef>
                <a:spcPts val="0"/>
              </a:spcBef>
              <a:buClr>
                <a:schemeClr val="accent2"/>
              </a:buClr>
              <a:buSzPct val="105000"/>
              <a:buFont typeface="Verdana" panose="020B0604030504040204" pitchFamily="34" charset="0"/>
              <a:buChar char="/"/>
              <a:defRPr sz="900"/>
            </a:lvl3pPr>
            <a:lvl4pPr marL="162003" indent="-90001">
              <a:lnSpc>
                <a:spcPct val="100000"/>
              </a:lnSpc>
              <a:spcBef>
                <a:spcPts val="0"/>
              </a:spcBef>
              <a:buClr>
                <a:schemeClr val="accent2"/>
              </a:buClr>
              <a:buSzPct val="105000"/>
              <a:buFont typeface="Verdana" panose="020B0604030504040204" pitchFamily="34" charset="0"/>
              <a:buChar char="/"/>
              <a:defRPr sz="900"/>
            </a:lvl4pPr>
            <a:lvl5pPr marL="162003" indent="-90001">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3374016" y="1925482"/>
            <a:ext cx="5421137" cy="4067774"/>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7" name="Rectangle 16">
            <a:extLst>
              <a:ext uri="{FF2B5EF4-FFF2-40B4-BE49-F238E27FC236}">
                <a16:creationId xmlns:a16="http://schemas.microsoft.com/office/drawing/2014/main" id="{BDF2C331-5D85-4EB5-9BF1-6A8757ABA3F4}"/>
              </a:ext>
            </a:extLst>
          </p:cNvPr>
          <p:cNvSpPr/>
          <p:nvPr userDrawn="1"/>
        </p:nvSpPr>
        <p:spPr>
          <a:xfrm>
            <a:off x="11083795"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8" name="Logo">
            <a:extLst>
              <a:ext uri="{FF2B5EF4-FFF2-40B4-BE49-F238E27FC236}">
                <a16:creationId xmlns:a16="http://schemas.microsoft.com/office/drawing/2014/main" id="{934CEC8A-C8FB-4D28-B7F9-6ADBCE5A9C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
        <p:nvSpPr>
          <p:cNvPr id="29" name="Text Placeholder 28">
            <a:extLst>
              <a:ext uri="{FF2B5EF4-FFF2-40B4-BE49-F238E27FC236}">
                <a16:creationId xmlns:a16="http://schemas.microsoft.com/office/drawing/2014/main" id="{0CBE291E-A39A-4D78-B002-E385589298F0}"/>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31" name="Text Placeholder 30">
            <a:extLst>
              <a:ext uri="{FF2B5EF4-FFF2-40B4-BE49-F238E27FC236}">
                <a16:creationId xmlns:a16="http://schemas.microsoft.com/office/drawing/2014/main" id="{70788863-F29D-4DE5-90CC-3EF8B12EC366}"/>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33" name="Text Placeholder 32">
            <a:extLst>
              <a:ext uri="{FF2B5EF4-FFF2-40B4-BE49-F238E27FC236}">
                <a16:creationId xmlns:a16="http://schemas.microsoft.com/office/drawing/2014/main" id="{09146066-3DCB-44AE-B43D-B9D761EC357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35" name="Text Placeholder 34">
            <a:extLst>
              <a:ext uri="{FF2B5EF4-FFF2-40B4-BE49-F238E27FC236}">
                <a16:creationId xmlns:a16="http://schemas.microsoft.com/office/drawing/2014/main" id="{692A915D-BEA5-4D6F-8BF7-A5B68A999DE0}"/>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37" name="Text Placeholder 36">
            <a:extLst>
              <a:ext uri="{FF2B5EF4-FFF2-40B4-BE49-F238E27FC236}">
                <a16:creationId xmlns:a16="http://schemas.microsoft.com/office/drawing/2014/main" id="{A92BD5EC-A833-473A-A79D-35C8B688BA9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39" name="Text Placeholder 38">
            <a:extLst>
              <a:ext uri="{FF2B5EF4-FFF2-40B4-BE49-F238E27FC236}">
                <a16:creationId xmlns:a16="http://schemas.microsoft.com/office/drawing/2014/main" id="{033D8A34-DEB1-46EB-A823-B0FE017E121F}"/>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857A7085-5868-43EA-88ED-A834659655E4}"/>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BAA77621-2D73-49DA-91DA-EA1D854BA704}"/>
              </a:ext>
            </a:extLst>
          </p:cNvPr>
          <p:cNvSpPr>
            <a:spLocks noGrp="1"/>
          </p:cNvSpPr>
          <p:nvPr>
            <p:ph type="ftr" sz="quarter" idx="34"/>
          </p:nvPr>
        </p:nvSpPr>
        <p:spPr/>
        <p:txBody>
          <a:bodyPr/>
          <a:lstStyle/>
          <a:p>
            <a:endParaRPr lang="da-DK" dirty="0"/>
          </a:p>
        </p:txBody>
      </p:sp>
      <p:sp>
        <p:nvSpPr>
          <p:cNvPr id="9" name="Slide Number Placeholder 8">
            <a:extLst>
              <a:ext uri="{FF2B5EF4-FFF2-40B4-BE49-F238E27FC236}">
                <a16:creationId xmlns:a16="http://schemas.microsoft.com/office/drawing/2014/main" id="{BB1F2006-0D17-49BD-A27E-FDBD308DE79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Tree>
    <p:extLst>
      <p:ext uri="{BB962C8B-B14F-4D97-AF65-F5344CB8AC3E}">
        <p14:creationId xmlns:p14="http://schemas.microsoft.com/office/powerpoint/2010/main" val="8569968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8"/>
            <a:ext cx="121932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18" name="Title 1">
            <a:extLst>
              <a:ext uri="{FF2B5EF4-FFF2-40B4-BE49-F238E27FC236}">
                <a16:creationId xmlns:a16="http://schemas.microsoft.com/office/drawing/2014/main" id="{E56EB49D-0741-410B-B7DA-85B5CBF6F984}"/>
              </a:ext>
            </a:extLst>
          </p:cNvPr>
          <p:cNvSpPr>
            <a:spLocks noGrp="1"/>
          </p:cNvSpPr>
          <p:nvPr>
            <p:ph type="title" hasCustomPrompt="1"/>
          </p:nvPr>
        </p:nvSpPr>
        <p:spPr>
          <a:xfrm>
            <a:off x="788605" y="1152001"/>
            <a:ext cx="10593959" cy="505413"/>
          </a:xfrm>
        </p:spPr>
        <p:txBody>
          <a:bodyPr/>
          <a:lstStyle>
            <a:lvl1pPr>
              <a:defRPr sz="2000"/>
            </a:lvl1pPr>
          </a:lstStyle>
          <a:p>
            <a:r>
              <a:rPr lang="da-DK" dirty="0"/>
              <a:t>Klik her for at tilføje en titel</a:t>
            </a:r>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88604" y="2330450"/>
            <a:ext cx="10593959" cy="3124215"/>
          </a:xfrm>
        </p:spPr>
        <p:txBody>
          <a:bodyPr/>
          <a:lstStyle>
            <a:lvl1pPr>
              <a:defRPr/>
            </a:lvl1pPr>
          </a:lstStyle>
          <a:p>
            <a:pPr lvl="0"/>
            <a:r>
              <a:rPr lang="da-DK" dirty="0"/>
              <a:t>Indsæt tabel</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Text Placeholder 10">
            <a:extLst>
              <a:ext uri="{FF2B5EF4-FFF2-40B4-BE49-F238E27FC236}">
                <a16:creationId xmlns:a16="http://schemas.microsoft.com/office/drawing/2014/main" id="{8521F739-A77E-4BF5-B1BC-AA8DA3B6A3DD}"/>
              </a:ext>
            </a:extLst>
          </p:cNvPr>
          <p:cNvSpPr>
            <a:spLocks noGrp="1"/>
          </p:cNvSpPr>
          <p:nvPr>
            <p:ph type="body" sz="quarter" idx="16" hasCustomPrompt="1"/>
          </p:nvPr>
        </p:nvSpPr>
        <p:spPr>
          <a:xfrm>
            <a:off x="788605" y="5454664"/>
            <a:ext cx="10593959" cy="542134"/>
          </a:xfrm>
        </p:spPr>
        <p:txBody>
          <a:bodyPr anchor="b" anchorCtr="0"/>
          <a:lstStyle>
            <a:lvl1pPr marL="108002" indent="-108002">
              <a:lnSpc>
                <a:spcPct val="114000"/>
              </a:lnSpc>
              <a:spcBef>
                <a:spcPts val="0"/>
              </a:spcBef>
              <a:buFont typeface="Verdana" panose="020B0604030504040204" pitchFamily="34" charset="0"/>
              <a:buChar char="*"/>
              <a:defRPr sz="900"/>
            </a:lvl1pPr>
            <a:lvl2pPr marL="108002" indent="-108002">
              <a:lnSpc>
                <a:spcPct val="114000"/>
              </a:lnSpc>
              <a:spcBef>
                <a:spcPts val="0"/>
              </a:spcBef>
              <a:buFont typeface="Verdana" panose="020B0604030504040204" pitchFamily="34" charset="0"/>
              <a:buChar char="*"/>
              <a:defRPr sz="900"/>
            </a:lvl2pPr>
            <a:lvl3pPr marL="108002" indent="-108002">
              <a:lnSpc>
                <a:spcPct val="114000"/>
              </a:lnSpc>
              <a:spcBef>
                <a:spcPts val="0"/>
              </a:spcBef>
              <a:buFont typeface="Verdana" panose="020B0604030504040204" pitchFamily="34" charset="0"/>
              <a:buChar char="*"/>
              <a:defRPr sz="900"/>
            </a:lvl3pPr>
            <a:lvl4pPr marL="108002" indent="-108002">
              <a:lnSpc>
                <a:spcPct val="114000"/>
              </a:lnSpc>
              <a:spcBef>
                <a:spcPts val="0"/>
              </a:spcBef>
              <a:buFont typeface="Verdana" panose="020B0604030504040204" pitchFamily="34" charset="0"/>
              <a:buChar char="*"/>
              <a:defRPr sz="900"/>
            </a:lvl4pPr>
            <a:lvl5pPr marL="108002" indent="-108002">
              <a:lnSpc>
                <a:spcPct val="114000"/>
              </a:lnSpc>
              <a:spcBef>
                <a:spcPts val="0"/>
              </a:spcBef>
              <a:buFont typeface="Verdana" panose="020B0604030504040204" pitchFamily="34" charset="0"/>
              <a:buChar char="*"/>
              <a:defRPr sz="900"/>
            </a:lvl5pPr>
          </a:lstStyle>
          <a:p>
            <a:pPr lvl="0"/>
            <a:r>
              <a:rPr lang="da-DK" dirty="0"/>
              <a:t>Klik for at tilføje notes tekst</a:t>
            </a:r>
          </a:p>
        </p:txBody>
      </p:sp>
      <p:sp>
        <p:nvSpPr>
          <p:cNvPr id="26" name="Text Placeholder 28">
            <a:extLst>
              <a:ext uri="{FF2B5EF4-FFF2-40B4-BE49-F238E27FC236}">
                <a16:creationId xmlns:a16="http://schemas.microsoft.com/office/drawing/2014/main" id="{1A051163-6038-4920-809A-D73587027C76}"/>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32" name="Text Placeholder 30">
            <a:extLst>
              <a:ext uri="{FF2B5EF4-FFF2-40B4-BE49-F238E27FC236}">
                <a16:creationId xmlns:a16="http://schemas.microsoft.com/office/drawing/2014/main" id="{5BD4DB94-9804-45CC-829B-42B37DBB56F8}"/>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33" name="Text Placeholder 32">
            <a:extLst>
              <a:ext uri="{FF2B5EF4-FFF2-40B4-BE49-F238E27FC236}">
                <a16:creationId xmlns:a16="http://schemas.microsoft.com/office/drawing/2014/main" id="{58A02741-E5A1-4542-A2E3-35E3337B1705}"/>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34" name="Text Placeholder 34">
            <a:extLst>
              <a:ext uri="{FF2B5EF4-FFF2-40B4-BE49-F238E27FC236}">
                <a16:creationId xmlns:a16="http://schemas.microsoft.com/office/drawing/2014/main" id="{7E01B134-9F29-42B9-A91F-5094A87B6180}"/>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35" name="Text Placeholder 36">
            <a:extLst>
              <a:ext uri="{FF2B5EF4-FFF2-40B4-BE49-F238E27FC236}">
                <a16:creationId xmlns:a16="http://schemas.microsoft.com/office/drawing/2014/main" id="{7C13745A-AEDD-458B-A87E-8DD87249A6F9}"/>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36" name="Text Placeholder 38">
            <a:extLst>
              <a:ext uri="{FF2B5EF4-FFF2-40B4-BE49-F238E27FC236}">
                <a16:creationId xmlns:a16="http://schemas.microsoft.com/office/drawing/2014/main" id="{E545F827-6161-46FC-906F-9CF3B1C6409F}"/>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99C9ADCA-2F9B-4B88-89AC-7C9848773786}"/>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46C6F170-0595-4906-A788-9FA05495F33D}"/>
              </a:ext>
            </a:extLst>
          </p:cNvPr>
          <p:cNvSpPr>
            <a:spLocks noGrp="1"/>
          </p:cNvSpPr>
          <p:nvPr>
            <p:ph type="ftr" sz="quarter" idx="34"/>
          </p:nvPr>
        </p:nvSpPr>
        <p:spPr/>
        <p:txBody>
          <a:bodyPr/>
          <a:lstStyle/>
          <a:p>
            <a:endParaRPr lang="da-DK" dirty="0"/>
          </a:p>
        </p:txBody>
      </p:sp>
      <p:sp>
        <p:nvSpPr>
          <p:cNvPr id="7" name="Slide Number Placeholder 6">
            <a:extLst>
              <a:ext uri="{FF2B5EF4-FFF2-40B4-BE49-F238E27FC236}">
                <a16:creationId xmlns:a16="http://schemas.microsoft.com/office/drawing/2014/main" id="{D8AF9784-6EE7-47CA-89C5-F5304A61BEF1}"/>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F16F26B9-3D9E-4A9C-96CF-1FF47F1C34C8}"/>
              </a:ext>
            </a:extLst>
          </p:cNvPr>
          <p:cNvSpPr/>
          <p:nvPr userDrawn="1"/>
        </p:nvSpPr>
        <p:spPr>
          <a:xfrm>
            <a:off x="11083795"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1BEDA8DD-5684-41C1-819A-3C452F6F5E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12834365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6" y="1150630"/>
            <a:ext cx="5035272"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5" y="2075383"/>
            <a:ext cx="5034111" cy="3928543"/>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8461" y="1150634"/>
            <a:ext cx="5294104" cy="4853292"/>
          </a:xfrm>
        </p:spPr>
        <p:txBody>
          <a:bodyPr tIns="720000" anchor="ctr" anchorCtr="0"/>
          <a:lstStyle>
            <a:lvl1pPr marL="0" indent="0" algn="ctr">
              <a:buNone/>
              <a:defRPr/>
            </a:lvl1pPr>
          </a:lstStyle>
          <a:p>
            <a:r>
              <a:rPr lang="da-DK" dirty="0"/>
              <a:t>Klik på ikonet for at tilføje et billede</a:t>
            </a:r>
          </a:p>
        </p:txBody>
      </p:sp>
      <p:sp>
        <p:nvSpPr>
          <p:cNvPr id="17" name="Text Placeholder 28">
            <a:extLst>
              <a:ext uri="{FF2B5EF4-FFF2-40B4-BE49-F238E27FC236}">
                <a16:creationId xmlns:a16="http://schemas.microsoft.com/office/drawing/2014/main" id="{FECFB662-B7B7-40F5-85A4-07C6A6BB8949}"/>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81E725BF-BFED-41E8-BFFA-51E04A8FEFAD}"/>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0449CE72-C965-45BF-B3FB-FDA2557217CC}"/>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D2059333-0D49-491B-B740-DEC7CA90D87D}"/>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F6E69A8B-42EA-4579-BA70-25AF3D6BF54C}"/>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D9B19022-F00E-4A36-A34E-412BD79B5DBC}"/>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20740197-F95B-4E5D-91A2-2238A9152CFF}"/>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71FDB4F2-D433-4E89-B486-7F13D3B44C12}"/>
              </a:ext>
            </a:extLst>
          </p:cNvPr>
          <p:cNvSpPr>
            <a:spLocks noGrp="1"/>
          </p:cNvSpPr>
          <p:nvPr>
            <p:ph type="ftr" sz="quarter" idx="34"/>
          </p:nvPr>
        </p:nvSpPr>
        <p:spPr/>
        <p:txBody>
          <a:bodyPr/>
          <a:lstStyle/>
          <a:p>
            <a:endParaRPr lang="da-DK" dirty="0"/>
          </a:p>
        </p:txBody>
      </p:sp>
      <p:sp>
        <p:nvSpPr>
          <p:cNvPr id="8" name="Slide Number Placeholder 7">
            <a:extLst>
              <a:ext uri="{FF2B5EF4-FFF2-40B4-BE49-F238E27FC236}">
                <a16:creationId xmlns:a16="http://schemas.microsoft.com/office/drawing/2014/main" id="{0FECEA09-3452-4881-A765-438D791BDE5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5" name="Rectangle 14">
            <a:extLst>
              <a:ext uri="{FF2B5EF4-FFF2-40B4-BE49-F238E27FC236}">
                <a16:creationId xmlns:a16="http://schemas.microsoft.com/office/drawing/2014/main" id="{F52DEE41-8102-467F-BBCB-6B39934E1968}"/>
              </a:ext>
            </a:extLst>
          </p:cNvPr>
          <p:cNvSpPr/>
          <p:nvPr userDrawn="1"/>
        </p:nvSpPr>
        <p:spPr>
          <a:xfrm>
            <a:off x="11083795"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9798D945-A512-4B40-808D-20047F570F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4294252046"/>
      </p:ext>
    </p:extLst>
  </p:cSld>
  <p:clrMapOvr>
    <a:masterClrMapping/>
  </p:clrMapOvr>
  <p:extLst>
    <p:ext uri="{DCECCB84-F9BA-43D5-87BE-67443E8EF086}">
      <p15:sldGuideLst xmlns:p15="http://schemas.microsoft.com/office/powerpoint/2012/main">
        <p15:guide id="1" pos="3839">
          <p15:clr>
            <a:srgbClr val="000000"/>
          </p15:clr>
        </p15:guide>
        <p15:guide id="2" pos="3676">
          <p15:clr>
            <a:srgbClr val="00000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to billeder">
    <p:spTree>
      <p:nvGrpSpPr>
        <p:cNvPr id="1" name=""/>
        <p:cNvGrpSpPr/>
        <p:nvPr/>
      </p:nvGrpSpPr>
      <p:grpSpPr>
        <a:xfrm>
          <a:off x="0" y="0"/>
          <a:ext cx="0" cy="0"/>
          <a:chOff x="0" y="0"/>
          <a:chExt cx="0" cy="0"/>
        </a:xfrm>
      </p:grpSpPr>
      <p:pic>
        <p:nvPicPr>
          <p:cNvPr id="24" name="Billed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1007534" y="1150631"/>
            <a:ext cx="4828117" cy="720000"/>
          </a:xfrm>
        </p:spPr>
        <p:txBody>
          <a:bodyPr>
            <a:normAutofit/>
          </a:bodyPr>
          <a:lstStyle>
            <a:lvl1pPr>
              <a:lnSpc>
                <a:spcPct val="108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1007551" y="2075389"/>
            <a:ext cx="4828116" cy="392854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96002" y="1150633"/>
            <a:ext cx="5617633" cy="2326861"/>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96000" y="3679200"/>
            <a:ext cx="5617632" cy="2325600"/>
          </a:xfrm>
        </p:spPr>
        <p:txBody>
          <a:bodyPr tIns="720000" anchor="ctr" anchorCtr="0"/>
          <a:lstStyle>
            <a:lvl1pPr marL="0" indent="0" algn="ctr">
              <a:buNone/>
              <a:defRPr/>
            </a:lvl1pPr>
          </a:lstStyle>
          <a:p>
            <a:r>
              <a:rPr lang="da-DK" dirty="0"/>
              <a:t>Klik på ikonet for at tilføje et billede</a:t>
            </a:r>
          </a:p>
        </p:txBody>
      </p:sp>
      <p:sp>
        <p:nvSpPr>
          <p:cNvPr id="18" name="Tjenestebrug">
            <a:extLst>
              <a:ext uri="{FF2B5EF4-FFF2-40B4-BE49-F238E27FC236}">
                <a16:creationId xmlns:a16="http://schemas.microsoft.com/office/drawing/2014/main" id="{48512F60-E631-40CD-9BB2-460B0C08AA9A}"/>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9" name="Afklassificeret">
            <a:extLst>
              <a:ext uri="{FF2B5EF4-FFF2-40B4-BE49-F238E27FC236}">
                <a16:creationId xmlns:a16="http://schemas.microsoft.com/office/drawing/2014/main" id="{07818D5B-E0E6-4063-BCE8-F369604002CB}"/>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1" name="Tjenestebrug">
            <a:extLst>
              <a:ext uri="{FF2B5EF4-FFF2-40B4-BE49-F238E27FC236}">
                <a16:creationId xmlns:a16="http://schemas.microsoft.com/office/drawing/2014/main" id="{C0B00DF4-5DE8-422F-AC74-36A71D47AA33}"/>
              </a:ext>
            </a:extLst>
          </p:cNvPr>
          <p:cNvSpPr>
            <a:spLocks noGrp="1"/>
          </p:cNvSpPr>
          <p:nvPr>
            <p:ph type="body" sz="quarter" idx="19" hasCustomPrompt="1"/>
          </p:nvPr>
        </p:nvSpPr>
        <p:spPr>
          <a:xfrm>
            <a:off x="4173065" y="649237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2" name="Afklassificeret">
            <a:extLst>
              <a:ext uri="{FF2B5EF4-FFF2-40B4-BE49-F238E27FC236}">
                <a16:creationId xmlns:a16="http://schemas.microsoft.com/office/drawing/2014/main" id="{4D21C6AA-4742-4444-8727-8DC56B4823BB}"/>
              </a:ext>
            </a:extLst>
          </p:cNvPr>
          <p:cNvSpPr>
            <a:spLocks noGrp="1"/>
          </p:cNvSpPr>
          <p:nvPr>
            <p:ph type="body" sz="quarter" idx="20" hasCustomPrompt="1"/>
          </p:nvPr>
        </p:nvSpPr>
        <p:spPr>
          <a:xfrm>
            <a:off x="4173084" y="6650127"/>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5"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6" name="Pladsholder til sidefod 15"/>
          <p:cNvSpPr>
            <a:spLocks noGrp="1"/>
          </p:cNvSpPr>
          <p:nvPr>
            <p:ph type="ftr" sz="quarter" idx="23"/>
          </p:nvPr>
        </p:nvSpPr>
        <p:spPr>
          <a:xfrm>
            <a:off x="8226827" y="6420474"/>
            <a:ext cx="2988644" cy="146223"/>
          </a:xfrm>
        </p:spPr>
        <p:txBody>
          <a:bodyPr/>
          <a:lstStyle/>
          <a:p>
            <a:endParaRPr lang="en-GB" dirty="0">
              <a:solidFill>
                <a:prstClr val="black"/>
              </a:solidFill>
            </a:endParaRPr>
          </a:p>
        </p:txBody>
      </p:sp>
      <p:sp>
        <p:nvSpPr>
          <p:cNvPr id="27" name="Pladsholder til tekst 2"/>
          <p:cNvSpPr>
            <a:spLocks noGrp="1"/>
          </p:cNvSpPr>
          <p:nvPr>
            <p:ph type="body" sz="quarter" idx="25" hasCustomPrompt="1"/>
          </p:nvPr>
        </p:nvSpPr>
        <p:spPr>
          <a:xfrm>
            <a:off x="8226949" y="6278041"/>
            <a:ext cx="2989691" cy="122237"/>
          </a:xfrm>
        </p:spPr>
        <p:txBody>
          <a:bodyPr/>
          <a:lstStyle>
            <a:lvl1pPr marL="0" indent="0" algn="r">
              <a:buNone/>
              <a:defRPr sz="700" b="1" baseline="0"/>
            </a:lvl1pPr>
          </a:lstStyle>
          <a:p>
            <a:pPr lvl="0"/>
            <a:r>
              <a:rPr lang="da-DK" dirty="0"/>
              <a:t>Klik her for at tilføje titel </a:t>
            </a:r>
          </a:p>
        </p:txBody>
      </p:sp>
      <p:sp>
        <p:nvSpPr>
          <p:cNvPr id="28" name="Pladsholder til tekst 2"/>
          <p:cNvSpPr>
            <a:spLocks noGrp="1"/>
          </p:cNvSpPr>
          <p:nvPr>
            <p:ph type="body" sz="quarter" idx="26" hasCustomPrompt="1"/>
          </p:nvPr>
        </p:nvSpPr>
        <p:spPr>
          <a:xfrm>
            <a:off x="8239319" y="6684881"/>
            <a:ext cx="2989691" cy="122237"/>
          </a:xfrm>
        </p:spPr>
        <p:txBody>
          <a:bodyPr/>
          <a:lstStyle>
            <a:lvl1pPr marL="0" indent="0" algn="r">
              <a:buNone/>
              <a:defRPr sz="700" b="0" i="0"/>
            </a:lvl1pPr>
          </a:lstStyle>
          <a:p>
            <a:pPr lvl="0"/>
            <a:r>
              <a:rPr lang="da-DK" dirty="0"/>
              <a:t>Klik for at tilføje REF</a:t>
            </a:r>
          </a:p>
        </p:txBody>
      </p:sp>
      <p:sp>
        <p:nvSpPr>
          <p:cNvPr id="16"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358353188"/>
      </p:ext>
    </p:extLst>
  </p:cSld>
  <p:clrMapOvr>
    <a:masterClrMapping/>
  </p:clrMapOvr>
  <p:extLst>
    <p:ext uri="{DCECCB84-F9BA-43D5-87BE-67443E8EF086}">
      <p15:sldGuideLst xmlns:p15="http://schemas.microsoft.com/office/powerpoint/2012/main">
        <p15:guide id="1" pos="2880">
          <p15:clr>
            <a:srgbClr val="000000"/>
          </p15:clr>
        </p15:guide>
        <p15:guide id="3" pos="2757">
          <p15:clr>
            <a:srgbClr val="00000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og to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6" y="1150630"/>
            <a:ext cx="5033686"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6" y="2075383"/>
            <a:ext cx="5033754" cy="392854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1"/>
            <a:ext cx="5294103" cy="2326864"/>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6" y="3679200"/>
            <a:ext cx="5294101" cy="2326864"/>
          </a:xfrm>
        </p:spPr>
        <p:txBody>
          <a:bodyPr tIns="720000" anchor="ctr" anchorCtr="0"/>
          <a:lstStyle>
            <a:lvl1pPr marL="0" indent="0" algn="ctr">
              <a:buNone/>
              <a:defRPr/>
            </a:lvl1pPr>
          </a:lstStyle>
          <a:p>
            <a:r>
              <a:rPr lang="da-DK" dirty="0"/>
              <a:t>Klik på ikonet for at tilføje et billede</a:t>
            </a:r>
          </a:p>
        </p:txBody>
      </p:sp>
      <p:sp>
        <p:nvSpPr>
          <p:cNvPr id="18" name="Text Placeholder 28">
            <a:extLst>
              <a:ext uri="{FF2B5EF4-FFF2-40B4-BE49-F238E27FC236}">
                <a16:creationId xmlns:a16="http://schemas.microsoft.com/office/drawing/2014/main" id="{74BC8EDD-67B4-429E-AA41-8DE45F7A4165}"/>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5981FD92-853F-4EF4-AB6A-CB3D58EABC53}"/>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0" name="Text Placeholder 32">
            <a:extLst>
              <a:ext uri="{FF2B5EF4-FFF2-40B4-BE49-F238E27FC236}">
                <a16:creationId xmlns:a16="http://schemas.microsoft.com/office/drawing/2014/main" id="{8344DC34-B415-4C79-83EC-FD18BB13B232}"/>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1" name="Text Placeholder 34">
            <a:extLst>
              <a:ext uri="{FF2B5EF4-FFF2-40B4-BE49-F238E27FC236}">
                <a16:creationId xmlns:a16="http://schemas.microsoft.com/office/drawing/2014/main" id="{7C4FAB30-1C07-456C-A9BB-7801F945DD4A}"/>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2" name="Text Placeholder 36">
            <a:extLst>
              <a:ext uri="{FF2B5EF4-FFF2-40B4-BE49-F238E27FC236}">
                <a16:creationId xmlns:a16="http://schemas.microsoft.com/office/drawing/2014/main" id="{B5A9E7A4-DD51-4138-BF52-C82A0D1F04B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3" name="Text Placeholder 38">
            <a:extLst>
              <a:ext uri="{FF2B5EF4-FFF2-40B4-BE49-F238E27FC236}">
                <a16:creationId xmlns:a16="http://schemas.microsoft.com/office/drawing/2014/main" id="{DC249281-EF66-4F7E-AC42-D497D19E4F62}"/>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D64733AF-8CBE-4216-8B2C-3FF0AD54C6B8}"/>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6DC38870-61FB-49C5-BF04-3FF12E8E4DED}"/>
              </a:ext>
            </a:extLst>
          </p:cNvPr>
          <p:cNvSpPr>
            <a:spLocks noGrp="1"/>
          </p:cNvSpPr>
          <p:nvPr>
            <p:ph type="ftr" sz="quarter" idx="34"/>
          </p:nvPr>
        </p:nvSpPr>
        <p:spPr/>
        <p:txBody>
          <a:bodyPr/>
          <a:lstStyle/>
          <a:p>
            <a:endParaRPr lang="da-DK" dirty="0"/>
          </a:p>
        </p:txBody>
      </p:sp>
      <p:sp>
        <p:nvSpPr>
          <p:cNvPr id="8" name="Slide Number Placeholder 7">
            <a:extLst>
              <a:ext uri="{FF2B5EF4-FFF2-40B4-BE49-F238E27FC236}">
                <a16:creationId xmlns:a16="http://schemas.microsoft.com/office/drawing/2014/main" id="{631977CB-D006-42F6-91D8-78885D0FB50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685621B1-8437-49D1-B87C-5313FC51808C}"/>
              </a:ext>
            </a:extLst>
          </p:cNvPr>
          <p:cNvSpPr/>
          <p:nvPr userDrawn="1"/>
        </p:nvSpPr>
        <p:spPr>
          <a:xfrm>
            <a:off x="11083795"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56F07596-996D-4575-A2A3-5376224453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2213594577"/>
      </p:ext>
    </p:extLst>
  </p:cSld>
  <p:clrMapOvr>
    <a:masterClrMapping/>
  </p:clrMapOvr>
  <p:extLst>
    <p:ext uri="{DCECCB84-F9BA-43D5-87BE-67443E8EF086}">
      <p15:sldGuideLst xmlns:p15="http://schemas.microsoft.com/office/powerpoint/2012/main">
        <p15:guide id="1" pos="3839">
          <p15:clr>
            <a:srgbClr val="000000"/>
          </p15:clr>
        </p15:guide>
        <p15:guide id="3" pos="3675">
          <p15:clr>
            <a:srgbClr val="00000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og fire billeder">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CA59328A-F667-416F-8258-ED5A667E7C3C}"/>
              </a:ext>
            </a:extLst>
          </p:cNvPr>
          <p:cNvSpPr>
            <a:spLocks noGrp="1"/>
          </p:cNvSpPr>
          <p:nvPr>
            <p:ph type="title" hasCustomPrompt="1"/>
          </p:nvPr>
        </p:nvSpPr>
        <p:spPr>
          <a:xfrm>
            <a:off x="788606" y="1150630"/>
            <a:ext cx="5033686"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6" y="2077200"/>
            <a:ext cx="5033222" cy="1357938"/>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4"/>
            <a:ext cx="5294103" cy="2326861"/>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6" y="3679200"/>
            <a:ext cx="5294103" cy="2325600"/>
          </a:xfrm>
        </p:spPr>
        <p:txBody>
          <a:bodyPr tIns="720000" anchor="ctr" anchorCtr="0"/>
          <a:lstStyle>
            <a:lvl1pPr marL="0" indent="0" algn="ctr">
              <a:buNone/>
              <a:defRPr/>
            </a:lvl1pPr>
          </a:lstStyle>
          <a:p>
            <a:r>
              <a:rPr lang="da-DK" dirty="0"/>
              <a:t>Klik på ikonet for at tilføje et billede</a:t>
            </a:r>
          </a:p>
        </p:txBody>
      </p:sp>
      <p:sp>
        <p:nvSpPr>
          <p:cNvPr id="7" name="Picture Placeholder 6">
            <a:extLst>
              <a:ext uri="{FF2B5EF4-FFF2-40B4-BE49-F238E27FC236}">
                <a16:creationId xmlns:a16="http://schemas.microsoft.com/office/drawing/2014/main" id="{0375E19A-5489-4BE4-B873-A87F03CC04C4}"/>
              </a:ext>
            </a:extLst>
          </p:cNvPr>
          <p:cNvSpPr>
            <a:spLocks noGrp="1"/>
          </p:cNvSpPr>
          <p:nvPr>
            <p:ph type="pic" sz="quarter" idx="16" hasCustomPrompt="1"/>
          </p:nvPr>
        </p:nvSpPr>
        <p:spPr>
          <a:xfrm>
            <a:off x="788606"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13" name="Picture Placeholder 12">
            <a:extLst>
              <a:ext uri="{FF2B5EF4-FFF2-40B4-BE49-F238E27FC236}">
                <a16:creationId xmlns:a16="http://schemas.microsoft.com/office/drawing/2014/main" id="{BD060AB5-D980-4E07-83FD-76BF3F4E16DC}"/>
              </a:ext>
            </a:extLst>
          </p:cNvPr>
          <p:cNvSpPr>
            <a:spLocks noGrp="1"/>
          </p:cNvSpPr>
          <p:nvPr>
            <p:ph type="pic" sz="quarter" idx="17" hasCustomPrompt="1"/>
          </p:nvPr>
        </p:nvSpPr>
        <p:spPr>
          <a:xfrm>
            <a:off x="3539722"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20" name="Text Placeholder 28">
            <a:extLst>
              <a:ext uri="{FF2B5EF4-FFF2-40B4-BE49-F238E27FC236}">
                <a16:creationId xmlns:a16="http://schemas.microsoft.com/office/drawing/2014/main" id="{71EE84BD-B6F2-4D6F-9341-F05F2F9371C1}"/>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1" name="Text Placeholder 30">
            <a:extLst>
              <a:ext uri="{FF2B5EF4-FFF2-40B4-BE49-F238E27FC236}">
                <a16:creationId xmlns:a16="http://schemas.microsoft.com/office/drawing/2014/main" id="{1981951D-EA32-4B8C-98C7-6CC29CC3343F}"/>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985677D0-2910-4BE6-B9AD-63E027FCBB8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6A9A7AEA-2CCB-4B7C-9A41-05A2536073D9}"/>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E0F4DF8F-C91D-47EE-878E-88A75593993A}"/>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93D20EC0-5FE2-452A-95AC-E2227ACA46A0}"/>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4C8D6E0-5998-43AC-86E4-BAC0EAC6C99C}"/>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AD577698-E215-4889-8758-C9C8E3D15572}"/>
              </a:ext>
            </a:extLst>
          </p:cNvPr>
          <p:cNvSpPr>
            <a:spLocks noGrp="1"/>
          </p:cNvSpPr>
          <p:nvPr>
            <p:ph type="ftr" sz="quarter" idx="31"/>
          </p:nvPr>
        </p:nvSpPr>
        <p:spPr/>
        <p:txBody>
          <a:bodyPr/>
          <a:lstStyle/>
          <a:p>
            <a:endParaRPr lang="da-DK" dirty="0"/>
          </a:p>
        </p:txBody>
      </p:sp>
      <p:sp>
        <p:nvSpPr>
          <p:cNvPr id="8" name="Slide Number Placeholder 7">
            <a:extLst>
              <a:ext uri="{FF2B5EF4-FFF2-40B4-BE49-F238E27FC236}">
                <a16:creationId xmlns:a16="http://schemas.microsoft.com/office/drawing/2014/main" id="{32CA26D4-18B6-48DB-91E0-4DE787564F2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8" name="Rectangle 17">
            <a:extLst>
              <a:ext uri="{FF2B5EF4-FFF2-40B4-BE49-F238E27FC236}">
                <a16:creationId xmlns:a16="http://schemas.microsoft.com/office/drawing/2014/main" id="{74F45923-84F7-47B6-A5F0-BA54DC3A1C61}"/>
              </a:ext>
            </a:extLst>
          </p:cNvPr>
          <p:cNvSpPr/>
          <p:nvPr userDrawn="1"/>
        </p:nvSpPr>
        <p:spPr>
          <a:xfrm>
            <a:off x="11083795"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9" name="Logo">
            <a:extLst>
              <a:ext uri="{FF2B5EF4-FFF2-40B4-BE49-F238E27FC236}">
                <a16:creationId xmlns:a16="http://schemas.microsoft.com/office/drawing/2014/main" id="{B4716AE2-37B0-4F3D-93A2-B5C1D963D5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3307419359"/>
      </p:ext>
    </p:extLst>
  </p:cSld>
  <p:clrMapOvr>
    <a:masterClrMapping/>
  </p:clrMapOvr>
  <p:extLst>
    <p:ext uri="{DCECCB84-F9BA-43D5-87BE-67443E8EF086}">
      <p15:sldGuideLst xmlns:p15="http://schemas.microsoft.com/office/powerpoint/2012/main">
        <p15:guide id="1" pos="3839">
          <p15:clr>
            <a:srgbClr val="000000"/>
          </p15:clr>
        </p15:guide>
        <p15:guide id="2" pos="3675">
          <p15:clr>
            <a:srgbClr val="000000"/>
          </p15:clr>
        </p15:guide>
        <p15:guide id="3" pos="2073">
          <p15:clr>
            <a:srgbClr val="000000"/>
          </p15:clr>
        </p15:guide>
        <p15:guide id="4" pos="2237">
          <p15:clr>
            <a:srgbClr val="00000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illede og tekst boks">
    <p:spTree>
      <p:nvGrpSpPr>
        <p:cNvPr id="1" name=""/>
        <p:cNvGrpSpPr/>
        <p:nvPr/>
      </p:nvGrpSpPr>
      <p:grpSpPr>
        <a:xfrm>
          <a:off x="0" y="0"/>
          <a:ext cx="0" cy="0"/>
          <a:chOff x="0" y="0"/>
          <a:chExt cx="0" cy="0"/>
        </a:xfrm>
      </p:grpSpPr>
      <p:sp>
        <p:nvSpPr>
          <p:cNvPr id="6" name="Pladsholder til billede 5"/>
          <p:cNvSpPr>
            <a:spLocks noGrp="1"/>
          </p:cNvSpPr>
          <p:nvPr>
            <p:ph type="pic" sz="quarter" idx="24" hasCustomPrompt="1"/>
          </p:nvPr>
        </p:nvSpPr>
        <p:spPr>
          <a:xfrm>
            <a:off x="788605" y="786306"/>
            <a:ext cx="10593959" cy="4928695"/>
          </a:xfrm>
        </p:spPr>
        <p:txBody>
          <a:bodyPr tIns="720000" rIns="0" anchor="ctr" anchorCtr="0"/>
          <a:lstStyle>
            <a:lvl1pPr marL="0" indent="0" algn="ctr">
              <a:buNone/>
              <a:defRPr/>
            </a:lvl1pPr>
          </a:lstStyle>
          <a:p>
            <a:r>
              <a:rPr lang="da-DK" dirty="0"/>
              <a:t>Klik på ikonet for at tilføje et billede</a:t>
            </a:r>
          </a:p>
        </p:txBody>
      </p:sp>
      <p:sp>
        <p:nvSpPr>
          <p:cNvPr id="15" name="Text Placeholder 14">
            <a:extLst>
              <a:ext uri="{FF2B5EF4-FFF2-40B4-BE49-F238E27FC236}">
                <a16:creationId xmlns:a16="http://schemas.microsoft.com/office/drawing/2014/main" id="{02A36351-E6B9-4A17-B973-27131ABDF42F}"/>
              </a:ext>
            </a:extLst>
          </p:cNvPr>
          <p:cNvSpPr>
            <a:spLocks noGrp="1"/>
          </p:cNvSpPr>
          <p:nvPr>
            <p:ph type="body" sz="quarter" idx="14" hasCustomPrompt="1"/>
          </p:nvPr>
        </p:nvSpPr>
        <p:spPr>
          <a:xfrm>
            <a:off x="1171881" y="3666199"/>
            <a:ext cx="2524782" cy="2305591"/>
          </a:xfrm>
          <a:solidFill>
            <a:schemeClr val="accent2"/>
          </a:solidFill>
        </p:spPr>
        <p:txBody>
          <a:bodyPr wrap="square" lIns="288000" tIns="180000" rIns="288000" bIns="144000" anchor="b" anchorCtr="0">
            <a:spAutoFit/>
          </a:bodyPr>
          <a:lstStyle>
            <a:lvl1pPr marL="0" indent="0">
              <a:lnSpc>
                <a:spcPct val="107000"/>
              </a:lnSpc>
              <a:spcBef>
                <a:spcPts val="0"/>
              </a:spcBef>
              <a:buFont typeface="Arial" panose="020B0604020202020204" pitchFamily="34" charset="0"/>
              <a:buChar char="​"/>
              <a:defRPr sz="1400" b="1">
                <a:solidFill>
                  <a:schemeClr val="bg1"/>
                </a:solidFill>
              </a:defRPr>
            </a:lvl1pPr>
            <a:lvl2pPr marL="0" indent="0">
              <a:spcBef>
                <a:spcPts val="1500"/>
              </a:spcBef>
              <a:buFont typeface="Arial" panose="020B0604020202020204" pitchFamily="34" charset="0"/>
              <a:buChar char="​"/>
              <a:defRPr sz="1000">
                <a:solidFill>
                  <a:schemeClr val="bg1"/>
                </a:solidFill>
              </a:defRPr>
            </a:lvl2pPr>
            <a:lvl3pPr marL="180003" indent="-180003">
              <a:spcBef>
                <a:spcPts val="1500"/>
              </a:spcBef>
              <a:defRPr sz="1000">
                <a:solidFill>
                  <a:schemeClr val="bg1"/>
                </a:solidFill>
              </a:defRPr>
            </a:lvl3pPr>
            <a:lvl4pPr marL="360006" indent="-180003">
              <a:spcBef>
                <a:spcPts val="1500"/>
              </a:spcBef>
              <a:defRPr sz="1000">
                <a:solidFill>
                  <a:schemeClr val="bg1"/>
                </a:solidFill>
              </a:defRPr>
            </a:lvl4pPr>
            <a:lvl5pPr marL="540009" indent="-180003">
              <a:spcBef>
                <a:spcPts val="1500"/>
              </a:spcBef>
              <a:defRPr sz="1000">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7" name="Text Placeholder 28">
            <a:extLst>
              <a:ext uri="{FF2B5EF4-FFF2-40B4-BE49-F238E27FC236}">
                <a16:creationId xmlns:a16="http://schemas.microsoft.com/office/drawing/2014/main" id="{B03EAE59-59BA-4091-9CB9-19715B94192D}"/>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763BCE0C-4272-4C03-A0DC-93F475399586}"/>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5B7DE799-E755-4363-8C5A-9F408356B7ED}"/>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C39AE7FF-4B14-4C3C-8FD9-4585E3844BC6}"/>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182E7B8C-D281-46BD-8DF2-62C10DE76AD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E3F5B324-236B-4577-971D-CFA0CBDF130A}"/>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52FD9D1D-FF14-49B7-A97B-54E0E5AACB73}"/>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1843B6AC-93D5-44E4-8F1E-6F56244AD38D}"/>
              </a:ext>
            </a:extLst>
          </p:cNvPr>
          <p:cNvSpPr>
            <a:spLocks noGrp="1"/>
          </p:cNvSpPr>
          <p:nvPr>
            <p:ph type="ftr" sz="quarter" idx="31"/>
          </p:nvPr>
        </p:nvSpPr>
        <p:spPr/>
        <p:txBody>
          <a:bodyPr/>
          <a:lstStyle/>
          <a:p>
            <a:endParaRPr lang="da-DK" dirty="0"/>
          </a:p>
        </p:txBody>
      </p:sp>
      <p:sp>
        <p:nvSpPr>
          <p:cNvPr id="8" name="Slide Number Placeholder 7">
            <a:extLst>
              <a:ext uri="{FF2B5EF4-FFF2-40B4-BE49-F238E27FC236}">
                <a16:creationId xmlns:a16="http://schemas.microsoft.com/office/drawing/2014/main" id="{9D1BFF15-ADC4-41B6-BCA6-8F4D1A1898E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30055934-29DC-4AD2-A343-CEC203C912E0}"/>
              </a:ext>
            </a:extLst>
          </p:cNvPr>
          <p:cNvSpPr/>
          <p:nvPr userDrawn="1"/>
        </p:nvSpPr>
        <p:spPr>
          <a:xfrm>
            <a:off x="11083795"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058039C2-81DC-48AD-9E34-AE4253D547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3447708812"/>
      </p:ext>
    </p:extLst>
  </p:cSld>
  <p:clrMapOvr>
    <a:masterClrMapping/>
  </p:clrMapOvr>
  <p:extLst>
    <p:ext uri="{DCECCB84-F9BA-43D5-87BE-67443E8EF086}">
      <p15:sldGuideLst xmlns:p15="http://schemas.microsoft.com/office/powerpoint/2012/main">
        <p15:guide id="1" pos="301">
          <p15:clr>
            <a:srgbClr val="F26B43"/>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D776E-95AF-460A-98D2-97241326AFC5}"/>
              </a:ext>
            </a:extLst>
          </p:cNvPr>
          <p:cNvSpPr>
            <a:spLocks noGrp="1"/>
          </p:cNvSpPr>
          <p:nvPr>
            <p:ph type="title" hasCustomPrompt="1"/>
          </p:nvPr>
        </p:nvSpPr>
        <p:spPr>
          <a:xfrm>
            <a:off x="788605" y="1528348"/>
            <a:ext cx="10592967" cy="802103"/>
          </a:xfrm>
        </p:spPr>
        <p:txBody>
          <a:bodyPr/>
          <a:lstStyle>
            <a:lvl1pPr>
              <a:defRPr/>
            </a:lvl1pPr>
          </a:lstStyle>
          <a:p>
            <a:r>
              <a:rPr lang="da-DK" dirty="0"/>
              <a:t>Klik for at tilføje en titel</a:t>
            </a:r>
          </a:p>
        </p:txBody>
      </p:sp>
      <p:sp>
        <p:nvSpPr>
          <p:cNvPr id="15" name="Text Placeholder 28">
            <a:extLst>
              <a:ext uri="{FF2B5EF4-FFF2-40B4-BE49-F238E27FC236}">
                <a16:creationId xmlns:a16="http://schemas.microsoft.com/office/drawing/2014/main" id="{7A139209-2B0E-45A0-A5BB-3F089D1BB6E3}"/>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6" name="Text Placeholder 30">
            <a:extLst>
              <a:ext uri="{FF2B5EF4-FFF2-40B4-BE49-F238E27FC236}">
                <a16:creationId xmlns:a16="http://schemas.microsoft.com/office/drawing/2014/main" id="{65B7337B-0AB1-4388-A313-A61391ADF5CA}"/>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7" name="Text Placeholder 32">
            <a:extLst>
              <a:ext uri="{FF2B5EF4-FFF2-40B4-BE49-F238E27FC236}">
                <a16:creationId xmlns:a16="http://schemas.microsoft.com/office/drawing/2014/main" id="{0A6CDB6A-641A-447E-A32D-F7D87A530E52}"/>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8" name="Text Placeholder 34">
            <a:extLst>
              <a:ext uri="{FF2B5EF4-FFF2-40B4-BE49-F238E27FC236}">
                <a16:creationId xmlns:a16="http://schemas.microsoft.com/office/drawing/2014/main" id="{6BC8E76A-C235-4184-8FB8-BDE06D9B92B3}"/>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9" name="Text Placeholder 36">
            <a:extLst>
              <a:ext uri="{FF2B5EF4-FFF2-40B4-BE49-F238E27FC236}">
                <a16:creationId xmlns:a16="http://schemas.microsoft.com/office/drawing/2014/main" id="{DDCFF06A-ADD6-4BB6-96B8-B89E476B454F}"/>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6" name="Text Placeholder 38">
            <a:extLst>
              <a:ext uri="{FF2B5EF4-FFF2-40B4-BE49-F238E27FC236}">
                <a16:creationId xmlns:a16="http://schemas.microsoft.com/office/drawing/2014/main" id="{5FFA91E3-3B17-4E6F-B153-399A48D7092D}"/>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118E965-E19B-4E36-8890-D02573C4F5EF}"/>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36BFBA20-A04F-4594-A01F-992BED746401}"/>
              </a:ext>
            </a:extLst>
          </p:cNvPr>
          <p:cNvSpPr>
            <a:spLocks noGrp="1"/>
          </p:cNvSpPr>
          <p:nvPr>
            <p:ph type="ftr" sz="quarter" idx="34"/>
          </p:nvPr>
        </p:nvSpPr>
        <p:spPr/>
        <p:txBody>
          <a:bodyPr/>
          <a:lstStyle/>
          <a:p>
            <a:endParaRPr lang="da-DK" dirty="0"/>
          </a:p>
        </p:txBody>
      </p:sp>
      <p:sp>
        <p:nvSpPr>
          <p:cNvPr id="8" name="Slide Number Placeholder 7">
            <a:extLst>
              <a:ext uri="{FF2B5EF4-FFF2-40B4-BE49-F238E27FC236}">
                <a16:creationId xmlns:a16="http://schemas.microsoft.com/office/drawing/2014/main" id="{F750F5DE-5FEA-461A-B683-FE660D6F8983}"/>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3" name="Rectangle 12">
            <a:extLst>
              <a:ext uri="{FF2B5EF4-FFF2-40B4-BE49-F238E27FC236}">
                <a16:creationId xmlns:a16="http://schemas.microsoft.com/office/drawing/2014/main" id="{9FA844AF-277F-41CB-9629-B355E1A2653D}"/>
              </a:ext>
            </a:extLst>
          </p:cNvPr>
          <p:cNvSpPr/>
          <p:nvPr userDrawn="1"/>
        </p:nvSpPr>
        <p:spPr>
          <a:xfrm>
            <a:off x="11083795"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4" name="Logo">
            <a:extLst>
              <a:ext uri="{FF2B5EF4-FFF2-40B4-BE49-F238E27FC236}">
                <a16:creationId xmlns:a16="http://schemas.microsoft.com/office/drawing/2014/main" id="{1A56DEB6-F279-4755-B90D-FBCA2DFB35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30907097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B25BF14F-65D8-4DC3-85D7-3FAE00888417}"/>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5" name="Text Placeholder 30">
            <a:extLst>
              <a:ext uri="{FF2B5EF4-FFF2-40B4-BE49-F238E27FC236}">
                <a16:creationId xmlns:a16="http://schemas.microsoft.com/office/drawing/2014/main" id="{4AFD3AAB-1AB2-4E31-88C0-0590AE710D51}"/>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6" name="Text Placeholder 32">
            <a:extLst>
              <a:ext uri="{FF2B5EF4-FFF2-40B4-BE49-F238E27FC236}">
                <a16:creationId xmlns:a16="http://schemas.microsoft.com/office/drawing/2014/main" id="{948D74FF-4948-48F4-AB03-0880EDBDABC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7" name="Text Placeholder 34">
            <a:extLst>
              <a:ext uri="{FF2B5EF4-FFF2-40B4-BE49-F238E27FC236}">
                <a16:creationId xmlns:a16="http://schemas.microsoft.com/office/drawing/2014/main" id="{AAA60055-A503-495E-9CCF-B806234DB421}"/>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8" name="Text Placeholder 36">
            <a:extLst>
              <a:ext uri="{FF2B5EF4-FFF2-40B4-BE49-F238E27FC236}">
                <a16:creationId xmlns:a16="http://schemas.microsoft.com/office/drawing/2014/main" id="{4AFF9F4C-59A1-41EA-9064-0B921A34AA8D}"/>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69E81E31-ADBA-40E5-BA66-ED2BA0B4B18D}"/>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394B055C-CE15-4BB9-8129-ABCBD4CCF2D3}"/>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055A9DBD-15AE-4490-8673-EEC5BB571FB1}"/>
              </a:ext>
            </a:extLst>
          </p:cNvPr>
          <p:cNvSpPr>
            <a:spLocks noGrp="1"/>
          </p:cNvSpPr>
          <p:nvPr>
            <p:ph type="ftr" sz="quarter" idx="34"/>
          </p:nvPr>
        </p:nvSpPr>
        <p:spPr/>
        <p:txBody>
          <a:bodyPr/>
          <a:lstStyle/>
          <a:p>
            <a:endParaRPr lang="da-DK" dirty="0"/>
          </a:p>
        </p:txBody>
      </p:sp>
      <p:sp>
        <p:nvSpPr>
          <p:cNvPr id="7" name="Slide Number Placeholder 6">
            <a:extLst>
              <a:ext uri="{FF2B5EF4-FFF2-40B4-BE49-F238E27FC236}">
                <a16:creationId xmlns:a16="http://schemas.microsoft.com/office/drawing/2014/main" id="{9621EFCD-3C0A-4C54-B5CF-BABC64BD0D6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2" name="Rectangle 11">
            <a:extLst>
              <a:ext uri="{FF2B5EF4-FFF2-40B4-BE49-F238E27FC236}">
                <a16:creationId xmlns:a16="http://schemas.microsoft.com/office/drawing/2014/main" id="{3AC0BF6B-6255-482D-A0E8-0B6D45150E21}"/>
              </a:ext>
            </a:extLst>
          </p:cNvPr>
          <p:cNvSpPr/>
          <p:nvPr userDrawn="1"/>
        </p:nvSpPr>
        <p:spPr>
          <a:xfrm>
            <a:off x="11083795"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3" name="Logo">
            <a:extLst>
              <a:ext uri="{FF2B5EF4-FFF2-40B4-BE49-F238E27FC236}">
                <a16:creationId xmlns:a16="http://schemas.microsoft.com/office/drawing/2014/main" id="{ABDD9822-0569-4243-9647-E62032E356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1648766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fslutning">
    <p:bg>
      <p:bgPr>
        <a:solidFill>
          <a:srgbClr val="ECEFEE"/>
        </a:solidFill>
        <a:effectLst/>
      </p:bgPr>
    </p:bg>
    <p:spTree>
      <p:nvGrpSpPr>
        <p:cNvPr id="1" name=""/>
        <p:cNvGrpSpPr/>
        <p:nvPr/>
      </p:nvGrpSpPr>
      <p:grpSpPr>
        <a:xfrm>
          <a:off x="0" y="0"/>
          <a:ext cx="0" cy="0"/>
          <a:chOff x="0" y="0"/>
          <a:chExt cx="0" cy="0"/>
        </a:xfrm>
      </p:grpSpPr>
      <p:pic>
        <p:nvPicPr>
          <p:cNvPr id="17" name="LogoEnd">
            <a:extLst>
              <a:ext uri="{FF2B5EF4-FFF2-40B4-BE49-F238E27FC236}">
                <a16:creationId xmlns:a16="http://schemas.microsoft.com/office/drawing/2014/main" id="{D985997B-474E-4272-ADCF-5AB1F4973A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7553" y="4653651"/>
            <a:ext cx="3506944" cy="553825"/>
          </a:xfrm>
          <a:prstGeom prst="rect">
            <a:avLst/>
          </a:prstGeom>
        </p:spPr>
      </p:pic>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801900" y="5324723"/>
            <a:ext cx="2880000"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gadeadresse</a:t>
            </a:r>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801897" y="5437050"/>
            <a:ext cx="288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postnummer og by</a:t>
            </a:r>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801897" y="5751734"/>
            <a:ext cx="2880003" cy="108000"/>
          </a:xfrm>
        </p:spPr>
        <p:txBody>
          <a:bodyPr anchor="ctr" anchorCtr="0"/>
          <a:lstStyle>
            <a:lvl1pPr marL="0" indent="0">
              <a:lnSpc>
                <a:spcPct val="100000"/>
              </a:lnSpc>
              <a:spcBef>
                <a:spcPts val="0"/>
              </a:spcBef>
              <a:buNone/>
              <a:tabLst>
                <a:tab pos="406806"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801898" y="5862923"/>
            <a:ext cx="2880004" cy="108000"/>
          </a:xfrm>
        </p:spPr>
        <p:txBody>
          <a:bodyPr anchor="ctr" anchorCtr="0"/>
          <a:lstStyle>
            <a:lvl1pPr marL="0" indent="0">
              <a:lnSpc>
                <a:spcPct val="100000"/>
              </a:lnSpc>
              <a:spcBef>
                <a:spcPts val="0"/>
              </a:spcBef>
              <a:buNone/>
              <a:tabLst>
                <a:tab pos="406806"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e-mail adresse</a:t>
            </a:r>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801898" y="5970584"/>
            <a:ext cx="2880004"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err="1"/>
              <a:t>Indæt</a:t>
            </a:r>
            <a:r>
              <a:rPr lang="da-DK" dirty="0"/>
              <a:t> www-adresse</a:t>
            </a:r>
          </a:p>
        </p:txBody>
      </p:sp>
      <p:sp>
        <p:nvSpPr>
          <p:cNvPr id="18" name="Text Placeholder 28">
            <a:extLst>
              <a:ext uri="{FF2B5EF4-FFF2-40B4-BE49-F238E27FC236}">
                <a16:creationId xmlns:a16="http://schemas.microsoft.com/office/drawing/2014/main" id="{E332AB23-F561-4DF7-8782-B29F03FBDE51}"/>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9AD94BC8-CEF1-4BD9-B95B-7C4D67486DEE}"/>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6" name="Text Placeholder 32">
            <a:extLst>
              <a:ext uri="{FF2B5EF4-FFF2-40B4-BE49-F238E27FC236}">
                <a16:creationId xmlns:a16="http://schemas.microsoft.com/office/drawing/2014/main" id="{CDEE92B3-F89F-486A-9C94-51F7C114B29C}"/>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7" name="Text Placeholder 34">
            <a:extLst>
              <a:ext uri="{FF2B5EF4-FFF2-40B4-BE49-F238E27FC236}">
                <a16:creationId xmlns:a16="http://schemas.microsoft.com/office/drawing/2014/main" id="{2DB1B660-0E6D-4CEA-9C46-B9750DC161E0}"/>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8" name="Text Placeholder 36">
            <a:extLst>
              <a:ext uri="{FF2B5EF4-FFF2-40B4-BE49-F238E27FC236}">
                <a16:creationId xmlns:a16="http://schemas.microsoft.com/office/drawing/2014/main" id="{F68C72E4-B167-45DB-9D40-D21E6C21C42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30" name="Text Placeholder 38">
            <a:extLst>
              <a:ext uri="{FF2B5EF4-FFF2-40B4-BE49-F238E27FC236}">
                <a16:creationId xmlns:a16="http://schemas.microsoft.com/office/drawing/2014/main" id="{4BFD72C4-3B1E-4408-A5E5-8E6B3B53483D}"/>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8" name="Date Placeholder 2" hidden="1">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p:spPr>
        <p:txBody>
          <a:bodyPr/>
          <a:lstStyle>
            <a:lvl1pPr>
              <a:defRPr sz="100">
                <a:noFill/>
              </a:defRPr>
            </a:lvl1pPr>
          </a:lstStyle>
          <a:p>
            <a:fld id="{CDDADBF2-AF97-44F7-AB18-97D454ABE463}" type="datetime2">
              <a:rPr lang="da-DK" smtClean="0"/>
              <a:pPr/>
              <a:t>4. februar 2025</a:t>
            </a:fld>
            <a:endParaRPr lang="da-DK" dirty="0"/>
          </a:p>
        </p:txBody>
      </p:sp>
      <p:sp>
        <p:nvSpPr>
          <p:cNvPr id="9" name="Footer Placeholder 3" hidden="1">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0" name="Slide Number Placeholder 4" hidden="1">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366433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31" name="Text Box 2"/>
          <p:cNvSpPr txBox="1">
            <a:spLocks noChangeArrowheads="1"/>
          </p:cNvSpPr>
          <p:nvPr userDrawn="1"/>
        </p:nvSpPr>
        <p:spPr bwMode="auto">
          <a:xfrm>
            <a:off x="8535544" y="1532529"/>
            <a:ext cx="302117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tekst typografier</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TAB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frem i tekst-niveauer. Klik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ENTER</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derefter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TAB</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skifte fra et niveau til et næste</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tilbage i tekst-niveauer,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SHIFT+TAB</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tekst uden bullet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slet bullet.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Sæt den på igen ved at klikke på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bullet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Alternativt kan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Forøg</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Formindsk</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listeniveau bruges</a:t>
            </a:r>
          </a:p>
          <a:p>
            <a:pPr marL="0" marR="0" lvl="0" indent="0" algn="l" defTabSz="914415" rtl="0" eaLnBrk="1" fontAlgn="auto" latinLnBrk="0" hangingPunct="1">
              <a:lnSpc>
                <a:spcPct val="100000"/>
              </a:lnSpc>
              <a:spcBef>
                <a:spcPts val="1200"/>
              </a:spcBef>
              <a:spcAft>
                <a:spcPts val="600"/>
              </a:spcAft>
              <a:buClrTx/>
              <a:buSzTx/>
              <a:buFont typeface="+mj-lt"/>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 slide</a:t>
            </a:r>
          </a:p>
          <a:p>
            <a:pPr marL="0" marR="0" lvl="0" indent="0" algn="l" defTabSz="914415"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Hjem</a:t>
            </a:r>
          </a:p>
          <a:p>
            <a:pPr marL="0" marR="0" lvl="0" indent="0" algn="l" defTabSz="914415"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nulstille placering, størrelse og formatering af pladsholdere til layoutets oprindelige design</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justere sidenummerering, dato og sidefod</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Gør dette som det sidste i din præsentation, så det slår igennem på alle slides</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Sidehoved og Sidefod</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(indtast evt. tekst i sidefod)</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eller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hvis det kun skal være på et enkelt slide</a:t>
            </a:r>
          </a:p>
          <a:p>
            <a:pPr marL="0" marR="0" lvl="0" indent="0" algn="l" defTabSz="914415"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og sæt hak ved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Alt + F9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hurtig visning af hjælpelinjer</a:t>
            </a:r>
          </a:p>
        </p:txBody>
      </p:sp>
      <p:sp>
        <p:nvSpPr>
          <p:cNvPr id="9" name="Fast overskrift"/>
          <p:cNvSpPr txBox="1"/>
          <p:nvPr userDrawn="1"/>
        </p:nvSpPr>
        <p:spPr>
          <a:xfrm>
            <a:off x="801897" y="869068"/>
            <a:ext cx="10641540" cy="650171"/>
          </a:xfrm>
          <a:prstGeom prst="rect">
            <a:avLst/>
          </a:prstGeom>
          <a:noFill/>
        </p:spPr>
        <p:txBody>
          <a:bodyPr wrap="square" lIns="0" tIns="0" rIns="0" bIns="0" rtlCol="0" anchor="t" anchorCtr="0">
            <a:noAutofit/>
          </a:bodyPr>
          <a:lstStyle/>
          <a:p>
            <a:r>
              <a:rPr lang="da-DK" sz="2400" b="0" noProof="1">
                <a:solidFill>
                  <a:schemeClr val="tx1"/>
                </a:solidFill>
                <a:latin typeface="Arial" panose="020B0604020202020204" pitchFamily="34" charset="0"/>
                <a:cs typeface="Arial" panose="020B0604020202020204" pitchFamily="34" charset="0"/>
              </a:rPr>
              <a:t>Brugerguide - Slet før anvendelse</a:t>
            </a:r>
          </a:p>
        </p:txBody>
      </p:sp>
      <p:sp>
        <p:nvSpPr>
          <p:cNvPr id="17" name="Date Placeholder 2">
            <a:extLst>
              <a:ext uri="{FF2B5EF4-FFF2-40B4-BE49-F238E27FC236}">
                <a16:creationId xmlns:a16="http://schemas.microsoft.com/office/drawing/2014/main" id="{8563B61B-DE53-472A-89F5-3F477A0CD92E}"/>
              </a:ext>
            </a:extLst>
          </p:cNvPr>
          <p:cNvSpPr>
            <a:spLocks noGrp="1"/>
          </p:cNvSpPr>
          <p:nvPr>
            <p:ph type="dt" sz="half" idx="10"/>
          </p:nvPr>
        </p:nvSpPr>
        <p:spPr>
          <a:xfrm>
            <a:off x="0" y="6912000"/>
            <a:ext cx="0" cy="0"/>
          </a:xfrm>
        </p:spPr>
        <p:txBody>
          <a:bodyPr/>
          <a:lstStyle>
            <a:lvl1pPr>
              <a:defRPr sz="100">
                <a:noFill/>
              </a:defRPr>
            </a:lvl1pPr>
          </a:lstStyle>
          <a:p>
            <a:fld id="{A560CFC3-E3FC-4FB2-9053-F1C5CC16ACA0}" type="datetime2">
              <a:rPr lang="da-DK" smtClean="0"/>
              <a:t>4. februar 2025</a:t>
            </a:fld>
            <a:endParaRPr lang="da-DK" dirty="0"/>
          </a:p>
        </p:txBody>
      </p:sp>
      <p:sp>
        <p:nvSpPr>
          <p:cNvPr id="20" name="Footer Placeholder 3">
            <a:extLst>
              <a:ext uri="{FF2B5EF4-FFF2-40B4-BE49-F238E27FC236}">
                <a16:creationId xmlns:a16="http://schemas.microsoft.com/office/drawing/2014/main" id="{0F06369E-00A0-46D6-9D76-B9DDCECD391D}"/>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21" name="Slide Number Placeholder 4">
            <a:extLst>
              <a:ext uri="{FF2B5EF4-FFF2-40B4-BE49-F238E27FC236}">
                <a16:creationId xmlns:a16="http://schemas.microsoft.com/office/drawing/2014/main" id="{D489D928-3540-4ADF-AE19-0BCE0A0DB3B2}"/>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sp>
        <p:nvSpPr>
          <p:cNvPr id="22" name="Text Box 3"/>
          <p:cNvSpPr txBox="1">
            <a:spLocks noChangeArrowheads="1"/>
          </p:cNvSpPr>
          <p:nvPr userDrawn="1"/>
        </p:nvSpPr>
        <p:spPr bwMode="auto">
          <a:xfrm>
            <a:off x="801897" y="1527329"/>
            <a:ext cx="2908881"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Myndighed</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alle slides i venstre side (Ctrl+A)</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Design </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Tema.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Myndighedsnavn vises ved Mouse over</a:t>
            </a:r>
          </a:p>
          <a:p>
            <a:pPr marL="0" marR="0" lvl="0" indent="0" algn="l" defTabSz="914415" rtl="0" eaLnBrk="1" fontAlgn="auto" latinLnBrk="0" hangingPunct="1">
              <a:lnSpc>
                <a:spcPct val="10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tema og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slides</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 vises logo og tilhørende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farveskema på alle slides</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12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Indsættelse af mærke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OBS!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myndighed</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dernæst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Slide Master,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øverste layout</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Klik til venstre for sidetal på første layout og fang den hvide boks. Højreklik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Udskift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mærke (.png-fil)</a:t>
            </a:r>
          </a:p>
          <a:p>
            <a:pPr marL="0" marR="0" lvl="0" indent="0" algn="l" defTabSz="914415" rtl="0" eaLnBrk="1" fontAlgn="auto" latinLnBrk="0" hangingPunct="1">
              <a:lnSpc>
                <a:spcPct val="100000"/>
              </a:lnSpc>
              <a:spcBef>
                <a:spcPts val="12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Baggrundsbillede på forsiden</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baggrunden,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Formatér Baggrund</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 strukturfyld</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fra Fil</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Beskæring af baggrundsbillede gøres inden indsættelse hvis der ønskes specielt udsnit</a:t>
            </a:r>
          </a:p>
        </p:txBody>
      </p:sp>
      <p:sp>
        <p:nvSpPr>
          <p:cNvPr id="23" name="Text Box 2"/>
          <p:cNvSpPr txBox="1">
            <a:spLocks noChangeArrowheads="1"/>
          </p:cNvSpPr>
          <p:nvPr userDrawn="1"/>
        </p:nvSpPr>
        <p:spPr bwMode="auto">
          <a:xfrm>
            <a:off x="5204043" y="1527330"/>
            <a:ext cx="2340301" cy="484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nyt slide</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Startside</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menupunktet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Nyt Dias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indsætte et nyt slide</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OBS! </a:t>
            </a:r>
            <a:r>
              <a:rPr kumimoji="0" 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a:t>
            </a: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kun</a:t>
            </a:r>
            <a:r>
              <a:rPr kumimoji="0" 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slides fra den valgte myndighed, ellers vises forkert logo</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Ændre slide layouts</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pilen ved siden af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få vist en dropdown menu af mulige slides layout</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dit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nuværende layout til et alternativt</a:t>
            </a:r>
          </a:p>
          <a:p>
            <a:pPr marL="0" marR="0" lvl="0" indent="0" algn="l" defTabSz="914415"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På slides med billedpladsholder,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ikonet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415"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 billede</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billedets fokus/størrelse</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skalere billedet, hold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 nede, mens du trækker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 billedets hjørner</a:t>
            </a:r>
          </a:p>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Hvis du sletter billedet og indsætter et nyt, kan billedet lægge sig foran tekst og grafik. Hvis dette sker, højreklik på billedet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Placer bagest</a:t>
            </a:r>
            <a:endParaRPr kumimoji="0" 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15DE49A-D706-49C7-8B9D-C6E0D0CEAE3C}"/>
              </a:ext>
            </a:extLst>
          </p:cNvPr>
          <p:cNvPicPr>
            <a:picLocks noChangeAspect="1"/>
          </p:cNvPicPr>
          <p:nvPr userDrawn="1"/>
        </p:nvPicPr>
        <p:blipFill>
          <a:blip r:embed="rId2"/>
          <a:stretch>
            <a:fillRect/>
          </a:stretch>
        </p:blipFill>
        <p:spPr>
          <a:xfrm>
            <a:off x="11036816" y="2331699"/>
            <a:ext cx="333420" cy="219048"/>
          </a:xfrm>
          <a:prstGeom prst="rect">
            <a:avLst/>
          </a:prstGeom>
        </p:spPr>
      </p:pic>
      <p:pic>
        <p:nvPicPr>
          <p:cNvPr id="28" name="1 Forøg formindsk">
            <a:extLst>
              <a:ext uri="{FF2B5EF4-FFF2-40B4-BE49-F238E27FC236}">
                <a16:creationId xmlns:a16="http://schemas.microsoft.com/office/drawing/2014/main" id="{CEB69AE5-687E-419D-A55F-E487AC302497}"/>
              </a:ext>
            </a:extLst>
          </p:cNvPr>
          <p:cNvPicPr>
            <a:picLocks noChangeAspect="1"/>
          </p:cNvPicPr>
          <p:nvPr userDrawn="1"/>
        </p:nvPicPr>
        <p:blipFill>
          <a:blip r:embed="rId3"/>
          <a:stretch>
            <a:fillRect/>
          </a:stretch>
        </p:blipFill>
        <p:spPr>
          <a:xfrm>
            <a:off x="10893965" y="2726281"/>
            <a:ext cx="549471" cy="285228"/>
          </a:xfrm>
          <a:prstGeom prst="rect">
            <a:avLst/>
          </a:prstGeom>
        </p:spPr>
      </p:pic>
      <p:pic>
        <p:nvPicPr>
          <p:cNvPr id="29" name="2 Ny slide">
            <a:extLst>
              <a:ext uri="{FF2B5EF4-FFF2-40B4-BE49-F238E27FC236}">
                <a16:creationId xmlns:a16="http://schemas.microsoft.com/office/drawing/2014/main" id="{15FEBEC5-3544-4D6D-BEE7-FF3B1F66C583}"/>
              </a:ext>
            </a:extLst>
          </p:cNvPr>
          <p:cNvPicPr>
            <a:picLocks noChangeAspect="1"/>
          </p:cNvPicPr>
          <p:nvPr userDrawn="1"/>
        </p:nvPicPr>
        <p:blipFill rotWithShape="1">
          <a:blip r:embed="rId4"/>
          <a:srcRect l="2931" r="60888"/>
          <a:stretch/>
        </p:blipFill>
        <p:spPr>
          <a:xfrm>
            <a:off x="7424180" y="1729552"/>
            <a:ext cx="363808" cy="647461"/>
          </a:xfrm>
          <a:prstGeom prst="rect">
            <a:avLst/>
          </a:prstGeom>
        </p:spPr>
      </p:pic>
      <p:pic>
        <p:nvPicPr>
          <p:cNvPr id="36" name="3 Layout">
            <a:extLst>
              <a:ext uri="{FF2B5EF4-FFF2-40B4-BE49-F238E27FC236}">
                <a16:creationId xmlns:a16="http://schemas.microsoft.com/office/drawing/2014/main" id="{6FF1287C-BF9A-43AF-BCD0-BAEDCF6A3E4F}"/>
              </a:ext>
            </a:extLst>
          </p:cNvPr>
          <p:cNvPicPr>
            <a:picLocks noChangeAspect="1"/>
          </p:cNvPicPr>
          <p:nvPr userDrawn="1"/>
        </p:nvPicPr>
        <p:blipFill rotWithShape="1">
          <a:blip r:embed="rId4"/>
          <a:srcRect l="36944" r="2272" b="69429"/>
          <a:stretch/>
        </p:blipFill>
        <p:spPr>
          <a:xfrm>
            <a:off x="7424179" y="2637673"/>
            <a:ext cx="593523" cy="192211"/>
          </a:xfrm>
          <a:prstGeom prst="rect">
            <a:avLst/>
          </a:prstGeom>
        </p:spPr>
      </p:pic>
      <p:pic>
        <p:nvPicPr>
          <p:cNvPr id="37" name="4 Nulstil">
            <a:extLst>
              <a:ext uri="{FF2B5EF4-FFF2-40B4-BE49-F238E27FC236}">
                <a16:creationId xmlns:a16="http://schemas.microsoft.com/office/drawing/2014/main" id="{A5EF829E-F701-44EF-8539-1321E27FF689}"/>
              </a:ext>
            </a:extLst>
          </p:cNvPr>
          <p:cNvPicPr>
            <a:picLocks noChangeAspect="1"/>
          </p:cNvPicPr>
          <p:nvPr userDrawn="1"/>
        </p:nvPicPr>
        <p:blipFill>
          <a:blip r:embed="rId5"/>
          <a:stretch>
            <a:fillRect/>
          </a:stretch>
        </p:blipFill>
        <p:spPr>
          <a:xfrm>
            <a:off x="10893965" y="3453260"/>
            <a:ext cx="547384" cy="197798"/>
          </a:xfrm>
          <a:prstGeom prst="rect">
            <a:avLst/>
          </a:prstGeom>
        </p:spPr>
      </p:pic>
      <p:pic>
        <p:nvPicPr>
          <p:cNvPr id="38" name="5 Indsæt billede">
            <a:extLst>
              <a:ext uri="{FF2B5EF4-FFF2-40B4-BE49-F238E27FC236}">
                <a16:creationId xmlns:a16="http://schemas.microsoft.com/office/drawing/2014/main" id="{3D3C226B-A300-4773-A813-316D83446DEB}"/>
              </a:ext>
            </a:extLst>
          </p:cNvPr>
          <p:cNvPicPr>
            <a:picLocks noChangeAspect="1"/>
          </p:cNvPicPr>
          <p:nvPr userDrawn="1"/>
        </p:nvPicPr>
        <p:blipFill>
          <a:blip r:embed="rId6"/>
          <a:stretch>
            <a:fillRect/>
          </a:stretch>
        </p:blipFill>
        <p:spPr>
          <a:xfrm>
            <a:off x="7422382" y="4215765"/>
            <a:ext cx="262219" cy="256054"/>
          </a:xfrm>
          <a:prstGeom prst="rect">
            <a:avLst/>
          </a:prstGeom>
        </p:spPr>
      </p:pic>
      <p:pic>
        <p:nvPicPr>
          <p:cNvPr id="39" name="6 Beskær">
            <a:extLst>
              <a:ext uri="{FF2B5EF4-FFF2-40B4-BE49-F238E27FC236}">
                <a16:creationId xmlns:a16="http://schemas.microsoft.com/office/drawing/2014/main" id="{F5EB7714-1BAF-4615-8F42-CE312EE7628F}"/>
              </a:ext>
            </a:extLst>
          </p:cNvPr>
          <p:cNvPicPr>
            <a:picLocks noChangeAspect="1"/>
          </p:cNvPicPr>
          <p:nvPr userDrawn="1"/>
        </p:nvPicPr>
        <p:blipFill>
          <a:blip r:embed="rId7"/>
          <a:stretch>
            <a:fillRect/>
          </a:stretch>
        </p:blipFill>
        <p:spPr>
          <a:xfrm>
            <a:off x="7418629" y="4891539"/>
            <a:ext cx="337488" cy="321707"/>
          </a:xfrm>
          <a:prstGeom prst="rect">
            <a:avLst/>
          </a:prstGeom>
        </p:spPr>
      </p:pic>
      <p:pic>
        <p:nvPicPr>
          <p:cNvPr id="40" name="7 Skalér billede">
            <a:extLst>
              <a:ext uri="{FF2B5EF4-FFF2-40B4-BE49-F238E27FC236}">
                <a16:creationId xmlns:a16="http://schemas.microsoft.com/office/drawing/2014/main" id="{90E44E96-15EC-4173-BC67-080D7205EA5D}"/>
              </a:ext>
            </a:extLst>
          </p:cNvPr>
          <p:cNvPicPr>
            <a:picLocks noChangeAspect="1"/>
          </p:cNvPicPr>
          <p:nvPr userDrawn="1"/>
        </p:nvPicPr>
        <p:blipFill>
          <a:blip r:embed="rId8"/>
          <a:stretch>
            <a:fillRect/>
          </a:stretch>
        </p:blipFill>
        <p:spPr>
          <a:xfrm>
            <a:off x="7464216" y="5300090"/>
            <a:ext cx="359789" cy="335309"/>
          </a:xfrm>
          <a:prstGeom prst="rect">
            <a:avLst/>
          </a:prstGeom>
        </p:spPr>
      </p:pic>
      <p:pic>
        <p:nvPicPr>
          <p:cNvPr id="8" name="Billede 7">
            <a:extLst>
              <a:ext uri="{FF2B5EF4-FFF2-40B4-BE49-F238E27FC236}">
                <a16:creationId xmlns:a16="http://schemas.microsoft.com/office/drawing/2014/main" id="{0FAE27C5-4052-440E-8FA4-A98456A0F42B}"/>
              </a:ext>
            </a:extLst>
          </p:cNvPr>
          <p:cNvPicPr>
            <a:picLocks noChangeAspect="1"/>
          </p:cNvPicPr>
          <p:nvPr userDrawn="1"/>
        </p:nvPicPr>
        <p:blipFill>
          <a:blip r:embed="rId9"/>
          <a:stretch>
            <a:fillRect/>
          </a:stretch>
        </p:blipFill>
        <p:spPr>
          <a:xfrm>
            <a:off x="2902798" y="2867098"/>
            <a:ext cx="1188953" cy="496311"/>
          </a:xfrm>
          <a:prstGeom prst="rect">
            <a:avLst/>
          </a:prstGeom>
        </p:spPr>
      </p:pic>
      <p:pic>
        <p:nvPicPr>
          <p:cNvPr id="12" name="Billede 11">
            <a:extLst>
              <a:ext uri="{FF2B5EF4-FFF2-40B4-BE49-F238E27FC236}">
                <a16:creationId xmlns:a16="http://schemas.microsoft.com/office/drawing/2014/main" id="{7578D16D-11CB-45D8-BBA9-97BDA3E71BF2}"/>
              </a:ext>
            </a:extLst>
          </p:cNvPr>
          <p:cNvPicPr>
            <a:picLocks noChangeAspect="1"/>
          </p:cNvPicPr>
          <p:nvPr userDrawn="1"/>
        </p:nvPicPr>
        <p:blipFill rotWithShape="1">
          <a:blip r:embed="rId10"/>
          <a:srcRect b="46720"/>
          <a:stretch/>
        </p:blipFill>
        <p:spPr>
          <a:xfrm>
            <a:off x="3754195" y="3570200"/>
            <a:ext cx="893461" cy="627651"/>
          </a:xfrm>
          <a:prstGeom prst="rect">
            <a:avLst/>
          </a:prstGeom>
        </p:spPr>
      </p:pic>
      <p:sp>
        <p:nvSpPr>
          <p:cNvPr id="13" name="Rektangel 12">
            <a:extLst>
              <a:ext uri="{FF2B5EF4-FFF2-40B4-BE49-F238E27FC236}">
                <a16:creationId xmlns:a16="http://schemas.microsoft.com/office/drawing/2014/main" id="{82D1FADE-DAFE-478C-930A-6DBB9BAC37F0}"/>
              </a:ext>
            </a:extLst>
          </p:cNvPr>
          <p:cNvSpPr/>
          <p:nvPr userDrawn="1"/>
        </p:nvSpPr>
        <p:spPr>
          <a:xfrm>
            <a:off x="3711509" y="3551931"/>
            <a:ext cx="990263" cy="52794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pic>
        <p:nvPicPr>
          <p:cNvPr id="14" name="Billede 13">
            <a:extLst>
              <a:ext uri="{FF2B5EF4-FFF2-40B4-BE49-F238E27FC236}">
                <a16:creationId xmlns:a16="http://schemas.microsoft.com/office/drawing/2014/main" id="{A0F8AFD2-A688-44B9-964A-D90D804E5692}"/>
              </a:ext>
            </a:extLst>
          </p:cNvPr>
          <p:cNvPicPr>
            <a:picLocks noChangeAspect="1"/>
          </p:cNvPicPr>
          <p:nvPr userDrawn="1"/>
        </p:nvPicPr>
        <p:blipFill rotWithShape="1">
          <a:blip r:embed="rId11"/>
          <a:srcRect l="14162" t="-10959" b="-1"/>
          <a:stretch/>
        </p:blipFill>
        <p:spPr>
          <a:xfrm>
            <a:off x="3608738" y="4263734"/>
            <a:ext cx="1134764" cy="494511"/>
          </a:xfrm>
          <a:prstGeom prst="rect">
            <a:avLst/>
          </a:prstGeom>
        </p:spPr>
      </p:pic>
      <p:sp>
        <p:nvSpPr>
          <p:cNvPr id="33" name="Rektangel 32">
            <a:extLst>
              <a:ext uri="{FF2B5EF4-FFF2-40B4-BE49-F238E27FC236}">
                <a16:creationId xmlns:a16="http://schemas.microsoft.com/office/drawing/2014/main" id="{32AE28FE-3DAC-4B7C-877A-CCF99AD7BB33}"/>
              </a:ext>
            </a:extLst>
          </p:cNvPr>
          <p:cNvSpPr/>
          <p:nvPr userDrawn="1"/>
        </p:nvSpPr>
        <p:spPr>
          <a:xfrm>
            <a:off x="4091751" y="4263734"/>
            <a:ext cx="472859" cy="4834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pic>
        <p:nvPicPr>
          <p:cNvPr id="24" name="Logo">
            <a:extLst>
              <a:ext uri="{FF2B5EF4-FFF2-40B4-BE49-F238E27FC236}">
                <a16:creationId xmlns:a16="http://schemas.microsoft.com/office/drawing/2014/main" id="{F890F6C2-7553-4B53-9A72-EC01290DF87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pic>
        <p:nvPicPr>
          <p:cNvPr id="45" name="Billede 44">
            <a:extLst>
              <a:ext uri="{FF2B5EF4-FFF2-40B4-BE49-F238E27FC236}">
                <a16:creationId xmlns:a16="http://schemas.microsoft.com/office/drawing/2014/main" id="{2A639B25-3B69-4C9B-8AD3-D8FD1B4943CF}"/>
              </a:ext>
            </a:extLst>
          </p:cNvPr>
          <p:cNvPicPr>
            <a:picLocks noChangeAspect="1"/>
          </p:cNvPicPr>
          <p:nvPr userDrawn="1"/>
        </p:nvPicPr>
        <p:blipFill>
          <a:blip r:embed="rId13"/>
          <a:stretch>
            <a:fillRect/>
          </a:stretch>
        </p:blipFill>
        <p:spPr>
          <a:xfrm>
            <a:off x="801898" y="2378920"/>
            <a:ext cx="3453998" cy="231308"/>
          </a:xfrm>
          <a:prstGeom prst="rect">
            <a:avLst/>
          </a:prstGeom>
        </p:spPr>
      </p:pic>
      <p:pic>
        <p:nvPicPr>
          <p:cNvPr id="46" name="Billede 24">
            <a:extLst>
              <a:ext uri="{FF2B5EF4-FFF2-40B4-BE49-F238E27FC236}">
                <a16:creationId xmlns:a16="http://schemas.microsoft.com/office/drawing/2014/main" id="{BC7185AD-12A6-4D53-BFE6-D7774FD58B2D}"/>
              </a:ext>
            </a:extLst>
          </p:cNvPr>
          <p:cNvPicPr>
            <a:picLocks noChangeAspect="1"/>
          </p:cNvPicPr>
          <p:nvPr userDrawn="1"/>
        </p:nvPicPr>
        <p:blipFill>
          <a:blip r:embed="rId14"/>
          <a:stretch>
            <a:fillRect/>
          </a:stretch>
        </p:blipFill>
        <p:spPr>
          <a:xfrm>
            <a:off x="3646907" y="1969713"/>
            <a:ext cx="444844" cy="236711"/>
          </a:xfrm>
          <a:prstGeom prst="rect">
            <a:avLst/>
          </a:prstGeom>
        </p:spPr>
      </p:pic>
      <p:sp>
        <p:nvSpPr>
          <p:cNvPr id="47" name="Tekstfelt 46">
            <a:extLst>
              <a:ext uri="{FF2B5EF4-FFF2-40B4-BE49-F238E27FC236}">
                <a16:creationId xmlns:a16="http://schemas.microsoft.com/office/drawing/2014/main" id="{D861B624-E28B-4C93-83A6-123355D562BD}"/>
              </a:ext>
            </a:extLst>
          </p:cNvPr>
          <p:cNvSpPr txBox="1"/>
          <p:nvPr userDrawn="1"/>
        </p:nvSpPr>
        <p:spPr>
          <a:xfrm>
            <a:off x="828594" y="2594322"/>
            <a:ext cx="3446631" cy="115416"/>
          </a:xfrm>
          <a:prstGeom prst="rect">
            <a:avLst/>
          </a:prstGeom>
          <a:noFill/>
        </p:spPr>
        <p:txBody>
          <a:bodyPr wrap="square" lIns="0" tIns="0" rIns="0" bIns="0" rtlCol="0">
            <a:spAutoFit/>
          </a:bodyPr>
          <a:lstStyle/>
          <a:p>
            <a:pPr>
              <a:lnSpc>
                <a:spcPct val="125000"/>
              </a:lnSpc>
              <a:tabLst>
                <a:tab pos="374650" algn="l"/>
                <a:tab pos="762000" algn="l"/>
                <a:tab pos="1141413" algn="l"/>
                <a:tab pos="1524000" algn="l"/>
                <a:tab pos="1911350" algn="l"/>
                <a:tab pos="2293938" algn="l"/>
                <a:tab pos="2676525" algn="l"/>
                <a:tab pos="3059113" algn="l"/>
              </a:tabLst>
            </a:pPr>
            <a:r>
              <a:rPr lang="da-DK" sz="600" dirty="0"/>
              <a:t>FMN	FMI	FPS	FES	FRS	FSV	BRS	HJV	FAUK</a:t>
            </a:r>
          </a:p>
        </p:txBody>
      </p:sp>
    </p:spTree>
    <p:extLst>
      <p:ext uri="{BB962C8B-B14F-4D97-AF65-F5344CB8AC3E}">
        <p14:creationId xmlns:p14="http://schemas.microsoft.com/office/powerpoint/2010/main" val="19003159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orside med billede">
    <p:bg>
      <p:bgPr>
        <a:solidFill>
          <a:schemeClr val="bg2"/>
        </a:solidFill>
        <a:effectLst/>
      </p:bgPr>
    </p:bg>
    <p:spTree>
      <p:nvGrpSpPr>
        <p:cNvPr id="1" name=""/>
        <p:cNvGrpSpPr/>
        <p:nvPr/>
      </p:nvGrpSpPr>
      <p:grpSpPr>
        <a:xfrm>
          <a:off x="0" y="0"/>
          <a:ext cx="0" cy="0"/>
          <a:chOff x="0" y="0"/>
          <a:chExt cx="0" cy="0"/>
        </a:xfrm>
      </p:grpSpPr>
      <p:pic>
        <p:nvPicPr>
          <p:cNvPr id="15" name="LogoFront">
            <a:extLst>
              <a:ext uri="{FF2B5EF4-FFF2-40B4-BE49-F238E27FC236}">
                <a16:creationId xmlns:a16="http://schemas.microsoft.com/office/drawing/2014/main" id="{5110301B-3B31-4B56-9E1F-832A10663A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8039" y="291244"/>
            <a:ext cx="3616428" cy="571115"/>
          </a:xfrm>
          <a:prstGeom prst="rect">
            <a:avLst/>
          </a:prstGeom>
        </p:spPr>
      </p:pic>
      <p:sp>
        <p:nvSpPr>
          <p:cNvPr id="2" name="Title 1"/>
          <p:cNvSpPr>
            <a:spLocks noGrp="1"/>
          </p:cNvSpPr>
          <p:nvPr>
            <p:ph type="ctrTitle" hasCustomPrompt="1"/>
          </p:nvPr>
        </p:nvSpPr>
        <p:spPr>
          <a:xfrm>
            <a:off x="784490" y="3701880"/>
            <a:ext cx="5294103" cy="1161600"/>
          </a:xfrm>
        </p:spPr>
        <p:txBody>
          <a:bodyPr wrap="square" anchor="b">
            <a:sp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801897" y="4983982"/>
            <a:ext cx="3686400" cy="914401"/>
          </a:xfrm>
        </p:spPr>
        <p:txBody>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6" name="Text Placeholder 28">
            <a:extLst>
              <a:ext uri="{FF2B5EF4-FFF2-40B4-BE49-F238E27FC236}">
                <a16:creationId xmlns:a16="http://schemas.microsoft.com/office/drawing/2014/main" id="{E558046F-5E7B-4A71-AFB2-11F01DC984B5}"/>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0" name="Text Placeholder 30">
            <a:extLst>
              <a:ext uri="{FF2B5EF4-FFF2-40B4-BE49-F238E27FC236}">
                <a16:creationId xmlns:a16="http://schemas.microsoft.com/office/drawing/2014/main" id="{28235989-6762-4643-ADA7-7005D9423B90}"/>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1A8DB971-E5E2-4E82-A12E-139EED6B92EF}"/>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07AA1EBD-B06C-423F-B538-CB805F735894}"/>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D4464FB6-1490-4B85-BBB8-63428B1B327C}"/>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3F800B52-2A35-4FFC-9C8B-76F363266A6C}"/>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r>
              <a:rPr lang="da-DK" dirty="0"/>
              <a:t>LRGN W ORA 30.marts 2022</a:t>
            </a:r>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sp>
        <p:nvSpPr>
          <p:cNvPr id="18" name="Bottom box">
            <a:extLst>
              <a:ext uri="{FF2B5EF4-FFF2-40B4-BE49-F238E27FC236}">
                <a16:creationId xmlns:a16="http://schemas.microsoft.com/office/drawing/2014/main" id="{D1206E68-D342-42E5-9A80-86FFC1472554}"/>
              </a:ext>
            </a:extLst>
          </p:cNvPr>
          <p:cNvSpPr txBox="1">
            <a:spLocks/>
          </p:cNvSpPr>
          <p:nvPr userDrawn="1"/>
        </p:nvSpPr>
        <p:spPr>
          <a:xfrm>
            <a:off x="801897" y="5960100"/>
            <a:ext cx="10588207" cy="75600"/>
          </a:xfrm>
          <a:prstGeom prst="rect">
            <a:avLst/>
          </a:prstGeom>
          <a:solidFill>
            <a:srgbClr val="597E50"/>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00" dirty="0"/>
              <a:t>.</a:t>
            </a:r>
          </a:p>
        </p:txBody>
      </p:sp>
    </p:spTree>
    <p:extLst>
      <p:ext uri="{BB962C8B-B14F-4D97-AF65-F5344CB8AC3E}">
        <p14:creationId xmlns:p14="http://schemas.microsoft.com/office/powerpoint/2010/main" val="38449613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orside standard">
    <p:spTree>
      <p:nvGrpSpPr>
        <p:cNvPr id="1" name=""/>
        <p:cNvGrpSpPr/>
        <p:nvPr/>
      </p:nvGrpSpPr>
      <p:grpSpPr>
        <a:xfrm>
          <a:off x="0" y="0"/>
          <a:ext cx="0" cy="0"/>
          <a:chOff x="0" y="0"/>
          <a:chExt cx="0" cy="0"/>
        </a:xfrm>
      </p:grpSpPr>
      <p:pic>
        <p:nvPicPr>
          <p:cNvPr id="15" name="LogoFront">
            <a:extLst>
              <a:ext uri="{FF2B5EF4-FFF2-40B4-BE49-F238E27FC236}">
                <a16:creationId xmlns:a16="http://schemas.microsoft.com/office/drawing/2014/main" id="{39FF860F-A545-4DC6-BF34-8D4703B61DC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8039" y="291244"/>
            <a:ext cx="3616428" cy="571115"/>
          </a:xfrm>
          <a:prstGeom prst="rect">
            <a:avLst/>
          </a:prstGeom>
        </p:spPr>
      </p:pic>
      <p:sp>
        <p:nvSpPr>
          <p:cNvPr id="34" name="Title 1">
            <a:extLst>
              <a:ext uri="{FF2B5EF4-FFF2-40B4-BE49-F238E27FC236}">
                <a16:creationId xmlns:a16="http://schemas.microsoft.com/office/drawing/2014/main" id="{0812D445-A3BB-41A6-8723-FBF3DCA62DD4}"/>
              </a:ext>
            </a:extLst>
          </p:cNvPr>
          <p:cNvSpPr>
            <a:spLocks noGrp="1"/>
          </p:cNvSpPr>
          <p:nvPr>
            <p:ph type="ctrTitle" hasCustomPrompt="1"/>
          </p:nvPr>
        </p:nvSpPr>
        <p:spPr>
          <a:xfrm>
            <a:off x="792370" y="1928817"/>
            <a:ext cx="10597735"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5" name="Subtitle 2">
            <a:extLst>
              <a:ext uri="{FF2B5EF4-FFF2-40B4-BE49-F238E27FC236}">
                <a16:creationId xmlns:a16="http://schemas.microsoft.com/office/drawing/2014/main" id="{B1EC6D4C-9588-4B18-B874-742CB11F4CE2}"/>
              </a:ext>
            </a:extLst>
          </p:cNvPr>
          <p:cNvSpPr>
            <a:spLocks noGrp="1"/>
          </p:cNvSpPr>
          <p:nvPr>
            <p:ph type="subTitle" idx="1" hasCustomPrompt="1"/>
          </p:nvPr>
        </p:nvSpPr>
        <p:spPr>
          <a:xfrm>
            <a:off x="827556" y="4001782"/>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6" name="Text Placeholder 28">
            <a:extLst>
              <a:ext uri="{FF2B5EF4-FFF2-40B4-BE49-F238E27FC236}">
                <a16:creationId xmlns:a16="http://schemas.microsoft.com/office/drawing/2014/main" id="{4BD3AA7C-8B55-44CA-8D08-186F00A7103D}"/>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7" name="Text Placeholder 30">
            <a:extLst>
              <a:ext uri="{FF2B5EF4-FFF2-40B4-BE49-F238E27FC236}">
                <a16:creationId xmlns:a16="http://schemas.microsoft.com/office/drawing/2014/main" id="{EDABA1A0-E959-4CA9-BAE8-C690EC7FFB38}"/>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8" name="Text Placeholder 32">
            <a:extLst>
              <a:ext uri="{FF2B5EF4-FFF2-40B4-BE49-F238E27FC236}">
                <a16:creationId xmlns:a16="http://schemas.microsoft.com/office/drawing/2014/main" id="{0ABD11A8-EF76-4789-85FF-FEBBDF1E0663}"/>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8123508D-BC89-4677-B65F-929D9A828E8F}"/>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15DD55F3-CBAD-4620-86CE-92FB3BC996AB}"/>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0803B857-39A5-4FEE-B366-F7C954DFCE94}"/>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r>
              <a:rPr lang="da-DK" dirty="0"/>
              <a:t>LRGN W ORA 30.marts 2022</a:t>
            </a:r>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sp>
        <p:nvSpPr>
          <p:cNvPr id="26" name="Bottom box">
            <a:extLst>
              <a:ext uri="{FF2B5EF4-FFF2-40B4-BE49-F238E27FC236}">
                <a16:creationId xmlns:a16="http://schemas.microsoft.com/office/drawing/2014/main" id="{40660ECB-6CD1-4243-B56E-048C5FD7D094}"/>
              </a:ext>
            </a:extLst>
          </p:cNvPr>
          <p:cNvSpPr txBox="1">
            <a:spLocks/>
          </p:cNvSpPr>
          <p:nvPr userDrawn="1"/>
        </p:nvSpPr>
        <p:spPr>
          <a:xfrm>
            <a:off x="801897" y="5960100"/>
            <a:ext cx="10588207" cy="75600"/>
          </a:xfrm>
          <a:prstGeom prst="rect">
            <a:avLst/>
          </a:prstGeom>
          <a:solidFill>
            <a:srgbClr val="597E50"/>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00" dirty="0"/>
              <a:t>.</a:t>
            </a:r>
          </a:p>
        </p:txBody>
      </p:sp>
    </p:spTree>
    <p:extLst>
      <p:ext uri="{BB962C8B-B14F-4D97-AF65-F5344CB8AC3E}">
        <p14:creationId xmlns:p14="http://schemas.microsoft.com/office/powerpoint/2010/main" val="23513185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797137" y="1528348"/>
            <a:ext cx="10592967"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97138" y="2975665"/>
            <a:ext cx="10592967"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0612CFF6-5028-44F6-976B-BC2633367D57}"/>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F12A8DD0-75A4-4B0E-844E-019FDF4F0D9A}"/>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B6D74E47-60F1-43B5-9AD9-7694C305353C}"/>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D8B4CAC5-CA9A-4E04-88EE-1A57ACD12B64}"/>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EC9415BA-2B16-481B-BEDD-523C8C3D0131}"/>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1DC2F2F2-6981-4BBA-BD92-550491AA8F2D}"/>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endParaRPr lang="da-DK"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r>
              <a:rPr lang="da-DK" dirty="0"/>
              <a:t>LRGN W ORA 30.marts 2022</a:t>
            </a:r>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DA5F5228-C03A-4B7D-B352-B0D60986D616}"/>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5" name="Logo">
            <a:extLst>
              <a:ext uri="{FF2B5EF4-FFF2-40B4-BE49-F238E27FC236}">
                <a16:creationId xmlns:a16="http://schemas.microsoft.com/office/drawing/2014/main" id="{BC2138B7-E8A4-495D-B720-02796C51E0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2078640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fire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1007534" y="1150631"/>
            <a:ext cx="4828117" cy="720000"/>
          </a:xfrm>
        </p:spPr>
        <p:txBody>
          <a:bodyPr>
            <a:normAutofit/>
          </a:bodyPr>
          <a:lstStyle>
            <a:lvl1pPr>
              <a:lnSpc>
                <a:spcPct val="108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1007551" y="2075388"/>
            <a:ext cx="4828116" cy="1402111"/>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96002" y="1150633"/>
            <a:ext cx="5617633" cy="2326861"/>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96000" y="3679200"/>
            <a:ext cx="5617632" cy="2325600"/>
          </a:xfrm>
        </p:spPr>
        <p:txBody>
          <a:bodyPr tIns="720000" anchor="ctr" anchorCtr="0"/>
          <a:lstStyle>
            <a:lvl1pPr marL="0" indent="0" algn="ctr">
              <a:buNone/>
              <a:defRPr/>
            </a:lvl1pPr>
          </a:lstStyle>
          <a:p>
            <a:r>
              <a:rPr lang="da-DK" dirty="0"/>
              <a:t>Klik på ikonet for at tilføje et billede</a:t>
            </a:r>
          </a:p>
        </p:txBody>
      </p:sp>
      <p:sp>
        <p:nvSpPr>
          <p:cNvPr id="7" name="Picture Placeholder 6">
            <a:extLst>
              <a:ext uri="{FF2B5EF4-FFF2-40B4-BE49-F238E27FC236}">
                <a16:creationId xmlns:a16="http://schemas.microsoft.com/office/drawing/2014/main" id="{0375E19A-5489-4BE4-B873-A87F03CC04C4}"/>
              </a:ext>
            </a:extLst>
          </p:cNvPr>
          <p:cNvSpPr>
            <a:spLocks noGrp="1"/>
          </p:cNvSpPr>
          <p:nvPr>
            <p:ph type="pic" sz="quarter" idx="16" hasCustomPrompt="1"/>
          </p:nvPr>
        </p:nvSpPr>
        <p:spPr>
          <a:xfrm>
            <a:off x="1007550"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13" name="Picture Placeholder 12">
            <a:extLst>
              <a:ext uri="{FF2B5EF4-FFF2-40B4-BE49-F238E27FC236}">
                <a16:creationId xmlns:a16="http://schemas.microsoft.com/office/drawing/2014/main" id="{BD060AB5-D980-4E07-83FD-76BF3F4E16DC}"/>
              </a:ext>
            </a:extLst>
          </p:cNvPr>
          <p:cNvSpPr>
            <a:spLocks noGrp="1"/>
          </p:cNvSpPr>
          <p:nvPr>
            <p:ph type="pic" sz="quarter" idx="17" hasCustomPrompt="1"/>
          </p:nvPr>
        </p:nvSpPr>
        <p:spPr>
          <a:xfrm>
            <a:off x="3551782"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19" name="Tjenestebrug">
            <a:extLst>
              <a:ext uri="{FF2B5EF4-FFF2-40B4-BE49-F238E27FC236}">
                <a16:creationId xmlns:a16="http://schemas.microsoft.com/office/drawing/2014/main" id="{F6E774BD-665C-40A5-9BF7-CD20C74F193E}"/>
              </a:ext>
            </a:extLst>
          </p:cNvPr>
          <p:cNvSpPr>
            <a:spLocks noGrp="1"/>
          </p:cNvSpPr>
          <p:nvPr>
            <p:ph type="body" sz="quarter" idx="18"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0" name="Afklassificeret">
            <a:extLst>
              <a:ext uri="{FF2B5EF4-FFF2-40B4-BE49-F238E27FC236}">
                <a16:creationId xmlns:a16="http://schemas.microsoft.com/office/drawing/2014/main" id="{B86325BD-FC5F-4D48-8923-87AADE8167EA}"/>
              </a:ext>
            </a:extLst>
          </p:cNvPr>
          <p:cNvSpPr>
            <a:spLocks noGrp="1"/>
          </p:cNvSpPr>
          <p:nvPr>
            <p:ph type="body" sz="quarter" idx="19"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2" name="Tjenestebrug">
            <a:extLst>
              <a:ext uri="{FF2B5EF4-FFF2-40B4-BE49-F238E27FC236}">
                <a16:creationId xmlns:a16="http://schemas.microsoft.com/office/drawing/2014/main" id="{CB3639F6-78E7-49A7-B375-DCDCCF3BB7F2}"/>
              </a:ext>
            </a:extLst>
          </p:cNvPr>
          <p:cNvSpPr>
            <a:spLocks noGrp="1"/>
          </p:cNvSpPr>
          <p:nvPr>
            <p:ph type="body" sz="quarter" idx="21" hasCustomPrompt="1"/>
          </p:nvPr>
        </p:nvSpPr>
        <p:spPr>
          <a:xfrm>
            <a:off x="4173065" y="649237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3" name="Afklassificeret">
            <a:extLst>
              <a:ext uri="{FF2B5EF4-FFF2-40B4-BE49-F238E27FC236}">
                <a16:creationId xmlns:a16="http://schemas.microsoft.com/office/drawing/2014/main" id="{24BEEBE3-21E5-46D7-ACF3-0E53118F575E}"/>
              </a:ext>
            </a:extLst>
          </p:cNvPr>
          <p:cNvSpPr>
            <a:spLocks noGrp="1"/>
          </p:cNvSpPr>
          <p:nvPr>
            <p:ph type="body" sz="quarter" idx="22" hasCustomPrompt="1"/>
          </p:nvPr>
        </p:nvSpPr>
        <p:spPr>
          <a:xfrm>
            <a:off x="4173084" y="6650127"/>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pic>
        <p:nvPicPr>
          <p:cNvPr id="25" name="Picture 3"/>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5409" y="74230"/>
            <a:ext cx="2035728" cy="55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Billede 2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29" name="Pladsholder til dato 14"/>
          <p:cNvSpPr>
            <a:spLocks noGrp="1"/>
          </p:cNvSpPr>
          <p:nvPr>
            <p:ph type="dt" sz="half" idx="25"/>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30" name="Pladsholder til sidefod 15"/>
          <p:cNvSpPr>
            <a:spLocks noGrp="1"/>
          </p:cNvSpPr>
          <p:nvPr>
            <p:ph type="ftr" sz="quarter" idx="23"/>
          </p:nvPr>
        </p:nvSpPr>
        <p:spPr>
          <a:xfrm>
            <a:off x="8226827" y="6420474"/>
            <a:ext cx="2988644" cy="146223"/>
          </a:xfrm>
        </p:spPr>
        <p:txBody>
          <a:bodyPr/>
          <a:lstStyle/>
          <a:p>
            <a:endParaRPr lang="en-GB" dirty="0">
              <a:solidFill>
                <a:prstClr val="black"/>
              </a:solidFill>
            </a:endParaRPr>
          </a:p>
        </p:txBody>
      </p:sp>
      <p:sp>
        <p:nvSpPr>
          <p:cNvPr id="31" name="Pladsholder til tekst 2"/>
          <p:cNvSpPr>
            <a:spLocks noGrp="1"/>
          </p:cNvSpPr>
          <p:nvPr>
            <p:ph type="body" sz="quarter" idx="26" hasCustomPrompt="1"/>
          </p:nvPr>
        </p:nvSpPr>
        <p:spPr>
          <a:xfrm>
            <a:off x="8226949" y="6278041"/>
            <a:ext cx="2989691" cy="122237"/>
          </a:xfrm>
        </p:spPr>
        <p:txBody>
          <a:bodyPr/>
          <a:lstStyle>
            <a:lvl1pPr marL="0" indent="0" algn="r">
              <a:buNone/>
              <a:defRPr sz="700" b="1" baseline="0"/>
            </a:lvl1pPr>
          </a:lstStyle>
          <a:p>
            <a:pPr lvl="0"/>
            <a:r>
              <a:rPr lang="da-DK" dirty="0"/>
              <a:t>Klik her for at tilføje titel </a:t>
            </a:r>
          </a:p>
        </p:txBody>
      </p:sp>
      <p:sp>
        <p:nvSpPr>
          <p:cNvPr id="32" name="Pladsholder til tekst 2"/>
          <p:cNvSpPr>
            <a:spLocks noGrp="1"/>
          </p:cNvSpPr>
          <p:nvPr>
            <p:ph type="body" sz="quarter" idx="27" hasCustomPrompt="1"/>
          </p:nvPr>
        </p:nvSpPr>
        <p:spPr>
          <a:xfrm>
            <a:off x="8239319" y="6684881"/>
            <a:ext cx="2989691" cy="122237"/>
          </a:xfrm>
        </p:spPr>
        <p:txBody>
          <a:bodyPr/>
          <a:lstStyle>
            <a:lvl1pPr marL="0" indent="0" algn="r">
              <a:buNone/>
              <a:defRPr sz="700" b="0" i="0"/>
            </a:lvl1pPr>
          </a:lstStyle>
          <a:p>
            <a:pPr lvl="0"/>
            <a:r>
              <a:rPr lang="da-DK" dirty="0"/>
              <a:t>Klik for at tilføje REF</a:t>
            </a:r>
          </a:p>
        </p:txBody>
      </p:sp>
      <p:sp>
        <p:nvSpPr>
          <p:cNvPr id="21"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1130862536"/>
      </p:ext>
    </p:extLst>
  </p:cSld>
  <p:clrMapOvr>
    <a:masterClrMapping/>
  </p:clrMapOvr>
  <p:extLst>
    <p:ext uri="{DCECCB84-F9BA-43D5-87BE-67443E8EF086}">
      <p15:sldGuideLst xmlns:p15="http://schemas.microsoft.com/office/powerpoint/2012/main">
        <p15:guide id="1" pos="2880">
          <p15:clr>
            <a:srgbClr val="000000"/>
          </p15:clr>
        </p15:guide>
        <p15:guide id="2" pos="2757">
          <p15:clr>
            <a:srgbClr val="000000"/>
          </p15:clr>
        </p15:guide>
        <p15:guide id="3" pos="1555">
          <p15:clr>
            <a:srgbClr val="000000"/>
          </p15:clr>
        </p15:guide>
        <p15:guide id="4" pos="1678">
          <p15:clr>
            <a:srgbClr val="00000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8"/>
            <a:ext cx="12193200" cy="4325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87604" y="1152001"/>
            <a:ext cx="10593959" cy="505413"/>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88605" y="1925481"/>
            <a:ext cx="758512" cy="218236"/>
          </a:xfrm>
        </p:spPr>
        <p:txBody>
          <a:bodyPr/>
          <a:lstStyle>
            <a:lvl1pPr marL="0" indent="0">
              <a:lnSpc>
                <a:spcPct val="100000"/>
              </a:lnSpc>
              <a:spcBef>
                <a:spcPts val="0"/>
              </a:spcBef>
              <a:buNone/>
              <a:defRPr sz="900" b="1" cap="all" baseline="0"/>
            </a:lvl1pPr>
            <a:lvl2pPr marL="288005" indent="0">
              <a:buNone/>
              <a:defRPr sz="900" b="1" cap="all" baseline="0"/>
            </a:lvl2pPr>
            <a:lvl3pPr marL="576010" indent="0">
              <a:buNone/>
              <a:defRPr sz="900" b="1" cap="all" baseline="0"/>
            </a:lvl3pPr>
            <a:lvl4pPr marL="576010" indent="0">
              <a:buNone/>
              <a:defRPr sz="900" b="1" cap="all" baseline="0"/>
            </a:lvl4pPr>
            <a:lvl5pPr marL="576010"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609329" y="1925482"/>
            <a:ext cx="1630015" cy="218236"/>
          </a:xfrm>
        </p:spPr>
        <p:txBody>
          <a:bodyPr/>
          <a:lstStyle>
            <a:lvl1pPr marL="90001" indent="-90001">
              <a:lnSpc>
                <a:spcPct val="100000"/>
              </a:lnSpc>
              <a:spcBef>
                <a:spcPts val="0"/>
              </a:spcBef>
              <a:buClr>
                <a:schemeClr val="accent2"/>
              </a:buClr>
              <a:buSzPct val="105000"/>
              <a:buFont typeface="Verdana" panose="020B0604030504040204" pitchFamily="34" charset="0"/>
              <a:buChar char="/"/>
              <a:defRPr sz="900"/>
            </a:lvl1pPr>
            <a:lvl2pPr marL="162003" indent="-90001">
              <a:lnSpc>
                <a:spcPct val="100000"/>
              </a:lnSpc>
              <a:spcBef>
                <a:spcPts val="0"/>
              </a:spcBef>
              <a:buClr>
                <a:schemeClr val="accent2"/>
              </a:buClr>
              <a:buSzPct val="105000"/>
              <a:buFont typeface="Verdana" panose="020B0604030504040204" pitchFamily="34" charset="0"/>
              <a:buChar char="/"/>
              <a:defRPr sz="900"/>
            </a:lvl2pPr>
            <a:lvl3pPr marL="162003" indent="-90001">
              <a:lnSpc>
                <a:spcPct val="100000"/>
              </a:lnSpc>
              <a:spcBef>
                <a:spcPts val="0"/>
              </a:spcBef>
              <a:buClr>
                <a:schemeClr val="accent2"/>
              </a:buClr>
              <a:buSzPct val="105000"/>
              <a:buFont typeface="Verdana" panose="020B0604030504040204" pitchFamily="34" charset="0"/>
              <a:buChar char="/"/>
              <a:defRPr sz="900"/>
            </a:lvl3pPr>
            <a:lvl4pPr marL="162003" indent="-90001">
              <a:lnSpc>
                <a:spcPct val="100000"/>
              </a:lnSpc>
              <a:spcBef>
                <a:spcPts val="0"/>
              </a:spcBef>
              <a:buClr>
                <a:schemeClr val="accent2"/>
              </a:buClr>
              <a:buSzPct val="105000"/>
              <a:buFont typeface="Verdana" panose="020B0604030504040204" pitchFamily="34" charset="0"/>
              <a:buChar char="/"/>
              <a:defRPr sz="900"/>
            </a:lvl4pPr>
            <a:lvl5pPr marL="162003" indent="-90001">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3374016" y="1925482"/>
            <a:ext cx="5421137" cy="4067774"/>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9" name="Text Placeholder 28">
            <a:extLst>
              <a:ext uri="{FF2B5EF4-FFF2-40B4-BE49-F238E27FC236}">
                <a16:creationId xmlns:a16="http://schemas.microsoft.com/office/drawing/2014/main" id="{37A07B4A-3944-49E7-A4E5-44887765CA4B}"/>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0" name="Text Placeholder 30">
            <a:extLst>
              <a:ext uri="{FF2B5EF4-FFF2-40B4-BE49-F238E27FC236}">
                <a16:creationId xmlns:a16="http://schemas.microsoft.com/office/drawing/2014/main" id="{F15DA75A-63B3-4138-A7CD-B87639830538}"/>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3" name="Text Placeholder 32">
            <a:extLst>
              <a:ext uri="{FF2B5EF4-FFF2-40B4-BE49-F238E27FC236}">
                <a16:creationId xmlns:a16="http://schemas.microsoft.com/office/drawing/2014/main" id="{151D715B-E99C-4D87-9E19-ECE57865FB35}"/>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8" name="Text Placeholder 34">
            <a:extLst>
              <a:ext uri="{FF2B5EF4-FFF2-40B4-BE49-F238E27FC236}">
                <a16:creationId xmlns:a16="http://schemas.microsoft.com/office/drawing/2014/main" id="{1C0146A7-354A-4D5C-9E12-470665487CA7}"/>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9" name="Text Placeholder 36">
            <a:extLst>
              <a:ext uri="{FF2B5EF4-FFF2-40B4-BE49-F238E27FC236}">
                <a16:creationId xmlns:a16="http://schemas.microsoft.com/office/drawing/2014/main" id="{BF380BEC-F9E4-44FD-BE37-4CE98C69BBB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30" name="Text Placeholder 38">
            <a:extLst>
              <a:ext uri="{FF2B5EF4-FFF2-40B4-BE49-F238E27FC236}">
                <a16:creationId xmlns:a16="http://schemas.microsoft.com/office/drawing/2014/main" id="{29369818-45E9-48FB-B30B-C4F3BE518C6A}"/>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857A7085-5868-43EA-88ED-A834659655E4}"/>
              </a:ext>
            </a:extLst>
          </p:cNvPr>
          <p:cNvSpPr>
            <a:spLocks noGrp="1"/>
          </p:cNvSpPr>
          <p:nvPr>
            <p:ph type="dt" sz="half" idx="33"/>
          </p:nvPr>
        </p:nvSpPr>
        <p:spPr/>
        <p:txBody>
          <a:bodyPr/>
          <a:lstStyle/>
          <a:p>
            <a:endParaRPr lang="da-DK" dirty="0"/>
          </a:p>
        </p:txBody>
      </p:sp>
      <p:sp>
        <p:nvSpPr>
          <p:cNvPr id="7" name="Footer Placeholder 6">
            <a:extLst>
              <a:ext uri="{FF2B5EF4-FFF2-40B4-BE49-F238E27FC236}">
                <a16:creationId xmlns:a16="http://schemas.microsoft.com/office/drawing/2014/main" id="{BAA77621-2D73-49DA-91DA-EA1D854BA704}"/>
              </a:ext>
            </a:extLst>
          </p:cNvPr>
          <p:cNvSpPr>
            <a:spLocks noGrp="1"/>
          </p:cNvSpPr>
          <p:nvPr>
            <p:ph type="ftr" sz="quarter" idx="34"/>
          </p:nvPr>
        </p:nvSpPr>
        <p:spPr/>
        <p:txBody>
          <a:bodyPr/>
          <a:lstStyle/>
          <a:p>
            <a:r>
              <a:rPr lang="da-DK" dirty="0"/>
              <a:t>LRGN W ORA 30.marts 2022</a:t>
            </a:r>
          </a:p>
        </p:txBody>
      </p:sp>
      <p:sp>
        <p:nvSpPr>
          <p:cNvPr id="9" name="Slide Number Placeholder 8">
            <a:extLst>
              <a:ext uri="{FF2B5EF4-FFF2-40B4-BE49-F238E27FC236}">
                <a16:creationId xmlns:a16="http://schemas.microsoft.com/office/drawing/2014/main" id="{BB1F2006-0D17-49BD-A27E-FDBD308DE79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7" name="Rectangle 16">
            <a:extLst>
              <a:ext uri="{FF2B5EF4-FFF2-40B4-BE49-F238E27FC236}">
                <a16:creationId xmlns:a16="http://schemas.microsoft.com/office/drawing/2014/main" id="{BDF2C331-5D85-4EB5-9BF1-6A8757ABA3F4}"/>
              </a:ext>
            </a:extLst>
          </p:cNvPr>
          <p:cNvSpPr/>
          <p:nvPr userDrawn="1"/>
        </p:nvSpPr>
        <p:spPr>
          <a:xfrm>
            <a:off x="11083796" y="6319767"/>
            <a:ext cx="45731"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8" name="Logo">
            <a:extLst>
              <a:ext uri="{FF2B5EF4-FFF2-40B4-BE49-F238E27FC236}">
                <a16:creationId xmlns:a16="http://schemas.microsoft.com/office/drawing/2014/main" id="{0FF15FFF-5349-4A6E-9284-71056EFBB0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2528318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8"/>
            <a:ext cx="12193200" cy="4325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18" name="Title 1">
            <a:extLst>
              <a:ext uri="{FF2B5EF4-FFF2-40B4-BE49-F238E27FC236}">
                <a16:creationId xmlns:a16="http://schemas.microsoft.com/office/drawing/2014/main" id="{E56EB49D-0741-410B-B7DA-85B5CBF6F984}"/>
              </a:ext>
            </a:extLst>
          </p:cNvPr>
          <p:cNvSpPr>
            <a:spLocks noGrp="1"/>
          </p:cNvSpPr>
          <p:nvPr>
            <p:ph type="title" hasCustomPrompt="1"/>
          </p:nvPr>
        </p:nvSpPr>
        <p:spPr>
          <a:xfrm>
            <a:off x="788605" y="1152001"/>
            <a:ext cx="10593959" cy="505413"/>
          </a:xfrm>
        </p:spPr>
        <p:txBody>
          <a:bodyPr/>
          <a:lstStyle>
            <a:lvl1pPr>
              <a:defRPr sz="2000"/>
            </a:lvl1pPr>
          </a:lstStyle>
          <a:p>
            <a:r>
              <a:rPr lang="da-DK" dirty="0"/>
              <a:t>Klik her for at tilføje en titel</a:t>
            </a:r>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88604" y="2330450"/>
            <a:ext cx="10593959" cy="3124215"/>
          </a:xfrm>
        </p:spPr>
        <p:txBody>
          <a:bodyPr/>
          <a:lstStyle>
            <a:lvl1pPr>
              <a:defRPr/>
            </a:lvl1pPr>
          </a:lstStyle>
          <a:p>
            <a:pPr lvl="0"/>
            <a:r>
              <a:rPr lang="da-DK" dirty="0"/>
              <a:t>Indsæt tabel</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Text Placeholder 10">
            <a:extLst>
              <a:ext uri="{FF2B5EF4-FFF2-40B4-BE49-F238E27FC236}">
                <a16:creationId xmlns:a16="http://schemas.microsoft.com/office/drawing/2014/main" id="{8521F739-A77E-4BF5-B1BC-AA8DA3B6A3DD}"/>
              </a:ext>
            </a:extLst>
          </p:cNvPr>
          <p:cNvSpPr>
            <a:spLocks noGrp="1"/>
          </p:cNvSpPr>
          <p:nvPr>
            <p:ph type="body" sz="quarter" idx="16" hasCustomPrompt="1"/>
          </p:nvPr>
        </p:nvSpPr>
        <p:spPr>
          <a:xfrm>
            <a:off x="788605" y="5454664"/>
            <a:ext cx="10593959" cy="542134"/>
          </a:xfrm>
        </p:spPr>
        <p:txBody>
          <a:bodyPr anchor="b" anchorCtr="0"/>
          <a:lstStyle>
            <a:lvl1pPr marL="108002" indent="-108002">
              <a:lnSpc>
                <a:spcPct val="114000"/>
              </a:lnSpc>
              <a:spcBef>
                <a:spcPts val="0"/>
              </a:spcBef>
              <a:buFont typeface="Verdana" panose="020B0604030504040204" pitchFamily="34" charset="0"/>
              <a:buChar char="*"/>
              <a:defRPr sz="900"/>
            </a:lvl1pPr>
            <a:lvl2pPr marL="108002" indent="-108002">
              <a:lnSpc>
                <a:spcPct val="114000"/>
              </a:lnSpc>
              <a:spcBef>
                <a:spcPts val="0"/>
              </a:spcBef>
              <a:buFont typeface="Verdana" panose="020B0604030504040204" pitchFamily="34" charset="0"/>
              <a:buChar char="*"/>
              <a:defRPr sz="900"/>
            </a:lvl2pPr>
            <a:lvl3pPr marL="108002" indent="-108002">
              <a:lnSpc>
                <a:spcPct val="114000"/>
              </a:lnSpc>
              <a:spcBef>
                <a:spcPts val="0"/>
              </a:spcBef>
              <a:buFont typeface="Verdana" panose="020B0604030504040204" pitchFamily="34" charset="0"/>
              <a:buChar char="*"/>
              <a:defRPr sz="900"/>
            </a:lvl3pPr>
            <a:lvl4pPr marL="108002" indent="-108002">
              <a:lnSpc>
                <a:spcPct val="114000"/>
              </a:lnSpc>
              <a:spcBef>
                <a:spcPts val="0"/>
              </a:spcBef>
              <a:buFont typeface="Verdana" panose="020B0604030504040204" pitchFamily="34" charset="0"/>
              <a:buChar char="*"/>
              <a:defRPr sz="900"/>
            </a:lvl4pPr>
            <a:lvl5pPr marL="108002" indent="-108002">
              <a:lnSpc>
                <a:spcPct val="114000"/>
              </a:lnSpc>
              <a:spcBef>
                <a:spcPts val="0"/>
              </a:spcBef>
              <a:buFont typeface="Verdana" panose="020B0604030504040204" pitchFamily="34" charset="0"/>
              <a:buChar char="*"/>
              <a:defRPr sz="900"/>
            </a:lvl5pPr>
          </a:lstStyle>
          <a:p>
            <a:pPr lvl="0"/>
            <a:r>
              <a:rPr lang="da-DK" dirty="0"/>
              <a:t>Klik for at tilføje notes tekst</a:t>
            </a:r>
          </a:p>
        </p:txBody>
      </p:sp>
      <p:sp>
        <p:nvSpPr>
          <p:cNvPr id="19" name="Text Placeholder 28">
            <a:extLst>
              <a:ext uri="{FF2B5EF4-FFF2-40B4-BE49-F238E27FC236}">
                <a16:creationId xmlns:a16="http://schemas.microsoft.com/office/drawing/2014/main" id="{F3D6C4D7-2182-4D2E-98E7-17C54D911F1E}"/>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1" name="Text Placeholder 30">
            <a:extLst>
              <a:ext uri="{FF2B5EF4-FFF2-40B4-BE49-F238E27FC236}">
                <a16:creationId xmlns:a16="http://schemas.microsoft.com/office/drawing/2014/main" id="{23928120-F7AD-4132-B2D1-885537200377}"/>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DB371D97-D4DB-46B4-8D78-9B05B3ED1EC8}"/>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72F5B903-D8AA-4473-AD0F-237D3B3B8B14}"/>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88789C0D-CC71-41BE-9C10-0DE1D4BC48B0}"/>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95E91C6A-48DB-404A-9963-E3363BD8E672}"/>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99C9ADCA-2F9B-4B88-89AC-7C9848773786}"/>
              </a:ext>
            </a:extLst>
          </p:cNvPr>
          <p:cNvSpPr>
            <a:spLocks noGrp="1"/>
          </p:cNvSpPr>
          <p:nvPr>
            <p:ph type="dt" sz="half" idx="33"/>
          </p:nvPr>
        </p:nvSpPr>
        <p:spPr/>
        <p:txBody>
          <a:bodyPr/>
          <a:lstStyle/>
          <a:p>
            <a:endParaRPr lang="da-DK" dirty="0"/>
          </a:p>
        </p:txBody>
      </p:sp>
      <p:sp>
        <p:nvSpPr>
          <p:cNvPr id="6" name="Footer Placeholder 5">
            <a:extLst>
              <a:ext uri="{FF2B5EF4-FFF2-40B4-BE49-F238E27FC236}">
                <a16:creationId xmlns:a16="http://schemas.microsoft.com/office/drawing/2014/main" id="{46C6F170-0595-4906-A788-9FA05495F33D}"/>
              </a:ext>
            </a:extLst>
          </p:cNvPr>
          <p:cNvSpPr>
            <a:spLocks noGrp="1"/>
          </p:cNvSpPr>
          <p:nvPr>
            <p:ph type="ftr" sz="quarter" idx="34"/>
          </p:nvPr>
        </p:nvSpPr>
        <p:spPr/>
        <p:txBody>
          <a:bodyPr/>
          <a:lstStyle/>
          <a:p>
            <a:r>
              <a:rPr lang="da-DK" dirty="0"/>
              <a:t>LRGN W ORA 30.marts 2022</a:t>
            </a:r>
          </a:p>
        </p:txBody>
      </p:sp>
      <p:sp>
        <p:nvSpPr>
          <p:cNvPr id="7" name="Slide Number Placeholder 6">
            <a:extLst>
              <a:ext uri="{FF2B5EF4-FFF2-40B4-BE49-F238E27FC236}">
                <a16:creationId xmlns:a16="http://schemas.microsoft.com/office/drawing/2014/main" id="{D8AF9784-6EE7-47CA-89C5-F5304A61BEF1}"/>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F16F26B9-3D9E-4A9C-96CF-1FF47F1C34C8}"/>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189C4CBF-111F-4EEF-A16E-C5CC093A4E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22971457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6" y="1150630"/>
            <a:ext cx="5035272"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5" y="2075383"/>
            <a:ext cx="5034111" cy="3928543"/>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8461" y="1150634"/>
            <a:ext cx="5294104" cy="4853292"/>
          </a:xfrm>
        </p:spPr>
        <p:txBody>
          <a:bodyPr tIns="720000" anchor="ctr" anchorCtr="0"/>
          <a:lstStyle>
            <a:lvl1pPr marL="0" indent="0" algn="ctr">
              <a:buNone/>
              <a:defRPr/>
            </a:lvl1pPr>
          </a:lstStyle>
          <a:p>
            <a:r>
              <a:rPr lang="da-DK" dirty="0"/>
              <a:t>Klik på ikonet for at tilføje et billede</a:t>
            </a:r>
          </a:p>
        </p:txBody>
      </p:sp>
      <p:sp>
        <p:nvSpPr>
          <p:cNvPr id="17" name="Text Placeholder 28">
            <a:extLst>
              <a:ext uri="{FF2B5EF4-FFF2-40B4-BE49-F238E27FC236}">
                <a16:creationId xmlns:a16="http://schemas.microsoft.com/office/drawing/2014/main" id="{6A8EBF36-AD3D-4B28-95DD-8939EA379A20}"/>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B1FB3350-BF67-4DA5-AFEA-BE4C1CDD9C44}"/>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593A96B2-009D-4F7A-8B06-2A1E3ED8870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141C9443-BA4F-49A8-BCBC-4970459A3022}"/>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7B00D538-4C54-41A4-9B68-1DF3FD1EC57E}"/>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0488013D-A966-4713-90CC-A37DFE03B8FF}"/>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20740197-F95B-4E5D-91A2-2238A9152CFF}"/>
              </a:ext>
            </a:extLst>
          </p:cNvPr>
          <p:cNvSpPr>
            <a:spLocks noGrp="1"/>
          </p:cNvSpPr>
          <p:nvPr>
            <p:ph type="dt" sz="half" idx="33"/>
          </p:nvPr>
        </p:nvSpPr>
        <p:spPr/>
        <p:txBody>
          <a:bodyPr/>
          <a:lstStyle/>
          <a:p>
            <a:endParaRPr lang="da-DK" dirty="0"/>
          </a:p>
        </p:txBody>
      </p:sp>
      <p:sp>
        <p:nvSpPr>
          <p:cNvPr id="7" name="Footer Placeholder 6">
            <a:extLst>
              <a:ext uri="{FF2B5EF4-FFF2-40B4-BE49-F238E27FC236}">
                <a16:creationId xmlns:a16="http://schemas.microsoft.com/office/drawing/2014/main" id="{71FDB4F2-D433-4E89-B486-7F13D3B44C12}"/>
              </a:ext>
            </a:extLst>
          </p:cNvPr>
          <p:cNvSpPr>
            <a:spLocks noGrp="1"/>
          </p:cNvSpPr>
          <p:nvPr>
            <p:ph type="ftr" sz="quarter" idx="34"/>
          </p:nvPr>
        </p:nvSpPr>
        <p:spPr/>
        <p:txBody>
          <a:bodyPr/>
          <a:lstStyle/>
          <a:p>
            <a:r>
              <a:rPr lang="da-DK" dirty="0"/>
              <a:t>LRGN W ORA 30.marts 2022</a:t>
            </a:r>
          </a:p>
        </p:txBody>
      </p:sp>
      <p:sp>
        <p:nvSpPr>
          <p:cNvPr id="8" name="Slide Number Placeholder 7">
            <a:extLst>
              <a:ext uri="{FF2B5EF4-FFF2-40B4-BE49-F238E27FC236}">
                <a16:creationId xmlns:a16="http://schemas.microsoft.com/office/drawing/2014/main" id="{0FECEA09-3452-4881-A765-438D791BDE5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5" name="Rectangle 14">
            <a:extLst>
              <a:ext uri="{FF2B5EF4-FFF2-40B4-BE49-F238E27FC236}">
                <a16:creationId xmlns:a16="http://schemas.microsoft.com/office/drawing/2014/main" id="{F52DEE41-8102-467F-BBCB-6B39934E1968}"/>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06A2122B-2FCD-4205-96C0-18616546D02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415282339"/>
      </p:ext>
    </p:extLst>
  </p:cSld>
  <p:clrMapOvr>
    <a:masterClrMapping/>
  </p:clrMapOvr>
  <p:extLst>
    <p:ext uri="{DCECCB84-F9BA-43D5-87BE-67443E8EF086}">
      <p15:sldGuideLst xmlns:p15="http://schemas.microsoft.com/office/powerpoint/2012/main">
        <p15:guide id="1" pos="3839">
          <p15:clr>
            <a:srgbClr val="000000"/>
          </p15:clr>
        </p15:guide>
        <p15:guide id="2" pos="3676">
          <p15:clr>
            <a:srgbClr val="00000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kst og to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6" y="1150630"/>
            <a:ext cx="5033686"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6" y="2075383"/>
            <a:ext cx="5033754" cy="392854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1"/>
            <a:ext cx="5294103" cy="2326864"/>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6" y="3679200"/>
            <a:ext cx="5294101" cy="2326864"/>
          </a:xfrm>
        </p:spPr>
        <p:txBody>
          <a:bodyPr tIns="720000" anchor="ctr" anchorCtr="0"/>
          <a:lstStyle>
            <a:lvl1pPr marL="0" indent="0" algn="ctr">
              <a:buNone/>
              <a:defRPr/>
            </a:lvl1pPr>
          </a:lstStyle>
          <a:p>
            <a:r>
              <a:rPr lang="da-DK" dirty="0"/>
              <a:t>Klik på ikonet for at tilføje et billede</a:t>
            </a:r>
          </a:p>
        </p:txBody>
      </p:sp>
      <p:sp>
        <p:nvSpPr>
          <p:cNvPr id="18" name="Text Placeholder 28">
            <a:extLst>
              <a:ext uri="{FF2B5EF4-FFF2-40B4-BE49-F238E27FC236}">
                <a16:creationId xmlns:a16="http://schemas.microsoft.com/office/drawing/2014/main" id="{AAC6E81A-7D70-4FEA-ACE9-06ADBF7D4632}"/>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250BEB9C-150C-4318-AB1C-ECB7AD1B834E}"/>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0" name="Text Placeholder 32">
            <a:extLst>
              <a:ext uri="{FF2B5EF4-FFF2-40B4-BE49-F238E27FC236}">
                <a16:creationId xmlns:a16="http://schemas.microsoft.com/office/drawing/2014/main" id="{476D5BF2-5E9B-47D8-A511-355E03129BA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1" name="Text Placeholder 34">
            <a:extLst>
              <a:ext uri="{FF2B5EF4-FFF2-40B4-BE49-F238E27FC236}">
                <a16:creationId xmlns:a16="http://schemas.microsoft.com/office/drawing/2014/main" id="{ECC22FB5-7706-4B22-9D8F-130422D7802C}"/>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2" name="Text Placeholder 36">
            <a:extLst>
              <a:ext uri="{FF2B5EF4-FFF2-40B4-BE49-F238E27FC236}">
                <a16:creationId xmlns:a16="http://schemas.microsoft.com/office/drawing/2014/main" id="{FF16197A-4969-40C1-9FF4-BA90D93AE616}"/>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3" name="Text Placeholder 38">
            <a:extLst>
              <a:ext uri="{FF2B5EF4-FFF2-40B4-BE49-F238E27FC236}">
                <a16:creationId xmlns:a16="http://schemas.microsoft.com/office/drawing/2014/main" id="{C97C2E3F-C178-460F-9211-EE15E734A9F1}"/>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D64733AF-8CBE-4216-8B2C-3FF0AD54C6B8}"/>
              </a:ext>
            </a:extLst>
          </p:cNvPr>
          <p:cNvSpPr>
            <a:spLocks noGrp="1"/>
          </p:cNvSpPr>
          <p:nvPr>
            <p:ph type="dt" sz="half" idx="33"/>
          </p:nvPr>
        </p:nvSpPr>
        <p:spPr/>
        <p:txBody>
          <a:bodyPr/>
          <a:lstStyle/>
          <a:p>
            <a:endParaRPr lang="da-DK" dirty="0"/>
          </a:p>
        </p:txBody>
      </p:sp>
      <p:sp>
        <p:nvSpPr>
          <p:cNvPr id="7" name="Footer Placeholder 6">
            <a:extLst>
              <a:ext uri="{FF2B5EF4-FFF2-40B4-BE49-F238E27FC236}">
                <a16:creationId xmlns:a16="http://schemas.microsoft.com/office/drawing/2014/main" id="{6DC38870-61FB-49C5-BF04-3FF12E8E4DED}"/>
              </a:ext>
            </a:extLst>
          </p:cNvPr>
          <p:cNvSpPr>
            <a:spLocks noGrp="1"/>
          </p:cNvSpPr>
          <p:nvPr>
            <p:ph type="ftr" sz="quarter" idx="34"/>
          </p:nvPr>
        </p:nvSpPr>
        <p:spPr/>
        <p:txBody>
          <a:bodyPr/>
          <a:lstStyle/>
          <a:p>
            <a:r>
              <a:rPr lang="da-DK" dirty="0"/>
              <a:t>LRGN W ORA 30.marts 2022</a:t>
            </a:r>
          </a:p>
        </p:txBody>
      </p:sp>
      <p:sp>
        <p:nvSpPr>
          <p:cNvPr id="8" name="Slide Number Placeholder 7">
            <a:extLst>
              <a:ext uri="{FF2B5EF4-FFF2-40B4-BE49-F238E27FC236}">
                <a16:creationId xmlns:a16="http://schemas.microsoft.com/office/drawing/2014/main" id="{631977CB-D006-42F6-91D8-78885D0FB50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685621B1-8437-49D1-B87C-5313FC51808C}"/>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2B690131-8682-4F8C-8B22-DDB9CBBC2A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3013233503"/>
      </p:ext>
    </p:extLst>
  </p:cSld>
  <p:clrMapOvr>
    <a:masterClrMapping/>
  </p:clrMapOvr>
  <p:extLst>
    <p:ext uri="{DCECCB84-F9BA-43D5-87BE-67443E8EF086}">
      <p15:sldGuideLst xmlns:p15="http://schemas.microsoft.com/office/powerpoint/2012/main">
        <p15:guide id="1" pos="3839">
          <p15:clr>
            <a:srgbClr val="000000"/>
          </p15:clr>
        </p15:guide>
        <p15:guide id="3" pos="3675">
          <p15:clr>
            <a:srgbClr val="00000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 og fire billeder">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CA59328A-F667-416F-8258-ED5A667E7C3C}"/>
              </a:ext>
            </a:extLst>
          </p:cNvPr>
          <p:cNvSpPr>
            <a:spLocks noGrp="1"/>
          </p:cNvSpPr>
          <p:nvPr>
            <p:ph type="title" hasCustomPrompt="1"/>
          </p:nvPr>
        </p:nvSpPr>
        <p:spPr>
          <a:xfrm>
            <a:off x="788606" y="1150630"/>
            <a:ext cx="5033686"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6" y="2077200"/>
            <a:ext cx="5033222" cy="1357938"/>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4"/>
            <a:ext cx="5294103" cy="2326861"/>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6" y="3679200"/>
            <a:ext cx="5294103" cy="2325600"/>
          </a:xfrm>
        </p:spPr>
        <p:txBody>
          <a:bodyPr tIns="720000" anchor="ctr" anchorCtr="0"/>
          <a:lstStyle>
            <a:lvl1pPr marL="0" indent="0" algn="ctr">
              <a:buNone/>
              <a:defRPr/>
            </a:lvl1pPr>
          </a:lstStyle>
          <a:p>
            <a:r>
              <a:rPr lang="da-DK" dirty="0"/>
              <a:t>Klik på ikonet for at tilføje et billede</a:t>
            </a:r>
          </a:p>
        </p:txBody>
      </p:sp>
      <p:sp>
        <p:nvSpPr>
          <p:cNvPr id="7" name="Picture Placeholder 6">
            <a:extLst>
              <a:ext uri="{FF2B5EF4-FFF2-40B4-BE49-F238E27FC236}">
                <a16:creationId xmlns:a16="http://schemas.microsoft.com/office/drawing/2014/main" id="{0375E19A-5489-4BE4-B873-A87F03CC04C4}"/>
              </a:ext>
            </a:extLst>
          </p:cNvPr>
          <p:cNvSpPr>
            <a:spLocks noGrp="1"/>
          </p:cNvSpPr>
          <p:nvPr>
            <p:ph type="pic" sz="quarter" idx="16" hasCustomPrompt="1"/>
          </p:nvPr>
        </p:nvSpPr>
        <p:spPr>
          <a:xfrm>
            <a:off x="788606"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13" name="Picture Placeholder 12">
            <a:extLst>
              <a:ext uri="{FF2B5EF4-FFF2-40B4-BE49-F238E27FC236}">
                <a16:creationId xmlns:a16="http://schemas.microsoft.com/office/drawing/2014/main" id="{BD060AB5-D980-4E07-83FD-76BF3F4E16DC}"/>
              </a:ext>
            </a:extLst>
          </p:cNvPr>
          <p:cNvSpPr>
            <a:spLocks noGrp="1"/>
          </p:cNvSpPr>
          <p:nvPr>
            <p:ph type="pic" sz="quarter" idx="17" hasCustomPrompt="1"/>
          </p:nvPr>
        </p:nvSpPr>
        <p:spPr>
          <a:xfrm>
            <a:off x="3539722"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20" name="Text Placeholder 28">
            <a:extLst>
              <a:ext uri="{FF2B5EF4-FFF2-40B4-BE49-F238E27FC236}">
                <a16:creationId xmlns:a16="http://schemas.microsoft.com/office/drawing/2014/main" id="{012B17DA-CFE1-4F96-8ACC-65C2A809671E}"/>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1" name="Text Placeholder 30">
            <a:extLst>
              <a:ext uri="{FF2B5EF4-FFF2-40B4-BE49-F238E27FC236}">
                <a16:creationId xmlns:a16="http://schemas.microsoft.com/office/drawing/2014/main" id="{186A6329-B153-47C0-A6B7-88CFD2F81511}"/>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FF9580EF-7326-4577-A1C8-30703DBAE92E}"/>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61540157-CAD4-45BB-A494-D642ADCEB96C}"/>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3B378486-A6C7-42D6-8B03-78E8EF0F7C25}"/>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309F1F8A-D9FD-4423-8697-0137EF115DCF}"/>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4C8D6E0-5998-43AC-86E4-BAC0EAC6C99C}"/>
              </a:ext>
            </a:extLst>
          </p:cNvPr>
          <p:cNvSpPr>
            <a:spLocks noGrp="1"/>
          </p:cNvSpPr>
          <p:nvPr>
            <p:ph type="dt" sz="half" idx="30"/>
          </p:nvPr>
        </p:nvSpPr>
        <p:spPr/>
        <p:txBody>
          <a:bodyPr/>
          <a:lstStyle/>
          <a:p>
            <a:endParaRPr lang="da-DK" dirty="0"/>
          </a:p>
        </p:txBody>
      </p:sp>
      <p:sp>
        <p:nvSpPr>
          <p:cNvPr id="6" name="Footer Placeholder 5">
            <a:extLst>
              <a:ext uri="{FF2B5EF4-FFF2-40B4-BE49-F238E27FC236}">
                <a16:creationId xmlns:a16="http://schemas.microsoft.com/office/drawing/2014/main" id="{AD577698-E215-4889-8758-C9C8E3D15572}"/>
              </a:ext>
            </a:extLst>
          </p:cNvPr>
          <p:cNvSpPr>
            <a:spLocks noGrp="1"/>
          </p:cNvSpPr>
          <p:nvPr>
            <p:ph type="ftr" sz="quarter" idx="31"/>
          </p:nvPr>
        </p:nvSpPr>
        <p:spPr/>
        <p:txBody>
          <a:bodyPr/>
          <a:lstStyle/>
          <a:p>
            <a:r>
              <a:rPr lang="da-DK" dirty="0"/>
              <a:t>LRGN W ORA 30.marts 2022</a:t>
            </a:r>
          </a:p>
        </p:txBody>
      </p:sp>
      <p:sp>
        <p:nvSpPr>
          <p:cNvPr id="8" name="Slide Number Placeholder 7">
            <a:extLst>
              <a:ext uri="{FF2B5EF4-FFF2-40B4-BE49-F238E27FC236}">
                <a16:creationId xmlns:a16="http://schemas.microsoft.com/office/drawing/2014/main" id="{32CA26D4-18B6-48DB-91E0-4DE787564F2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8" name="Rectangle 17">
            <a:extLst>
              <a:ext uri="{FF2B5EF4-FFF2-40B4-BE49-F238E27FC236}">
                <a16:creationId xmlns:a16="http://schemas.microsoft.com/office/drawing/2014/main" id="{74F45923-84F7-47B6-A5F0-BA54DC3A1C61}"/>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9" name="Logo">
            <a:extLst>
              <a:ext uri="{FF2B5EF4-FFF2-40B4-BE49-F238E27FC236}">
                <a16:creationId xmlns:a16="http://schemas.microsoft.com/office/drawing/2014/main" id="{762512F1-8192-4B00-9C7F-D2B2A3315B0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2359062615"/>
      </p:ext>
    </p:extLst>
  </p:cSld>
  <p:clrMapOvr>
    <a:masterClrMapping/>
  </p:clrMapOvr>
  <p:extLst>
    <p:ext uri="{DCECCB84-F9BA-43D5-87BE-67443E8EF086}">
      <p15:sldGuideLst xmlns:p15="http://schemas.microsoft.com/office/powerpoint/2012/main">
        <p15:guide id="1" pos="3839">
          <p15:clr>
            <a:srgbClr val="000000"/>
          </p15:clr>
        </p15:guide>
        <p15:guide id="2" pos="3675">
          <p15:clr>
            <a:srgbClr val="000000"/>
          </p15:clr>
        </p15:guide>
        <p15:guide id="3" pos="2073">
          <p15:clr>
            <a:srgbClr val="000000"/>
          </p15:clr>
        </p15:guide>
        <p15:guide id="4" pos="2237">
          <p15:clr>
            <a:srgbClr val="00000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illede og tekst boks">
    <p:spTree>
      <p:nvGrpSpPr>
        <p:cNvPr id="1" name=""/>
        <p:cNvGrpSpPr/>
        <p:nvPr/>
      </p:nvGrpSpPr>
      <p:grpSpPr>
        <a:xfrm>
          <a:off x="0" y="0"/>
          <a:ext cx="0" cy="0"/>
          <a:chOff x="0" y="0"/>
          <a:chExt cx="0" cy="0"/>
        </a:xfrm>
      </p:grpSpPr>
      <p:sp>
        <p:nvSpPr>
          <p:cNvPr id="6" name="Pladsholder til billede 5"/>
          <p:cNvSpPr>
            <a:spLocks noGrp="1"/>
          </p:cNvSpPr>
          <p:nvPr>
            <p:ph type="pic" sz="quarter" idx="24" hasCustomPrompt="1"/>
          </p:nvPr>
        </p:nvSpPr>
        <p:spPr>
          <a:xfrm>
            <a:off x="788605" y="786306"/>
            <a:ext cx="10593959" cy="4928695"/>
          </a:xfrm>
        </p:spPr>
        <p:txBody>
          <a:bodyPr tIns="720000" rIns="0" anchor="ctr" anchorCtr="0"/>
          <a:lstStyle>
            <a:lvl1pPr marL="0" indent="0" algn="ctr">
              <a:buNone/>
              <a:defRPr/>
            </a:lvl1pPr>
          </a:lstStyle>
          <a:p>
            <a:r>
              <a:rPr lang="da-DK" dirty="0"/>
              <a:t>Klik på ikonet for at tilføje et billede</a:t>
            </a:r>
          </a:p>
        </p:txBody>
      </p:sp>
      <p:sp>
        <p:nvSpPr>
          <p:cNvPr id="15" name="Text Placeholder 14">
            <a:extLst>
              <a:ext uri="{FF2B5EF4-FFF2-40B4-BE49-F238E27FC236}">
                <a16:creationId xmlns:a16="http://schemas.microsoft.com/office/drawing/2014/main" id="{02A36351-E6B9-4A17-B973-27131ABDF42F}"/>
              </a:ext>
            </a:extLst>
          </p:cNvPr>
          <p:cNvSpPr>
            <a:spLocks noGrp="1"/>
          </p:cNvSpPr>
          <p:nvPr>
            <p:ph type="body" sz="quarter" idx="14" hasCustomPrompt="1"/>
          </p:nvPr>
        </p:nvSpPr>
        <p:spPr>
          <a:xfrm>
            <a:off x="1171881" y="3666199"/>
            <a:ext cx="2524782" cy="2305591"/>
          </a:xfrm>
          <a:solidFill>
            <a:schemeClr val="accent2"/>
          </a:solidFill>
        </p:spPr>
        <p:txBody>
          <a:bodyPr wrap="square" lIns="288000" tIns="180000" rIns="288000" bIns="144000" anchor="b" anchorCtr="0">
            <a:spAutoFit/>
          </a:bodyPr>
          <a:lstStyle>
            <a:lvl1pPr marL="0" indent="0">
              <a:lnSpc>
                <a:spcPct val="107000"/>
              </a:lnSpc>
              <a:spcBef>
                <a:spcPts val="0"/>
              </a:spcBef>
              <a:buFont typeface="Arial" panose="020B0604020202020204" pitchFamily="34" charset="0"/>
              <a:buChar char="​"/>
              <a:defRPr sz="1400" b="1">
                <a:solidFill>
                  <a:schemeClr val="bg1"/>
                </a:solidFill>
              </a:defRPr>
            </a:lvl1pPr>
            <a:lvl2pPr marL="0" indent="0">
              <a:spcBef>
                <a:spcPts val="1500"/>
              </a:spcBef>
              <a:buFont typeface="Arial" panose="020B0604020202020204" pitchFamily="34" charset="0"/>
              <a:buChar char="​"/>
              <a:defRPr sz="1000">
                <a:solidFill>
                  <a:schemeClr val="bg1"/>
                </a:solidFill>
              </a:defRPr>
            </a:lvl2pPr>
            <a:lvl3pPr marL="180003" indent="-180003">
              <a:spcBef>
                <a:spcPts val="1500"/>
              </a:spcBef>
              <a:defRPr sz="1000">
                <a:solidFill>
                  <a:schemeClr val="bg1"/>
                </a:solidFill>
              </a:defRPr>
            </a:lvl3pPr>
            <a:lvl4pPr marL="360006" indent="-180003">
              <a:spcBef>
                <a:spcPts val="1500"/>
              </a:spcBef>
              <a:defRPr sz="1000">
                <a:solidFill>
                  <a:schemeClr val="bg1"/>
                </a:solidFill>
              </a:defRPr>
            </a:lvl4pPr>
            <a:lvl5pPr marL="540009" indent="-180003">
              <a:spcBef>
                <a:spcPts val="1500"/>
              </a:spcBef>
              <a:defRPr sz="1000">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7" name="Text Placeholder 28">
            <a:extLst>
              <a:ext uri="{FF2B5EF4-FFF2-40B4-BE49-F238E27FC236}">
                <a16:creationId xmlns:a16="http://schemas.microsoft.com/office/drawing/2014/main" id="{A89810C5-A12C-4C0B-AB0F-E370E16A136A}"/>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8D2F25F0-9D7E-4A0D-A297-72D04E7AFB84}"/>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AAAD6BAE-EEF8-4BA1-BD7F-603960C97339}"/>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ACFDEAE3-8EFE-4991-976C-6E7B53501B8E}"/>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75CDA0B1-D595-4DDC-8784-FC04056BF99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0F9AC1B8-B44F-432B-940B-ED7C8C9C8FF9}"/>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52FD9D1D-FF14-49B7-A97B-54E0E5AACB73}"/>
              </a:ext>
            </a:extLst>
          </p:cNvPr>
          <p:cNvSpPr>
            <a:spLocks noGrp="1"/>
          </p:cNvSpPr>
          <p:nvPr>
            <p:ph type="dt" sz="half" idx="30"/>
          </p:nvPr>
        </p:nvSpPr>
        <p:spPr/>
        <p:txBody>
          <a:bodyPr/>
          <a:lstStyle/>
          <a:p>
            <a:endParaRPr lang="da-DK" dirty="0"/>
          </a:p>
        </p:txBody>
      </p:sp>
      <p:sp>
        <p:nvSpPr>
          <p:cNvPr id="7" name="Footer Placeholder 6">
            <a:extLst>
              <a:ext uri="{FF2B5EF4-FFF2-40B4-BE49-F238E27FC236}">
                <a16:creationId xmlns:a16="http://schemas.microsoft.com/office/drawing/2014/main" id="{1843B6AC-93D5-44E4-8F1E-6F56244AD38D}"/>
              </a:ext>
            </a:extLst>
          </p:cNvPr>
          <p:cNvSpPr>
            <a:spLocks noGrp="1"/>
          </p:cNvSpPr>
          <p:nvPr>
            <p:ph type="ftr" sz="quarter" idx="31"/>
          </p:nvPr>
        </p:nvSpPr>
        <p:spPr/>
        <p:txBody>
          <a:bodyPr/>
          <a:lstStyle/>
          <a:p>
            <a:r>
              <a:rPr lang="da-DK" dirty="0"/>
              <a:t>LRGN W ORA 30.marts 2022</a:t>
            </a:r>
          </a:p>
        </p:txBody>
      </p:sp>
      <p:sp>
        <p:nvSpPr>
          <p:cNvPr id="8" name="Slide Number Placeholder 7">
            <a:extLst>
              <a:ext uri="{FF2B5EF4-FFF2-40B4-BE49-F238E27FC236}">
                <a16:creationId xmlns:a16="http://schemas.microsoft.com/office/drawing/2014/main" id="{9D1BFF15-ADC4-41B6-BCA6-8F4D1A1898E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30055934-29DC-4AD2-A343-CEC203C912E0}"/>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29DDD414-473A-40C6-8D71-09F4132F9B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20432419"/>
      </p:ext>
    </p:extLst>
  </p:cSld>
  <p:clrMapOvr>
    <a:masterClrMapping/>
  </p:clrMapOvr>
  <p:extLst>
    <p:ext uri="{DCECCB84-F9BA-43D5-87BE-67443E8EF086}">
      <p15:sldGuideLst xmlns:p15="http://schemas.microsoft.com/office/powerpoint/2012/main">
        <p15:guide id="1" pos="301">
          <p15:clr>
            <a:srgbClr val="F26B43"/>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D776E-95AF-460A-98D2-97241326AFC5}"/>
              </a:ext>
            </a:extLst>
          </p:cNvPr>
          <p:cNvSpPr>
            <a:spLocks noGrp="1"/>
          </p:cNvSpPr>
          <p:nvPr>
            <p:ph type="title" hasCustomPrompt="1"/>
          </p:nvPr>
        </p:nvSpPr>
        <p:spPr>
          <a:xfrm>
            <a:off x="788605" y="1528348"/>
            <a:ext cx="10592967" cy="802103"/>
          </a:xfrm>
        </p:spPr>
        <p:txBody>
          <a:bodyPr/>
          <a:lstStyle>
            <a:lvl1pPr>
              <a:defRPr/>
            </a:lvl1pPr>
          </a:lstStyle>
          <a:p>
            <a:r>
              <a:rPr lang="da-DK" dirty="0"/>
              <a:t>Klik for at tilføje en titel</a:t>
            </a:r>
          </a:p>
        </p:txBody>
      </p:sp>
      <p:sp>
        <p:nvSpPr>
          <p:cNvPr id="15" name="Text Placeholder 28">
            <a:extLst>
              <a:ext uri="{FF2B5EF4-FFF2-40B4-BE49-F238E27FC236}">
                <a16:creationId xmlns:a16="http://schemas.microsoft.com/office/drawing/2014/main" id="{539C7357-0763-4F5F-852E-C79662098CD9}"/>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6" name="Text Placeholder 30">
            <a:extLst>
              <a:ext uri="{FF2B5EF4-FFF2-40B4-BE49-F238E27FC236}">
                <a16:creationId xmlns:a16="http://schemas.microsoft.com/office/drawing/2014/main" id="{E1677E23-0BCB-4B43-9EC7-F6A8C55CDE1C}"/>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7" name="Text Placeholder 32">
            <a:extLst>
              <a:ext uri="{FF2B5EF4-FFF2-40B4-BE49-F238E27FC236}">
                <a16:creationId xmlns:a16="http://schemas.microsoft.com/office/drawing/2014/main" id="{9A8BE360-1F51-4886-B516-2C9E248B0638}"/>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8" name="Text Placeholder 34">
            <a:extLst>
              <a:ext uri="{FF2B5EF4-FFF2-40B4-BE49-F238E27FC236}">
                <a16:creationId xmlns:a16="http://schemas.microsoft.com/office/drawing/2014/main" id="{306F40D9-E883-4591-9BB2-53B2FB8DDE40}"/>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9" name="Text Placeholder 36">
            <a:extLst>
              <a:ext uri="{FF2B5EF4-FFF2-40B4-BE49-F238E27FC236}">
                <a16:creationId xmlns:a16="http://schemas.microsoft.com/office/drawing/2014/main" id="{72E18CC4-CBE6-4917-835D-E39EF908B2B5}"/>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6" name="Text Placeholder 38">
            <a:extLst>
              <a:ext uri="{FF2B5EF4-FFF2-40B4-BE49-F238E27FC236}">
                <a16:creationId xmlns:a16="http://schemas.microsoft.com/office/drawing/2014/main" id="{1C4ADBE0-2FC6-4901-83F1-F6F6C5424E02}"/>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118E965-E19B-4E36-8890-D02573C4F5EF}"/>
              </a:ext>
            </a:extLst>
          </p:cNvPr>
          <p:cNvSpPr>
            <a:spLocks noGrp="1"/>
          </p:cNvSpPr>
          <p:nvPr>
            <p:ph type="dt" sz="half" idx="33"/>
          </p:nvPr>
        </p:nvSpPr>
        <p:spPr/>
        <p:txBody>
          <a:bodyPr/>
          <a:lstStyle/>
          <a:p>
            <a:endParaRPr lang="da-DK" dirty="0"/>
          </a:p>
        </p:txBody>
      </p:sp>
      <p:sp>
        <p:nvSpPr>
          <p:cNvPr id="7" name="Footer Placeholder 6">
            <a:extLst>
              <a:ext uri="{FF2B5EF4-FFF2-40B4-BE49-F238E27FC236}">
                <a16:creationId xmlns:a16="http://schemas.microsoft.com/office/drawing/2014/main" id="{36BFBA20-A04F-4594-A01F-992BED746401}"/>
              </a:ext>
            </a:extLst>
          </p:cNvPr>
          <p:cNvSpPr>
            <a:spLocks noGrp="1"/>
          </p:cNvSpPr>
          <p:nvPr>
            <p:ph type="ftr" sz="quarter" idx="34"/>
          </p:nvPr>
        </p:nvSpPr>
        <p:spPr/>
        <p:txBody>
          <a:bodyPr/>
          <a:lstStyle/>
          <a:p>
            <a:r>
              <a:rPr lang="da-DK" dirty="0"/>
              <a:t>LRGN W ORA 30.marts 2022</a:t>
            </a:r>
          </a:p>
        </p:txBody>
      </p:sp>
      <p:sp>
        <p:nvSpPr>
          <p:cNvPr id="8" name="Slide Number Placeholder 7">
            <a:extLst>
              <a:ext uri="{FF2B5EF4-FFF2-40B4-BE49-F238E27FC236}">
                <a16:creationId xmlns:a16="http://schemas.microsoft.com/office/drawing/2014/main" id="{F750F5DE-5FEA-461A-B683-FE660D6F8983}"/>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3" name="Rectangle 12">
            <a:extLst>
              <a:ext uri="{FF2B5EF4-FFF2-40B4-BE49-F238E27FC236}">
                <a16:creationId xmlns:a16="http://schemas.microsoft.com/office/drawing/2014/main" id="{9FA844AF-277F-41CB-9629-B355E1A2653D}"/>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4" name="Logo">
            <a:extLst>
              <a:ext uri="{FF2B5EF4-FFF2-40B4-BE49-F238E27FC236}">
                <a16:creationId xmlns:a16="http://schemas.microsoft.com/office/drawing/2014/main" id="{B9536424-6059-4015-A641-91AE1D93A39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24250886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D52E9B85-AD1B-4BF4-B785-EE449AB2D3E4}"/>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5" name="Text Placeholder 30">
            <a:extLst>
              <a:ext uri="{FF2B5EF4-FFF2-40B4-BE49-F238E27FC236}">
                <a16:creationId xmlns:a16="http://schemas.microsoft.com/office/drawing/2014/main" id="{2363F0E7-1401-4D46-B61E-04B2A57927F1}"/>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6" name="Text Placeholder 32">
            <a:extLst>
              <a:ext uri="{FF2B5EF4-FFF2-40B4-BE49-F238E27FC236}">
                <a16:creationId xmlns:a16="http://schemas.microsoft.com/office/drawing/2014/main" id="{EB6F3F16-8CA5-44C3-86CB-22D23EF7E1DA}"/>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7" name="Text Placeholder 34">
            <a:extLst>
              <a:ext uri="{FF2B5EF4-FFF2-40B4-BE49-F238E27FC236}">
                <a16:creationId xmlns:a16="http://schemas.microsoft.com/office/drawing/2014/main" id="{C500833E-1F69-4708-A593-65CDD0514FC7}"/>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8" name="Text Placeholder 36">
            <a:extLst>
              <a:ext uri="{FF2B5EF4-FFF2-40B4-BE49-F238E27FC236}">
                <a16:creationId xmlns:a16="http://schemas.microsoft.com/office/drawing/2014/main" id="{C403A39A-5C2C-478B-A633-4C3BF256DD6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DBB065B0-9068-4F01-A9C2-1C1D8766EE10}"/>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394B055C-CE15-4BB9-8129-ABCBD4CCF2D3}"/>
              </a:ext>
            </a:extLst>
          </p:cNvPr>
          <p:cNvSpPr>
            <a:spLocks noGrp="1"/>
          </p:cNvSpPr>
          <p:nvPr>
            <p:ph type="dt" sz="half" idx="33"/>
          </p:nvPr>
        </p:nvSpPr>
        <p:spPr/>
        <p:txBody>
          <a:bodyPr/>
          <a:lstStyle/>
          <a:p>
            <a:endParaRPr lang="da-DK" dirty="0"/>
          </a:p>
        </p:txBody>
      </p:sp>
      <p:sp>
        <p:nvSpPr>
          <p:cNvPr id="6" name="Footer Placeholder 5">
            <a:extLst>
              <a:ext uri="{FF2B5EF4-FFF2-40B4-BE49-F238E27FC236}">
                <a16:creationId xmlns:a16="http://schemas.microsoft.com/office/drawing/2014/main" id="{055A9DBD-15AE-4490-8673-EEC5BB571FB1}"/>
              </a:ext>
            </a:extLst>
          </p:cNvPr>
          <p:cNvSpPr>
            <a:spLocks noGrp="1"/>
          </p:cNvSpPr>
          <p:nvPr>
            <p:ph type="ftr" sz="quarter" idx="34"/>
          </p:nvPr>
        </p:nvSpPr>
        <p:spPr/>
        <p:txBody>
          <a:bodyPr/>
          <a:lstStyle/>
          <a:p>
            <a:r>
              <a:rPr lang="da-DK" dirty="0"/>
              <a:t>LRGN W ORA 30.marts 2022</a:t>
            </a:r>
          </a:p>
        </p:txBody>
      </p:sp>
      <p:sp>
        <p:nvSpPr>
          <p:cNvPr id="7" name="Slide Number Placeholder 6">
            <a:extLst>
              <a:ext uri="{FF2B5EF4-FFF2-40B4-BE49-F238E27FC236}">
                <a16:creationId xmlns:a16="http://schemas.microsoft.com/office/drawing/2014/main" id="{9621EFCD-3C0A-4C54-B5CF-BABC64BD0D6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2" name="Rectangle 11">
            <a:extLst>
              <a:ext uri="{FF2B5EF4-FFF2-40B4-BE49-F238E27FC236}">
                <a16:creationId xmlns:a16="http://schemas.microsoft.com/office/drawing/2014/main" id="{3AC0BF6B-6255-482D-A0E8-0B6D45150E21}"/>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3" name="Logo">
            <a:extLst>
              <a:ext uri="{FF2B5EF4-FFF2-40B4-BE49-F238E27FC236}">
                <a16:creationId xmlns:a16="http://schemas.microsoft.com/office/drawing/2014/main" id="{BA0295FC-1F3A-4FE5-A226-522EEF4310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8291049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fslutning">
    <p:bg>
      <p:bgPr>
        <a:solidFill>
          <a:schemeClr val="bg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801900" y="5324723"/>
            <a:ext cx="2880000"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gadeadresse</a:t>
            </a:r>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801897" y="5437050"/>
            <a:ext cx="288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postnummer og by</a:t>
            </a:r>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801897" y="5751734"/>
            <a:ext cx="2880003" cy="108000"/>
          </a:xfrm>
        </p:spPr>
        <p:txBody>
          <a:bodyPr anchor="ctr" anchorCtr="0"/>
          <a:lstStyle>
            <a:lvl1pPr marL="0" indent="0">
              <a:lnSpc>
                <a:spcPct val="100000"/>
              </a:lnSpc>
              <a:spcBef>
                <a:spcPts val="0"/>
              </a:spcBef>
              <a:buNone/>
              <a:tabLst>
                <a:tab pos="406806"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801898" y="5862923"/>
            <a:ext cx="2880004" cy="108000"/>
          </a:xfrm>
        </p:spPr>
        <p:txBody>
          <a:bodyPr anchor="ctr" anchorCtr="0"/>
          <a:lstStyle>
            <a:lvl1pPr marL="0" indent="0">
              <a:lnSpc>
                <a:spcPct val="100000"/>
              </a:lnSpc>
              <a:spcBef>
                <a:spcPts val="0"/>
              </a:spcBef>
              <a:buNone/>
              <a:tabLst>
                <a:tab pos="406806"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e-mail adresse</a:t>
            </a:r>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801898" y="5970584"/>
            <a:ext cx="2880004"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err="1"/>
              <a:t>Indæt</a:t>
            </a:r>
            <a:r>
              <a:rPr lang="da-DK" dirty="0"/>
              <a:t> www-adresse</a:t>
            </a:r>
          </a:p>
        </p:txBody>
      </p:sp>
      <p:sp>
        <p:nvSpPr>
          <p:cNvPr id="18" name="Text Placeholder 28">
            <a:extLst>
              <a:ext uri="{FF2B5EF4-FFF2-40B4-BE49-F238E27FC236}">
                <a16:creationId xmlns:a16="http://schemas.microsoft.com/office/drawing/2014/main" id="{A341E85D-A666-4A4C-8890-D74D58046B19}"/>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1A0D38EB-5C11-48F2-8A6C-60A10B7F075A}"/>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6" name="Text Placeholder 32">
            <a:extLst>
              <a:ext uri="{FF2B5EF4-FFF2-40B4-BE49-F238E27FC236}">
                <a16:creationId xmlns:a16="http://schemas.microsoft.com/office/drawing/2014/main" id="{D98296BF-84B9-4F48-B0CD-AD253331071E}"/>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7" name="Text Placeholder 34">
            <a:extLst>
              <a:ext uri="{FF2B5EF4-FFF2-40B4-BE49-F238E27FC236}">
                <a16:creationId xmlns:a16="http://schemas.microsoft.com/office/drawing/2014/main" id="{ED37C21B-F4CF-40C9-9395-43DEEF372B73}"/>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8" name="Text Placeholder 36">
            <a:extLst>
              <a:ext uri="{FF2B5EF4-FFF2-40B4-BE49-F238E27FC236}">
                <a16:creationId xmlns:a16="http://schemas.microsoft.com/office/drawing/2014/main" id="{772CFEF8-8F57-4ED9-812C-1580BCFF95E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30" name="Text Placeholder 38">
            <a:extLst>
              <a:ext uri="{FF2B5EF4-FFF2-40B4-BE49-F238E27FC236}">
                <a16:creationId xmlns:a16="http://schemas.microsoft.com/office/drawing/2014/main" id="{82A36E98-8BE9-4D59-B6B7-D7964BE3D6DB}"/>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8" name="Date Placeholder 2" hidden="1">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9" name="Footer Placeholder 3" hidden="1">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p:spPr>
        <p:txBody>
          <a:bodyPr/>
          <a:lstStyle>
            <a:lvl1pPr>
              <a:defRPr sz="100">
                <a:noFill/>
              </a:defRPr>
            </a:lvl1pPr>
          </a:lstStyle>
          <a:p>
            <a:r>
              <a:rPr lang="da-DK" dirty="0"/>
              <a:t>LRGN W ORA 30.marts 2022</a:t>
            </a:r>
          </a:p>
        </p:txBody>
      </p:sp>
      <p:sp>
        <p:nvSpPr>
          <p:cNvPr id="10" name="Slide Number Placeholder 4" hidden="1">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pic>
        <p:nvPicPr>
          <p:cNvPr id="17" name="LogoEnd">
            <a:extLst>
              <a:ext uri="{FF2B5EF4-FFF2-40B4-BE49-F238E27FC236}">
                <a16:creationId xmlns:a16="http://schemas.microsoft.com/office/drawing/2014/main" id="{D938A296-E57A-445D-ADDF-941A5DFB3C5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57548" y="4653650"/>
            <a:ext cx="3506953" cy="553826"/>
          </a:xfrm>
          <a:prstGeom prst="rect">
            <a:avLst/>
          </a:prstGeom>
        </p:spPr>
      </p:pic>
    </p:spTree>
    <p:extLst>
      <p:ext uri="{BB962C8B-B14F-4D97-AF65-F5344CB8AC3E}">
        <p14:creationId xmlns:p14="http://schemas.microsoft.com/office/powerpoint/2010/main" val="7526376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7" name="Date Placeholder 2">
            <a:extLst>
              <a:ext uri="{FF2B5EF4-FFF2-40B4-BE49-F238E27FC236}">
                <a16:creationId xmlns:a16="http://schemas.microsoft.com/office/drawing/2014/main" id="{8563B61B-DE53-472A-89F5-3F477A0CD92E}"/>
              </a:ext>
            </a:extLst>
          </p:cNvPr>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20" name="Footer Placeholder 3">
            <a:extLst>
              <a:ext uri="{FF2B5EF4-FFF2-40B4-BE49-F238E27FC236}">
                <a16:creationId xmlns:a16="http://schemas.microsoft.com/office/drawing/2014/main" id="{0F06369E-00A0-46D6-9D76-B9DDCECD391D}"/>
              </a:ext>
            </a:extLst>
          </p:cNvPr>
          <p:cNvSpPr>
            <a:spLocks noGrp="1"/>
          </p:cNvSpPr>
          <p:nvPr>
            <p:ph type="ftr" sz="quarter" idx="11"/>
          </p:nvPr>
        </p:nvSpPr>
        <p:spPr>
          <a:xfrm>
            <a:off x="0" y="6912000"/>
            <a:ext cx="0" cy="0"/>
          </a:xfrm>
        </p:spPr>
        <p:txBody>
          <a:bodyPr/>
          <a:lstStyle>
            <a:lvl1pPr>
              <a:defRPr sz="100">
                <a:noFill/>
              </a:defRPr>
            </a:lvl1pPr>
          </a:lstStyle>
          <a:p>
            <a:r>
              <a:rPr lang="da-DK" dirty="0"/>
              <a:t>LRGN W ORA 30.marts 2022</a:t>
            </a:r>
          </a:p>
        </p:txBody>
      </p:sp>
      <p:sp>
        <p:nvSpPr>
          <p:cNvPr id="21" name="Slide Number Placeholder 4">
            <a:extLst>
              <a:ext uri="{FF2B5EF4-FFF2-40B4-BE49-F238E27FC236}">
                <a16:creationId xmlns:a16="http://schemas.microsoft.com/office/drawing/2014/main" id="{D489D928-3540-4ADF-AE19-0BCE0A0DB3B2}"/>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pic>
        <p:nvPicPr>
          <p:cNvPr id="24" name="Logo">
            <a:extLst>
              <a:ext uri="{FF2B5EF4-FFF2-40B4-BE49-F238E27FC236}">
                <a16:creationId xmlns:a16="http://schemas.microsoft.com/office/drawing/2014/main" id="{E69CF967-9CAF-418A-BF04-B77515C7A84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
        <p:nvSpPr>
          <p:cNvPr id="26" name="Fast overskrift">
            <a:extLst>
              <a:ext uri="{FF2B5EF4-FFF2-40B4-BE49-F238E27FC236}">
                <a16:creationId xmlns:a16="http://schemas.microsoft.com/office/drawing/2014/main" id="{D49FBF11-8559-475C-B380-4DD69C3FD9FB}"/>
              </a:ext>
            </a:extLst>
          </p:cNvPr>
          <p:cNvSpPr txBox="1"/>
          <p:nvPr userDrawn="1"/>
        </p:nvSpPr>
        <p:spPr>
          <a:xfrm>
            <a:off x="801897" y="869068"/>
            <a:ext cx="10641540" cy="650171"/>
          </a:xfrm>
          <a:prstGeom prst="rect">
            <a:avLst/>
          </a:prstGeom>
          <a:noFill/>
        </p:spPr>
        <p:txBody>
          <a:bodyPr wrap="square" lIns="0" tIns="0" rIns="0" bIns="0" rtlCol="0" anchor="t" anchorCtr="0">
            <a:noAutofit/>
          </a:bodyPr>
          <a:lstStyle/>
          <a:p>
            <a:r>
              <a:rPr lang="da-DK" sz="2400" b="0" noProof="1">
                <a:solidFill>
                  <a:schemeClr val="tx1"/>
                </a:solidFill>
                <a:latin typeface="Arial" panose="020B0604020202020204" pitchFamily="34" charset="0"/>
                <a:cs typeface="Arial" panose="020B0604020202020204" pitchFamily="34" charset="0"/>
              </a:rPr>
              <a:t>Brugerguide - Slet før anvendelse</a:t>
            </a:r>
          </a:p>
        </p:txBody>
      </p:sp>
      <p:sp>
        <p:nvSpPr>
          <p:cNvPr id="33" name="Text Box 3">
            <a:extLst>
              <a:ext uri="{FF2B5EF4-FFF2-40B4-BE49-F238E27FC236}">
                <a16:creationId xmlns:a16="http://schemas.microsoft.com/office/drawing/2014/main" id="{44B0772F-D514-483B-B717-FBFFEB875B26}"/>
              </a:ext>
            </a:extLst>
          </p:cNvPr>
          <p:cNvSpPr txBox="1">
            <a:spLocks noChangeArrowheads="1"/>
          </p:cNvSpPr>
          <p:nvPr userDrawn="1"/>
        </p:nvSpPr>
        <p:spPr bwMode="auto">
          <a:xfrm>
            <a:off x="801897" y="1762720"/>
            <a:ext cx="294557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Myndighed</a:t>
            </a:r>
          </a:p>
          <a:p>
            <a:pPr marL="0" marR="0" lvl="0" indent="0" algn="l" defTabSz="914415" rtl="0" eaLnBrk="1" fontAlgn="auto" latinLnBrk="0" hangingPunct="1">
              <a:lnSpc>
                <a:spcPct val="100000"/>
              </a:lnSpc>
              <a:spcBef>
                <a:spcPts val="60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alle dias i venstre side (Ctrl+A)</a:t>
            </a: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Design </a:t>
            </a: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Tema.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Myndighedsnavn vises ved Mouse-over</a:t>
            </a:r>
          </a:p>
          <a:p>
            <a:pPr marL="0" marR="0" lvl="0" indent="0" algn="l" defTabSz="914415" rtl="0" eaLnBrk="1" fontAlgn="auto" latinLnBrk="0" hangingPunct="1">
              <a:lnSpc>
                <a:spcPct val="100000"/>
              </a:lnSpc>
              <a:spcBef>
                <a:spcPts val="0"/>
              </a:spcBef>
              <a:spcAft>
                <a:spcPts val="12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12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tema og vælg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dias</a:t>
            </a: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 vises logo og tilhørende temafarver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på alle dias</a:t>
            </a:r>
          </a:p>
          <a:p>
            <a:pPr marL="0" marR="0" lvl="0" indent="0" algn="l" defTabSz="914415" rtl="0" eaLnBrk="1" fontAlgn="auto" latinLnBrk="0" hangingPunct="1">
              <a:lnSpc>
                <a:spcPct val="100000"/>
              </a:lnSpc>
              <a:spcBef>
                <a:spcPts val="0"/>
              </a:spcBef>
              <a:spcAft>
                <a:spcPts val="12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Her kan vi skrive noget mere</a:t>
            </a:r>
          </a:p>
        </p:txBody>
      </p:sp>
      <p:pic>
        <p:nvPicPr>
          <p:cNvPr id="45" name="Picture 44">
            <a:extLst>
              <a:ext uri="{FF2B5EF4-FFF2-40B4-BE49-F238E27FC236}">
                <a16:creationId xmlns:a16="http://schemas.microsoft.com/office/drawing/2014/main" id="{AE6C4B29-18A4-42FA-9614-72FBECCB18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45190" y="2284374"/>
            <a:ext cx="489935" cy="187279"/>
          </a:xfrm>
          <a:prstGeom prst="rect">
            <a:avLst/>
          </a:prstGeom>
        </p:spPr>
      </p:pic>
      <p:grpSp>
        <p:nvGrpSpPr>
          <p:cNvPr id="46" name="Group 45">
            <a:extLst>
              <a:ext uri="{FF2B5EF4-FFF2-40B4-BE49-F238E27FC236}">
                <a16:creationId xmlns:a16="http://schemas.microsoft.com/office/drawing/2014/main" id="{09876479-5C12-456C-97BC-D4A3603EBDD0}"/>
              </a:ext>
            </a:extLst>
          </p:cNvPr>
          <p:cNvGrpSpPr/>
          <p:nvPr userDrawn="1"/>
        </p:nvGrpSpPr>
        <p:grpSpPr>
          <a:xfrm>
            <a:off x="2980317" y="3510088"/>
            <a:ext cx="1127296" cy="296229"/>
            <a:chOff x="3102472" y="2807695"/>
            <a:chExt cx="1127002" cy="296229"/>
          </a:xfrm>
        </p:grpSpPr>
        <p:pic>
          <p:nvPicPr>
            <p:cNvPr id="47" name="Picture 46">
              <a:extLst>
                <a:ext uri="{FF2B5EF4-FFF2-40B4-BE49-F238E27FC236}">
                  <a16:creationId xmlns:a16="http://schemas.microsoft.com/office/drawing/2014/main" id="{130DDDCC-88FF-4C66-AFB7-3D8A3506FF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102472" y="2807695"/>
              <a:ext cx="1127002" cy="296229"/>
            </a:xfrm>
            <a:prstGeom prst="rect">
              <a:avLst/>
            </a:prstGeom>
          </p:spPr>
        </p:pic>
        <p:sp>
          <p:nvSpPr>
            <p:cNvPr id="48" name="Rectangle 47">
              <a:extLst>
                <a:ext uri="{FF2B5EF4-FFF2-40B4-BE49-F238E27FC236}">
                  <a16:creationId xmlns:a16="http://schemas.microsoft.com/office/drawing/2014/main" id="{DF5CF461-D479-45D7-BC3C-ECBE2983B565}"/>
                </a:ext>
              </a:extLst>
            </p:cNvPr>
            <p:cNvSpPr/>
            <p:nvPr userDrawn="1"/>
          </p:nvSpPr>
          <p:spPr>
            <a:xfrm>
              <a:off x="3156959" y="2822366"/>
              <a:ext cx="723337" cy="14575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GB" sz="1200" noProof="0" dirty="0" err="1"/>
            </a:p>
          </p:txBody>
        </p:sp>
      </p:grpSp>
      <p:grpSp>
        <p:nvGrpSpPr>
          <p:cNvPr id="49" name="Group 48">
            <a:extLst>
              <a:ext uri="{FF2B5EF4-FFF2-40B4-BE49-F238E27FC236}">
                <a16:creationId xmlns:a16="http://schemas.microsoft.com/office/drawing/2014/main" id="{28A5B27E-7D0E-4276-807F-3F37DC90DC79}"/>
              </a:ext>
            </a:extLst>
          </p:cNvPr>
          <p:cNvGrpSpPr/>
          <p:nvPr userDrawn="1"/>
        </p:nvGrpSpPr>
        <p:grpSpPr>
          <a:xfrm>
            <a:off x="785931" y="2890269"/>
            <a:ext cx="3477224" cy="340348"/>
            <a:chOff x="821551" y="2392335"/>
            <a:chExt cx="3476318" cy="340348"/>
          </a:xfrm>
        </p:grpSpPr>
        <p:pic>
          <p:nvPicPr>
            <p:cNvPr id="50" name="Picture 49">
              <a:extLst>
                <a:ext uri="{FF2B5EF4-FFF2-40B4-BE49-F238E27FC236}">
                  <a16:creationId xmlns:a16="http://schemas.microsoft.com/office/drawing/2014/main" id="{DB1ED320-06C5-40A0-BC33-725FB35466E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21551" y="2392335"/>
              <a:ext cx="3456994" cy="226621"/>
            </a:xfrm>
            <a:prstGeom prst="rect">
              <a:avLst/>
            </a:prstGeom>
          </p:spPr>
        </p:pic>
        <p:sp>
          <p:nvSpPr>
            <p:cNvPr id="51" name="Tekstfelt 2">
              <a:extLst>
                <a:ext uri="{FF2B5EF4-FFF2-40B4-BE49-F238E27FC236}">
                  <a16:creationId xmlns:a16="http://schemas.microsoft.com/office/drawing/2014/main" id="{36D8054D-96C7-4682-AD87-ABCD12D3300F}"/>
                </a:ext>
              </a:extLst>
            </p:cNvPr>
            <p:cNvSpPr txBox="1"/>
            <p:nvPr userDrawn="1"/>
          </p:nvSpPr>
          <p:spPr>
            <a:xfrm>
              <a:off x="852136" y="2617267"/>
              <a:ext cx="3445733" cy="115416"/>
            </a:xfrm>
            <a:prstGeom prst="rect">
              <a:avLst/>
            </a:prstGeom>
            <a:noFill/>
          </p:spPr>
          <p:txBody>
            <a:bodyPr wrap="square" lIns="0" tIns="0" rIns="0" bIns="0" rtlCol="0">
              <a:spAutoFit/>
            </a:bodyPr>
            <a:lstStyle/>
            <a:p>
              <a:pPr>
                <a:lnSpc>
                  <a:spcPct val="125000"/>
                </a:lnSpc>
                <a:tabLst>
                  <a:tab pos="374650" algn="l"/>
                  <a:tab pos="762000" algn="l"/>
                  <a:tab pos="1141413" algn="l"/>
                  <a:tab pos="1524000" algn="l"/>
                  <a:tab pos="1911350" algn="l"/>
                  <a:tab pos="2293938" algn="l"/>
                  <a:tab pos="2676525" algn="l"/>
                  <a:tab pos="3059113" algn="l"/>
                </a:tabLst>
              </a:pPr>
              <a:r>
                <a:rPr lang="da-DK" sz="600" dirty="0"/>
                <a:t>FMN	FKO	HJV	BRS	FMI	FPS	FES	FRS	FAUK</a:t>
              </a:r>
            </a:p>
          </p:txBody>
        </p:sp>
      </p:grpSp>
      <p:grpSp>
        <p:nvGrpSpPr>
          <p:cNvPr id="52" name="Group 51">
            <a:extLst>
              <a:ext uri="{FF2B5EF4-FFF2-40B4-BE49-F238E27FC236}">
                <a16:creationId xmlns:a16="http://schemas.microsoft.com/office/drawing/2014/main" id="{114BFFB9-2356-40E0-A78B-67631BFFC972}"/>
              </a:ext>
            </a:extLst>
          </p:cNvPr>
          <p:cNvGrpSpPr/>
          <p:nvPr userDrawn="1"/>
        </p:nvGrpSpPr>
        <p:grpSpPr>
          <a:xfrm>
            <a:off x="4668854" y="1762720"/>
            <a:ext cx="3665858" cy="2176646"/>
            <a:chOff x="5381233" y="1527329"/>
            <a:chExt cx="3664903" cy="2176646"/>
          </a:xfrm>
        </p:grpSpPr>
        <p:sp>
          <p:nvSpPr>
            <p:cNvPr id="53" name="Text Box 3">
              <a:extLst>
                <a:ext uri="{FF2B5EF4-FFF2-40B4-BE49-F238E27FC236}">
                  <a16:creationId xmlns:a16="http://schemas.microsoft.com/office/drawing/2014/main" id="{F280D371-25C7-48EC-A573-09CACF22297D}"/>
                </a:ext>
              </a:extLst>
            </p:cNvPr>
            <p:cNvSpPr txBox="1">
              <a:spLocks noChangeArrowheads="1"/>
            </p:cNvSpPr>
            <p:nvPr userDrawn="1"/>
          </p:nvSpPr>
          <p:spPr bwMode="auto">
            <a:xfrm>
              <a:off x="5381233" y="1527329"/>
              <a:ext cx="2944806"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12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mærke </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OBS!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Myndighed</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dernæst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Diasmaster,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det øverste layout</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Klik til venstre for sidetallet på øverste layout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og fang den hvide boks </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Udskift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mærke (.png-fil)</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Luk mastervisning</a:t>
              </a:r>
            </a:p>
          </p:txBody>
        </p:sp>
        <p:grpSp>
          <p:nvGrpSpPr>
            <p:cNvPr id="54" name="Group 53">
              <a:extLst>
                <a:ext uri="{FF2B5EF4-FFF2-40B4-BE49-F238E27FC236}">
                  <a16:creationId xmlns:a16="http://schemas.microsoft.com/office/drawing/2014/main" id="{01F97269-9E4F-491F-99CB-B01B6C5A9CE4}"/>
                </a:ext>
              </a:extLst>
            </p:cNvPr>
            <p:cNvGrpSpPr/>
            <p:nvPr userDrawn="1"/>
          </p:nvGrpSpPr>
          <p:grpSpPr>
            <a:xfrm>
              <a:off x="7927469" y="1787686"/>
              <a:ext cx="990005" cy="645919"/>
              <a:chOff x="3710542" y="3551931"/>
              <a:chExt cx="990005" cy="645919"/>
            </a:xfrm>
          </p:grpSpPr>
          <p:pic>
            <p:nvPicPr>
              <p:cNvPr id="59" name="Billede 11">
                <a:extLst>
                  <a:ext uri="{FF2B5EF4-FFF2-40B4-BE49-F238E27FC236}">
                    <a16:creationId xmlns:a16="http://schemas.microsoft.com/office/drawing/2014/main" id="{036971A2-86DD-4DD1-BE4F-B291BE7EE45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753218" y="3570199"/>
                <a:ext cx="893228" cy="627651"/>
              </a:xfrm>
              <a:prstGeom prst="rect">
                <a:avLst/>
              </a:prstGeom>
            </p:spPr>
          </p:pic>
          <p:sp>
            <p:nvSpPr>
              <p:cNvPr id="60" name="Rektangel 12">
                <a:extLst>
                  <a:ext uri="{FF2B5EF4-FFF2-40B4-BE49-F238E27FC236}">
                    <a16:creationId xmlns:a16="http://schemas.microsoft.com/office/drawing/2014/main" id="{A03DDA49-F5A0-4455-9E15-93600150D9B9}"/>
                  </a:ext>
                </a:extLst>
              </p:cNvPr>
              <p:cNvSpPr/>
              <p:nvPr userDrawn="1"/>
            </p:nvSpPr>
            <p:spPr>
              <a:xfrm>
                <a:off x="3710542" y="3551931"/>
                <a:ext cx="990005" cy="52794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grpSp>
        <p:grpSp>
          <p:nvGrpSpPr>
            <p:cNvPr id="55" name="Group 54">
              <a:extLst>
                <a:ext uri="{FF2B5EF4-FFF2-40B4-BE49-F238E27FC236}">
                  <a16:creationId xmlns:a16="http://schemas.microsoft.com/office/drawing/2014/main" id="{12DA9BE6-2980-4876-BDD8-38B70336ABD2}"/>
                </a:ext>
              </a:extLst>
            </p:cNvPr>
            <p:cNvGrpSpPr/>
            <p:nvPr userDrawn="1"/>
          </p:nvGrpSpPr>
          <p:grpSpPr>
            <a:xfrm>
              <a:off x="7911668" y="2700685"/>
              <a:ext cx="1134468" cy="494511"/>
              <a:chOff x="3621866" y="4263733"/>
              <a:chExt cx="1134468" cy="494511"/>
            </a:xfrm>
          </p:grpSpPr>
          <p:pic>
            <p:nvPicPr>
              <p:cNvPr id="57" name="Billede 13">
                <a:extLst>
                  <a:ext uri="{FF2B5EF4-FFF2-40B4-BE49-F238E27FC236}">
                    <a16:creationId xmlns:a16="http://schemas.microsoft.com/office/drawing/2014/main" id="{E5D26F40-3C2E-4D3C-B06A-77DE795ED366}"/>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4162" t="-10959" b="-1"/>
              <a:stretch/>
            </p:blipFill>
            <p:spPr>
              <a:xfrm>
                <a:off x="3621866" y="4263733"/>
                <a:ext cx="1134468" cy="494511"/>
              </a:xfrm>
              <a:prstGeom prst="rect">
                <a:avLst/>
              </a:prstGeom>
            </p:spPr>
          </p:pic>
          <p:sp>
            <p:nvSpPr>
              <p:cNvPr id="58" name="Rektangel 32">
                <a:extLst>
                  <a:ext uri="{FF2B5EF4-FFF2-40B4-BE49-F238E27FC236}">
                    <a16:creationId xmlns:a16="http://schemas.microsoft.com/office/drawing/2014/main" id="{9853F4BB-F4D1-406C-864B-AB42778A897D}"/>
                  </a:ext>
                </a:extLst>
              </p:cNvPr>
              <p:cNvSpPr/>
              <p:nvPr userDrawn="1"/>
            </p:nvSpPr>
            <p:spPr>
              <a:xfrm>
                <a:off x="4090685" y="4263733"/>
                <a:ext cx="472736" cy="4834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grpSp>
        <p:pic>
          <p:nvPicPr>
            <p:cNvPr id="56" name="Picture 55">
              <a:extLst>
                <a:ext uri="{FF2B5EF4-FFF2-40B4-BE49-F238E27FC236}">
                  <a16:creationId xmlns:a16="http://schemas.microsoft.com/office/drawing/2014/main" id="{66F55DD3-6F60-4689-8C43-802F50E834FA}"/>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14121" y="3261079"/>
              <a:ext cx="516090" cy="442896"/>
            </a:xfrm>
            <a:prstGeom prst="rect">
              <a:avLst/>
            </a:prstGeom>
          </p:spPr>
        </p:pic>
      </p:grpSp>
      <p:sp>
        <p:nvSpPr>
          <p:cNvPr id="61" name="Text Box 3">
            <a:extLst>
              <a:ext uri="{FF2B5EF4-FFF2-40B4-BE49-F238E27FC236}">
                <a16:creationId xmlns:a16="http://schemas.microsoft.com/office/drawing/2014/main" id="{BF3CECA7-6525-4B2A-A938-A4633E6795EC}"/>
              </a:ext>
            </a:extLst>
          </p:cNvPr>
          <p:cNvSpPr txBox="1">
            <a:spLocks noChangeArrowheads="1"/>
          </p:cNvSpPr>
          <p:nvPr userDrawn="1"/>
        </p:nvSpPr>
        <p:spPr bwMode="auto">
          <a:xfrm>
            <a:off x="4668853" y="4085834"/>
            <a:ext cx="3698736" cy="204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25000"/>
              </a:lnSpc>
              <a:spcAft>
                <a:spcPts val="600"/>
              </a:spcAft>
            </a:pPr>
            <a:r>
              <a:rPr lang="da-DK" sz="900" b="1" i="0" kern="1200" dirty="0">
                <a:solidFill>
                  <a:schemeClr val="tx1"/>
                </a:solidFill>
                <a:effectLst/>
                <a:latin typeface="Arial" panose="020B0604020202020204" pitchFamily="34" charset="0"/>
                <a:ea typeface="+mn-ea"/>
                <a:cs typeface="Arial" panose="020B0604020202020204" pitchFamily="34" charset="0"/>
              </a:rPr>
              <a:t>Hvis mærket bliver meget lille</a:t>
            </a:r>
          </a:p>
          <a:p>
            <a:pPr>
              <a:lnSpc>
                <a:spcPct val="125000"/>
              </a:lnSpc>
              <a:spcAft>
                <a:spcPts val="600"/>
              </a:spcAft>
            </a:pPr>
            <a:r>
              <a:rPr lang="da-DK" sz="900" i="0" kern="1200" dirty="0">
                <a:solidFill>
                  <a:schemeClr val="tx1"/>
                </a:solidFill>
                <a:effectLst/>
                <a:latin typeface="Arial" panose="020B0604020202020204" pitchFamily="34" charset="0"/>
                <a:ea typeface="+mn-ea"/>
                <a:cs typeface="Arial" panose="020B0604020202020204" pitchFamily="34" charset="0"/>
              </a:rPr>
              <a:t>PowerPoint skabelonen er designet så indsatte myndighedsmærker bliver maks. 1,17 cm højt og/eller maks. 1,1 cm bredt, svarende til højden på stregen eller at det får plads mellem stregen og dias nr. Dette for at sikre et ensartet udtryk. </a:t>
            </a:r>
          </a:p>
          <a:p>
            <a:pPr>
              <a:lnSpc>
                <a:spcPct val="125000"/>
              </a:lnSpc>
              <a:spcAft>
                <a:spcPts val="600"/>
              </a:spcAft>
            </a:pPr>
            <a:r>
              <a:rPr lang="da-DK" sz="900" i="0" kern="1200" dirty="0">
                <a:solidFill>
                  <a:schemeClr val="tx1"/>
                </a:solidFill>
                <a:effectLst/>
                <a:latin typeface="Arial" panose="020B0604020202020204" pitchFamily="34" charset="0"/>
                <a:ea typeface="+mn-ea"/>
                <a:cs typeface="Arial" panose="020B0604020202020204" pitchFamily="34" charset="0"/>
              </a:rPr>
              <a:t>Da mærkerne er forskellige i form og størrelse, kan det dog ikke undgås, at de fremstår forskelligt. Hvis du oplever at det indsatte mærke fremstår meget småt, kan du evt. forstørre det manuelt ved at holde SHIFT nede og trække i et af mærkets hjørne, så det passer nogenlunde til højden på den lodrette streg eller får plads på bredden mellem stregen og dias nr.</a:t>
            </a:r>
            <a:endParaRPr lang="en-GB" sz="900" i="0" dirty="0" err="1">
              <a:latin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id="{A5AB1DD3-8D67-40C1-8691-FC593E6BBF6D}"/>
              </a:ext>
            </a:extLst>
          </p:cNvPr>
          <p:cNvCxnSpPr/>
          <p:nvPr userDrawn="1"/>
        </p:nvCxnSpPr>
        <p:spPr>
          <a:xfrm>
            <a:off x="4403748" y="1716896"/>
            <a:ext cx="0" cy="4376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 Box 3">
            <a:extLst>
              <a:ext uri="{FF2B5EF4-FFF2-40B4-BE49-F238E27FC236}">
                <a16:creationId xmlns:a16="http://schemas.microsoft.com/office/drawing/2014/main" id="{FE5AD694-572D-406F-ADEE-10F79246A489}"/>
              </a:ext>
            </a:extLst>
          </p:cNvPr>
          <p:cNvSpPr txBox="1">
            <a:spLocks noChangeArrowheads="1"/>
          </p:cNvSpPr>
          <p:nvPr userDrawn="1"/>
        </p:nvSpPr>
        <p:spPr bwMode="auto">
          <a:xfrm>
            <a:off x="8874943" y="1757533"/>
            <a:ext cx="294557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baggrundsbillede på forsiden</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baggrunden,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Formatér baggrund</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 eller strukturfyld</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fra Fil</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billede</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5.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Beskæring af baggrundsbillede gøres inden indsættelse, hvis der ønskes specielt udsnit</a:t>
            </a:r>
          </a:p>
        </p:txBody>
      </p:sp>
      <p:cxnSp>
        <p:nvCxnSpPr>
          <p:cNvPr id="64" name="Straight Connector 63">
            <a:extLst>
              <a:ext uri="{FF2B5EF4-FFF2-40B4-BE49-F238E27FC236}">
                <a16:creationId xmlns:a16="http://schemas.microsoft.com/office/drawing/2014/main" id="{F4D3AE42-95D5-4279-910A-8B0A7F587170}"/>
              </a:ext>
            </a:extLst>
          </p:cNvPr>
          <p:cNvCxnSpPr/>
          <p:nvPr userDrawn="1"/>
        </p:nvCxnSpPr>
        <p:spPr>
          <a:xfrm>
            <a:off x="8604827" y="1716896"/>
            <a:ext cx="0" cy="4376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43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lede og tekst boks">
    <p:spTree>
      <p:nvGrpSpPr>
        <p:cNvPr id="1" name=""/>
        <p:cNvGrpSpPr/>
        <p:nvPr/>
      </p:nvGrpSpPr>
      <p:grpSpPr>
        <a:xfrm>
          <a:off x="0" y="0"/>
          <a:ext cx="0" cy="0"/>
          <a:chOff x="0" y="0"/>
          <a:chExt cx="0" cy="0"/>
        </a:xfrm>
      </p:grpSpPr>
      <p:sp>
        <p:nvSpPr>
          <p:cNvPr id="6" name="Pladsholder til billede 5"/>
          <p:cNvSpPr>
            <a:spLocks noGrp="1"/>
          </p:cNvSpPr>
          <p:nvPr>
            <p:ph type="pic" sz="quarter" idx="24"/>
          </p:nvPr>
        </p:nvSpPr>
        <p:spPr>
          <a:xfrm>
            <a:off x="492154" y="914402"/>
            <a:ext cx="11223597" cy="4588779"/>
          </a:xfrm>
        </p:spPr>
        <p:txBody>
          <a:bodyPr rIns="0" anchor="ctr" anchorCtr="0"/>
          <a:lstStyle>
            <a:lvl1pPr marL="0" indent="0" algn="ctr">
              <a:buNone/>
              <a:defRPr/>
            </a:lvl1pPr>
          </a:lstStyle>
          <a:p>
            <a:r>
              <a:rPr lang="da-DK"/>
              <a:t>Klik på ikonet for at tilføje et billede</a:t>
            </a:r>
            <a:endParaRPr lang="da-DK" dirty="0"/>
          </a:p>
        </p:txBody>
      </p:sp>
      <p:sp>
        <p:nvSpPr>
          <p:cNvPr id="15" name="Text Placeholder 14">
            <a:extLst>
              <a:ext uri="{FF2B5EF4-FFF2-40B4-BE49-F238E27FC236}">
                <a16:creationId xmlns:a16="http://schemas.microsoft.com/office/drawing/2014/main" id="{02A36351-E6B9-4A17-B973-27131ABDF42F}"/>
              </a:ext>
            </a:extLst>
          </p:cNvPr>
          <p:cNvSpPr>
            <a:spLocks noGrp="1"/>
          </p:cNvSpPr>
          <p:nvPr>
            <p:ph type="body" sz="quarter" idx="14" hasCustomPrompt="1"/>
          </p:nvPr>
        </p:nvSpPr>
        <p:spPr>
          <a:xfrm>
            <a:off x="1007545" y="3753487"/>
            <a:ext cx="3519071" cy="2250447"/>
          </a:xfrm>
          <a:solidFill>
            <a:schemeClr val="accent2"/>
          </a:solidFill>
        </p:spPr>
        <p:txBody>
          <a:bodyPr lIns="288000" tIns="180000" rIns="288000" bIns="144000" anchor="b" anchorCtr="0">
            <a:spAutoFit/>
          </a:bodyPr>
          <a:lstStyle>
            <a:lvl1pPr marL="0" indent="0">
              <a:lnSpc>
                <a:spcPct val="107000"/>
              </a:lnSpc>
              <a:spcBef>
                <a:spcPts val="0"/>
              </a:spcBef>
              <a:buFont typeface="Arial" panose="020B0604020202020204" pitchFamily="34" charset="0"/>
              <a:buChar char="​"/>
              <a:defRPr sz="1400" b="1">
                <a:solidFill>
                  <a:schemeClr val="bg1"/>
                </a:solidFill>
              </a:defRPr>
            </a:lvl1pPr>
            <a:lvl2pPr marL="0" indent="0">
              <a:spcBef>
                <a:spcPts val="1500"/>
              </a:spcBef>
              <a:buFont typeface="Arial" panose="020B0604020202020204" pitchFamily="34" charset="0"/>
              <a:buChar char="​"/>
              <a:defRPr sz="1000">
                <a:solidFill>
                  <a:schemeClr val="bg1"/>
                </a:solidFill>
              </a:defRPr>
            </a:lvl2pPr>
            <a:lvl3pPr marL="180000" indent="-180000">
              <a:spcBef>
                <a:spcPts val="1500"/>
              </a:spcBef>
              <a:defRPr sz="1000">
                <a:solidFill>
                  <a:schemeClr val="bg1"/>
                </a:solidFill>
              </a:defRPr>
            </a:lvl3pPr>
            <a:lvl4pPr marL="360000" indent="-180000">
              <a:spcBef>
                <a:spcPts val="1500"/>
              </a:spcBef>
              <a:defRPr sz="1000">
                <a:solidFill>
                  <a:schemeClr val="bg1"/>
                </a:solidFill>
              </a:defRPr>
            </a:lvl4pPr>
            <a:lvl5pPr marL="540000" indent="-180000">
              <a:spcBef>
                <a:spcPts val="1500"/>
              </a:spcBef>
              <a:defRPr sz="1000">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Tjenestebrug">
            <a:extLst>
              <a:ext uri="{FF2B5EF4-FFF2-40B4-BE49-F238E27FC236}">
                <a16:creationId xmlns:a16="http://schemas.microsoft.com/office/drawing/2014/main" id="{35FE3095-6256-4962-9810-7FE06144F6C9}"/>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697ACF4C-8228-4590-A676-70732BB2AE67}"/>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8" name="Tjenestebrug">
            <a:extLst>
              <a:ext uri="{FF2B5EF4-FFF2-40B4-BE49-F238E27FC236}">
                <a16:creationId xmlns:a16="http://schemas.microsoft.com/office/drawing/2014/main" id="{4E2DFBD9-C552-49EE-BD61-32F76BC1BC19}"/>
              </a:ext>
            </a:extLst>
          </p:cNvPr>
          <p:cNvSpPr>
            <a:spLocks noGrp="1"/>
          </p:cNvSpPr>
          <p:nvPr>
            <p:ph type="body" sz="quarter" idx="19" hasCustomPrompt="1"/>
          </p:nvPr>
        </p:nvSpPr>
        <p:spPr>
          <a:xfrm>
            <a:off x="4173065" y="6500763"/>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9" name="Afklassificeret">
            <a:extLst>
              <a:ext uri="{FF2B5EF4-FFF2-40B4-BE49-F238E27FC236}">
                <a16:creationId xmlns:a16="http://schemas.microsoft.com/office/drawing/2014/main" id="{47A7FB00-BA12-423F-ADC1-A99210B37699}"/>
              </a:ext>
            </a:extLst>
          </p:cNvPr>
          <p:cNvSpPr>
            <a:spLocks noGrp="1"/>
          </p:cNvSpPr>
          <p:nvPr>
            <p:ph type="body" sz="quarter" idx="20" hasCustomPrompt="1"/>
          </p:nvPr>
        </p:nvSpPr>
        <p:spPr>
          <a:xfrm>
            <a:off x="4173084" y="6658515"/>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6"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7" name="Pladsholder til sidefod 15"/>
          <p:cNvSpPr>
            <a:spLocks noGrp="1"/>
          </p:cNvSpPr>
          <p:nvPr>
            <p:ph type="ftr" sz="quarter" idx="26"/>
          </p:nvPr>
        </p:nvSpPr>
        <p:spPr>
          <a:xfrm>
            <a:off x="8226827" y="6420474"/>
            <a:ext cx="2988644" cy="146223"/>
          </a:xfrm>
        </p:spPr>
        <p:txBody>
          <a:bodyPr/>
          <a:lstStyle/>
          <a:p>
            <a:endParaRPr lang="en-GB" dirty="0">
              <a:solidFill>
                <a:prstClr val="black"/>
              </a:solidFill>
            </a:endParaRPr>
          </a:p>
        </p:txBody>
      </p:sp>
      <p:sp>
        <p:nvSpPr>
          <p:cNvPr id="28" name="Pladsholder til tekst 2"/>
          <p:cNvSpPr>
            <a:spLocks noGrp="1"/>
          </p:cNvSpPr>
          <p:nvPr>
            <p:ph type="body" sz="quarter" idx="27" hasCustomPrompt="1"/>
          </p:nvPr>
        </p:nvSpPr>
        <p:spPr>
          <a:xfrm>
            <a:off x="8226949" y="6278041"/>
            <a:ext cx="2989691" cy="122237"/>
          </a:xfrm>
        </p:spPr>
        <p:txBody>
          <a:bodyPr/>
          <a:lstStyle>
            <a:lvl1pPr marL="0" indent="0" algn="r">
              <a:buNone/>
              <a:defRPr sz="700" b="1" baseline="0"/>
            </a:lvl1pPr>
          </a:lstStyle>
          <a:p>
            <a:pPr lvl="0"/>
            <a:r>
              <a:rPr lang="da-DK" dirty="0"/>
              <a:t>Klik her for at tilføje titel </a:t>
            </a:r>
          </a:p>
        </p:txBody>
      </p:sp>
      <p:sp>
        <p:nvSpPr>
          <p:cNvPr id="29" name="Pladsholder til tekst 2"/>
          <p:cNvSpPr>
            <a:spLocks noGrp="1"/>
          </p:cNvSpPr>
          <p:nvPr>
            <p:ph type="body" sz="quarter" idx="28" hasCustomPrompt="1"/>
          </p:nvPr>
        </p:nvSpPr>
        <p:spPr>
          <a:xfrm>
            <a:off x="8239319" y="6684881"/>
            <a:ext cx="2989691" cy="122237"/>
          </a:xfrm>
        </p:spPr>
        <p:txBody>
          <a:bodyPr/>
          <a:lstStyle>
            <a:lvl1pPr marL="0" indent="0" algn="r">
              <a:buNone/>
              <a:defRPr sz="700" b="0" i="0"/>
            </a:lvl1pPr>
          </a:lstStyle>
          <a:p>
            <a:pPr lvl="0"/>
            <a:r>
              <a:rPr lang="da-DK" dirty="0"/>
              <a:t>Klik for at tilføje REF</a:t>
            </a:r>
          </a:p>
        </p:txBody>
      </p:sp>
      <p:sp>
        <p:nvSpPr>
          <p:cNvPr id="17"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pic>
        <p:nvPicPr>
          <p:cNvPr id="20" name="Billed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Tree>
    <p:extLst>
      <p:ext uri="{BB962C8B-B14F-4D97-AF65-F5344CB8AC3E}">
        <p14:creationId xmlns:p14="http://schemas.microsoft.com/office/powerpoint/2010/main" val="2928561269"/>
      </p:ext>
    </p:extLst>
  </p:cSld>
  <p:clrMapOvr>
    <a:masterClrMapping/>
  </p:clrMapOvr>
  <p:extLst>
    <p:ext uri="{DCECCB84-F9BA-43D5-87BE-67443E8EF086}">
      <p15:sldGuideLst xmlns:p15="http://schemas.microsoft.com/office/powerpoint/2012/main">
        <p15:guide id="1" pos="226">
          <p15:clr>
            <a:srgbClr val="F26B43"/>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Kun overskri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her for at tilføje en titel</a:t>
            </a:r>
          </a:p>
        </p:txBody>
      </p:sp>
      <p:sp>
        <p:nvSpPr>
          <p:cNvPr id="12" name="Tjenestebrug">
            <a:extLst>
              <a:ext uri="{FF2B5EF4-FFF2-40B4-BE49-F238E27FC236}">
                <a16:creationId xmlns:a16="http://schemas.microsoft.com/office/drawing/2014/main" id="{D1868055-18E6-40E8-B805-B82F14A9584C}"/>
              </a:ext>
            </a:extLst>
          </p:cNvPr>
          <p:cNvSpPr>
            <a:spLocks noGrp="1"/>
          </p:cNvSpPr>
          <p:nvPr>
            <p:ph type="body" sz="quarter" idx="16" hasCustomPrompt="1"/>
          </p:nvPr>
        </p:nvSpPr>
        <p:spPr>
          <a:xfrm>
            <a:off x="4173067" y="113146"/>
            <a:ext cx="3845867"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3" name="Afklassificeret">
            <a:extLst>
              <a:ext uri="{FF2B5EF4-FFF2-40B4-BE49-F238E27FC236}">
                <a16:creationId xmlns:a16="http://schemas.microsoft.com/office/drawing/2014/main" id="{8126867F-BD3A-45BA-96EE-6E9AE4F5EE72}"/>
              </a:ext>
            </a:extLst>
          </p:cNvPr>
          <p:cNvSpPr>
            <a:spLocks noGrp="1"/>
          </p:cNvSpPr>
          <p:nvPr>
            <p:ph type="body" sz="quarter" idx="17" hasCustomPrompt="1"/>
          </p:nvPr>
        </p:nvSpPr>
        <p:spPr>
          <a:xfrm>
            <a:off x="4173069" y="277200"/>
            <a:ext cx="3845866"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5" name="Tjenestebrug">
            <a:extLst>
              <a:ext uri="{FF2B5EF4-FFF2-40B4-BE49-F238E27FC236}">
                <a16:creationId xmlns:a16="http://schemas.microsoft.com/office/drawing/2014/main" id="{64E702A2-5A83-4FD2-A285-D7CF9FDB7FE8}"/>
              </a:ext>
            </a:extLst>
          </p:cNvPr>
          <p:cNvSpPr>
            <a:spLocks noGrp="1"/>
          </p:cNvSpPr>
          <p:nvPr>
            <p:ph type="body" sz="quarter" idx="19" hasCustomPrompt="1"/>
          </p:nvPr>
        </p:nvSpPr>
        <p:spPr>
          <a:xfrm>
            <a:off x="4173066" y="6475588"/>
            <a:ext cx="3845867"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D07E64A7-4EFA-440B-9CFF-446374F93970}"/>
              </a:ext>
            </a:extLst>
          </p:cNvPr>
          <p:cNvSpPr>
            <a:spLocks noGrp="1"/>
          </p:cNvSpPr>
          <p:nvPr>
            <p:ph type="body" sz="quarter" idx="20" hasCustomPrompt="1"/>
          </p:nvPr>
        </p:nvSpPr>
        <p:spPr>
          <a:xfrm>
            <a:off x="4173068" y="6633347"/>
            <a:ext cx="3845866"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2" name="Pladsholder til dato 14"/>
          <p:cNvSpPr>
            <a:spLocks noGrp="1"/>
          </p:cNvSpPr>
          <p:nvPr>
            <p:ph type="dt" sz="half" idx="22"/>
          </p:nvPr>
        </p:nvSpPr>
        <p:spPr>
          <a:xfrm>
            <a:off x="8226824" y="6571530"/>
            <a:ext cx="2988644" cy="108000"/>
          </a:xfrm>
        </p:spPr>
        <p:txBody>
          <a:bodyPr/>
          <a:lstStyle/>
          <a:p>
            <a:endParaRPr lang="en-GB" dirty="0">
              <a:solidFill>
                <a:prstClr val="black"/>
              </a:solidFill>
            </a:endParaRPr>
          </a:p>
        </p:txBody>
      </p:sp>
      <p:sp>
        <p:nvSpPr>
          <p:cNvPr id="23" name="Pladsholder til sidefod 15"/>
          <p:cNvSpPr>
            <a:spLocks noGrp="1"/>
          </p:cNvSpPr>
          <p:nvPr>
            <p:ph type="ftr" sz="quarter" idx="23"/>
          </p:nvPr>
        </p:nvSpPr>
        <p:spPr>
          <a:xfrm>
            <a:off x="8226824" y="6420467"/>
            <a:ext cx="2988644" cy="146223"/>
          </a:xfrm>
        </p:spPr>
        <p:txBody>
          <a:bodyPr/>
          <a:lstStyle/>
          <a:p>
            <a:r>
              <a:rPr lang="en-GB" dirty="0">
                <a:solidFill>
                  <a:prstClr val="black"/>
                </a:solidFill>
              </a:rPr>
              <a:t>LRGN W ORA 30.marts 2022</a:t>
            </a:r>
          </a:p>
        </p:txBody>
      </p:sp>
      <p:sp>
        <p:nvSpPr>
          <p:cNvPr id="24" name="Pladsholder til tekst 2"/>
          <p:cNvSpPr>
            <a:spLocks noGrp="1"/>
          </p:cNvSpPr>
          <p:nvPr>
            <p:ph type="body" sz="quarter" idx="25" hasCustomPrompt="1"/>
          </p:nvPr>
        </p:nvSpPr>
        <p:spPr>
          <a:xfrm>
            <a:off x="8226949" y="6278040"/>
            <a:ext cx="2989691" cy="122237"/>
          </a:xfrm>
        </p:spPr>
        <p:txBody>
          <a:bodyPr/>
          <a:lstStyle>
            <a:lvl1pPr marL="0" indent="0" algn="r">
              <a:buNone/>
              <a:defRPr sz="700" b="1" baseline="0"/>
            </a:lvl1pPr>
          </a:lstStyle>
          <a:p>
            <a:pPr lvl="0"/>
            <a:r>
              <a:rPr lang="da-DK" dirty="0"/>
              <a:t>Klik her for at tilføje titel </a:t>
            </a:r>
          </a:p>
        </p:txBody>
      </p:sp>
      <p:sp>
        <p:nvSpPr>
          <p:cNvPr id="25" name="Pladsholder til tekst 2"/>
          <p:cNvSpPr>
            <a:spLocks noGrp="1"/>
          </p:cNvSpPr>
          <p:nvPr>
            <p:ph type="body" sz="quarter" idx="26" hasCustomPrompt="1"/>
          </p:nvPr>
        </p:nvSpPr>
        <p:spPr>
          <a:xfrm>
            <a:off x="8239318" y="6684882"/>
            <a:ext cx="2989691" cy="122237"/>
          </a:xfrm>
        </p:spPr>
        <p:txBody>
          <a:bodyPr/>
          <a:lstStyle>
            <a:lvl1pPr marL="0" indent="0" algn="r">
              <a:buNone/>
              <a:defRPr sz="700" b="0" i="0"/>
            </a:lvl1pPr>
          </a:lstStyle>
          <a:p>
            <a:pPr lvl="0"/>
            <a:r>
              <a:rPr lang="da-DK" dirty="0"/>
              <a:t>Klik for at tilføje REF</a:t>
            </a:r>
          </a:p>
        </p:txBody>
      </p:sp>
      <p:sp>
        <p:nvSpPr>
          <p:cNvPr id="14"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pic>
        <p:nvPicPr>
          <p:cNvPr id="17" name="Billede 16"/>
          <p:cNvPicPr>
            <a:picLocks noChangeAspect="1"/>
          </p:cNvPicPr>
          <p:nvPr userDrawn="1"/>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92923" y="130695"/>
            <a:ext cx="1803710" cy="417804"/>
          </a:xfrm>
          <a:prstGeom prst="rect">
            <a:avLst/>
          </a:prstGeom>
        </p:spPr>
      </p:pic>
    </p:spTree>
    <p:extLst>
      <p:ext uri="{BB962C8B-B14F-4D97-AF65-F5344CB8AC3E}">
        <p14:creationId xmlns:p14="http://schemas.microsoft.com/office/powerpoint/2010/main" val="25415777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_Titeldias">
    <p:spTree>
      <p:nvGrpSpPr>
        <p:cNvPr id="1" name=""/>
        <p:cNvGrpSpPr/>
        <p:nvPr/>
      </p:nvGrpSpPr>
      <p:grpSpPr>
        <a:xfrm>
          <a:off x="0" y="0"/>
          <a:ext cx="0" cy="0"/>
          <a:chOff x="0" y="0"/>
          <a:chExt cx="0" cy="0"/>
        </a:xfrm>
      </p:grpSpPr>
      <p:sp>
        <p:nvSpPr>
          <p:cNvPr id="8" name="Pladsholder til sidefod 8"/>
          <p:cNvSpPr txBox="1">
            <a:spLocks/>
          </p:cNvSpPr>
          <p:nvPr userDrawn="1"/>
        </p:nvSpPr>
        <p:spPr>
          <a:xfrm>
            <a:off x="4062777" y="6298229"/>
            <a:ext cx="3860800" cy="365125"/>
          </a:xfrm>
          <a:prstGeom prst="rect">
            <a:avLst/>
          </a:prstGeom>
        </p:spPr>
        <p:txBody>
          <a:bodyPr/>
          <a:lstStyle>
            <a:lvl1pPr algn="ctr" defTabSz="457200" rtl="0" fontAlgn="base">
              <a:spcBef>
                <a:spcPct val="0"/>
              </a:spcBef>
              <a:spcAft>
                <a:spcPct val="0"/>
              </a:spcAft>
              <a:defRPr lang="da-DK" sz="900" b="0" kern="1200" cap="all" baseline="0" dirty="0" smtClean="0">
                <a:solidFill>
                  <a:srgbClr val="FF0000"/>
                </a:solidFill>
                <a:latin typeface="Arial" charset="0"/>
                <a:ea typeface="+mn-ea"/>
                <a:cs typeface="+mn-cs"/>
              </a:defRPr>
            </a:lvl1pPr>
          </a:lstStyle>
          <a:p>
            <a:pPr marL="0" marR="0" lvl="0" indent="0" algn="ctr" defTabSz="609402" rtl="0" eaLnBrk="1" fontAlgn="base" latinLnBrk="0" hangingPunct="1">
              <a:lnSpc>
                <a:spcPct val="100000"/>
              </a:lnSpc>
              <a:spcBef>
                <a:spcPct val="0"/>
              </a:spcBef>
              <a:spcAft>
                <a:spcPct val="0"/>
              </a:spcAft>
              <a:buClrTx/>
              <a:buSzTx/>
              <a:buFontTx/>
              <a:buNone/>
              <a:tabLst/>
              <a:defRPr/>
            </a:pPr>
            <a:r>
              <a:rPr kumimoji="0" lang="da-DK" sz="1333" b="1" i="0" u="none" strike="noStrike" kern="1200" cap="all"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Til tjenestebrug</a:t>
            </a:r>
          </a:p>
        </p:txBody>
      </p:sp>
      <p:sp>
        <p:nvSpPr>
          <p:cNvPr id="2" name="Rektangel 1"/>
          <p:cNvSpPr/>
          <p:nvPr userDrawn="1"/>
        </p:nvSpPr>
        <p:spPr>
          <a:xfrm>
            <a:off x="1487490" y="5991094"/>
            <a:ext cx="9850096" cy="297454"/>
          </a:xfrm>
          <a:prstGeom prst="rect">
            <a:avLst/>
          </a:prstGeom>
        </p:spPr>
        <p:txBody>
          <a:bodyPr wrap="square">
            <a:spAutoFit/>
          </a:bodyPr>
          <a:lstStyle/>
          <a:p>
            <a:pPr algn="ctr"/>
            <a:r>
              <a:rPr lang="da-DK" sz="1333" b="1" i="1" dirty="0">
                <a:latin typeface="Verdana" panose="020B0604030504040204" pitchFamily="34" charset="0"/>
                <a:ea typeface="Verdana" panose="020B0604030504040204" pitchFamily="34" charset="0"/>
                <a:cs typeface="Verdana" panose="020B0604030504040204" pitchFamily="34" charset="0"/>
              </a:rPr>
              <a:t>”Operationsstaben indsætter Forsvarets kapaciteter til gavn for Danmark”</a:t>
            </a:r>
          </a:p>
        </p:txBody>
      </p:sp>
    </p:spTree>
    <p:extLst>
      <p:ext uri="{BB962C8B-B14F-4D97-AF65-F5344CB8AC3E}">
        <p14:creationId xmlns:p14="http://schemas.microsoft.com/office/powerpoint/2010/main" val="1512825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pic>
        <p:nvPicPr>
          <p:cNvPr id="20" name="Billed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2" name="Title 1"/>
          <p:cNvSpPr>
            <a:spLocks noGrp="1"/>
          </p:cNvSpPr>
          <p:nvPr>
            <p:ph type="title" hasCustomPrompt="1"/>
          </p:nvPr>
        </p:nvSpPr>
        <p:spPr/>
        <p:txBody>
          <a:bodyPr/>
          <a:lstStyle>
            <a:lvl1pPr>
              <a:defRPr/>
            </a:lvl1pPr>
          </a:lstStyle>
          <a:p>
            <a:r>
              <a:rPr lang="da-DK" dirty="0"/>
              <a:t>Klik her for at tilføje en titel</a:t>
            </a:r>
          </a:p>
        </p:txBody>
      </p:sp>
      <p:sp>
        <p:nvSpPr>
          <p:cNvPr id="12" name="Tjenestebrug">
            <a:extLst>
              <a:ext uri="{FF2B5EF4-FFF2-40B4-BE49-F238E27FC236}">
                <a16:creationId xmlns:a16="http://schemas.microsoft.com/office/drawing/2014/main" id="{D1868055-18E6-40E8-B805-B82F14A9584C}"/>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3" name="Afklassificeret">
            <a:extLst>
              <a:ext uri="{FF2B5EF4-FFF2-40B4-BE49-F238E27FC236}">
                <a16:creationId xmlns:a16="http://schemas.microsoft.com/office/drawing/2014/main" id="{8126867F-BD3A-45BA-96EE-6E9AE4F5EE72}"/>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5" name="Tjenestebrug">
            <a:extLst>
              <a:ext uri="{FF2B5EF4-FFF2-40B4-BE49-F238E27FC236}">
                <a16:creationId xmlns:a16="http://schemas.microsoft.com/office/drawing/2014/main" id="{64E702A2-5A83-4FD2-A285-D7CF9FDB7FE8}"/>
              </a:ext>
            </a:extLst>
          </p:cNvPr>
          <p:cNvSpPr>
            <a:spLocks noGrp="1"/>
          </p:cNvSpPr>
          <p:nvPr>
            <p:ph type="body" sz="quarter" idx="19" hasCustomPrompt="1"/>
          </p:nvPr>
        </p:nvSpPr>
        <p:spPr>
          <a:xfrm>
            <a:off x="4173065" y="6475596"/>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D07E64A7-4EFA-440B-9CFF-446374F93970}"/>
              </a:ext>
            </a:extLst>
          </p:cNvPr>
          <p:cNvSpPr>
            <a:spLocks noGrp="1"/>
          </p:cNvSpPr>
          <p:nvPr>
            <p:ph type="body" sz="quarter" idx="20" hasCustomPrompt="1"/>
          </p:nvPr>
        </p:nvSpPr>
        <p:spPr>
          <a:xfrm>
            <a:off x="4173084" y="6633347"/>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2"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3" name="Pladsholder til sidefod 15"/>
          <p:cNvSpPr>
            <a:spLocks noGrp="1"/>
          </p:cNvSpPr>
          <p:nvPr>
            <p:ph type="ftr" sz="quarter" idx="23"/>
          </p:nvPr>
        </p:nvSpPr>
        <p:spPr>
          <a:xfrm>
            <a:off x="8226827" y="6420474"/>
            <a:ext cx="2988644" cy="146223"/>
          </a:xfrm>
        </p:spPr>
        <p:txBody>
          <a:bodyPr/>
          <a:lstStyle/>
          <a:p>
            <a:endParaRPr lang="en-GB" dirty="0">
              <a:solidFill>
                <a:prstClr val="black"/>
              </a:solidFill>
            </a:endParaRPr>
          </a:p>
        </p:txBody>
      </p:sp>
      <p:sp>
        <p:nvSpPr>
          <p:cNvPr id="24" name="Pladsholder til tekst 2"/>
          <p:cNvSpPr>
            <a:spLocks noGrp="1"/>
          </p:cNvSpPr>
          <p:nvPr>
            <p:ph type="body" sz="quarter" idx="25" hasCustomPrompt="1"/>
          </p:nvPr>
        </p:nvSpPr>
        <p:spPr>
          <a:xfrm>
            <a:off x="8226949" y="6278041"/>
            <a:ext cx="2989691" cy="122237"/>
          </a:xfrm>
        </p:spPr>
        <p:txBody>
          <a:bodyPr/>
          <a:lstStyle>
            <a:lvl1pPr marL="0" indent="0" algn="r">
              <a:buNone/>
              <a:defRPr sz="700" b="1" baseline="0"/>
            </a:lvl1pPr>
          </a:lstStyle>
          <a:p>
            <a:pPr lvl="0"/>
            <a:r>
              <a:rPr lang="da-DK" dirty="0"/>
              <a:t>Klik her for at tilføje titel </a:t>
            </a:r>
          </a:p>
        </p:txBody>
      </p:sp>
      <p:sp>
        <p:nvSpPr>
          <p:cNvPr id="25" name="Pladsholder til tekst 2"/>
          <p:cNvSpPr>
            <a:spLocks noGrp="1"/>
          </p:cNvSpPr>
          <p:nvPr>
            <p:ph type="body" sz="quarter" idx="26" hasCustomPrompt="1"/>
          </p:nvPr>
        </p:nvSpPr>
        <p:spPr>
          <a:xfrm>
            <a:off x="8239319" y="6684881"/>
            <a:ext cx="2989691" cy="122237"/>
          </a:xfrm>
        </p:spPr>
        <p:txBody>
          <a:bodyPr/>
          <a:lstStyle>
            <a:lvl1pPr marL="0" indent="0" algn="r">
              <a:buNone/>
              <a:defRPr sz="700" b="0" i="0"/>
            </a:lvl1pPr>
          </a:lstStyle>
          <a:p>
            <a:pPr lvl="0"/>
            <a:r>
              <a:rPr lang="da-DK" dirty="0"/>
              <a:t>Klik for at tilføje REF</a:t>
            </a:r>
          </a:p>
        </p:txBody>
      </p:sp>
      <p:sp>
        <p:nvSpPr>
          <p:cNvPr id="14"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1593375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fslutning">
    <p:spTree>
      <p:nvGrpSpPr>
        <p:cNvPr id="1" name=""/>
        <p:cNvGrpSpPr/>
        <p:nvPr/>
      </p:nvGrpSpPr>
      <p:grpSpPr>
        <a:xfrm>
          <a:off x="0" y="0"/>
          <a:ext cx="0" cy="0"/>
          <a:chOff x="0" y="0"/>
          <a:chExt cx="0" cy="0"/>
        </a:xfrm>
      </p:grpSpPr>
      <p:sp>
        <p:nvSpPr>
          <p:cNvPr id="28" name="Background">
            <a:extLst>
              <a:ext uri="{FF2B5EF4-FFF2-40B4-BE49-F238E27FC236}">
                <a16:creationId xmlns:a16="http://schemas.microsoft.com/office/drawing/2014/main" id="{E88E83CA-1644-4080-AF39-CF0AD269BFBC}"/>
              </a:ext>
            </a:extLst>
          </p:cNvPr>
          <p:cNvSpPr/>
          <p:nvPr userDrawn="1"/>
        </p:nvSpPr>
        <p:spPr>
          <a:xfrm>
            <a:off x="0" y="-16779"/>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30" name="Tjenestebrug">
            <a:extLst>
              <a:ext uri="{FF2B5EF4-FFF2-40B4-BE49-F238E27FC236}">
                <a16:creationId xmlns:a16="http://schemas.microsoft.com/office/drawing/2014/main" id="{109BD2B5-7217-4402-8504-4D89994143C6}"/>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31" name="Afklassificeret">
            <a:extLst>
              <a:ext uri="{FF2B5EF4-FFF2-40B4-BE49-F238E27FC236}">
                <a16:creationId xmlns:a16="http://schemas.microsoft.com/office/drawing/2014/main" id="{D3455C4F-081F-496E-8ADA-6A7B9DBB65A8}"/>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33" name="Tjenestebrug">
            <a:extLst>
              <a:ext uri="{FF2B5EF4-FFF2-40B4-BE49-F238E27FC236}">
                <a16:creationId xmlns:a16="http://schemas.microsoft.com/office/drawing/2014/main" id="{7A523A2A-D771-44C9-995A-1AB3E66FDB06}"/>
              </a:ext>
            </a:extLst>
          </p:cNvPr>
          <p:cNvSpPr>
            <a:spLocks noGrp="1"/>
          </p:cNvSpPr>
          <p:nvPr>
            <p:ph type="body" sz="quarter" idx="19" hasCustomPrompt="1"/>
          </p:nvPr>
        </p:nvSpPr>
        <p:spPr>
          <a:xfrm>
            <a:off x="4173065" y="6467207"/>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34" name="Afklassificeret">
            <a:extLst>
              <a:ext uri="{FF2B5EF4-FFF2-40B4-BE49-F238E27FC236}">
                <a16:creationId xmlns:a16="http://schemas.microsoft.com/office/drawing/2014/main" id="{D7D1BE7F-D5EB-4217-B570-3410E62B4202}"/>
              </a:ext>
            </a:extLst>
          </p:cNvPr>
          <p:cNvSpPr>
            <a:spLocks noGrp="1"/>
          </p:cNvSpPr>
          <p:nvPr>
            <p:ph type="body" sz="quarter" idx="20" hasCustomPrompt="1"/>
          </p:nvPr>
        </p:nvSpPr>
        <p:spPr>
          <a:xfrm>
            <a:off x="4173084" y="6624959"/>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9" name="Tekstboks 18"/>
          <p:cNvSpPr txBox="1"/>
          <p:nvPr userDrawn="1"/>
        </p:nvSpPr>
        <p:spPr>
          <a:xfrm>
            <a:off x="754922" y="5634845"/>
            <a:ext cx="2202335" cy="807913"/>
          </a:xfrm>
          <a:prstGeom prst="rect">
            <a:avLst/>
          </a:prstGeom>
          <a:noFill/>
        </p:spPr>
        <p:txBody>
          <a:bodyPr wrap="square" lIns="0" tIns="0" rIns="0" bIns="0" rtlCol="0">
            <a:spAutoFit/>
          </a:bodyPr>
          <a:lstStyle/>
          <a:p>
            <a:pPr>
              <a:lnSpc>
                <a:spcPct val="125000"/>
              </a:lnSpc>
            </a:pPr>
            <a:r>
              <a:rPr lang="da-DK" sz="700" dirty="0">
                <a:solidFill>
                  <a:prstClr val="black"/>
                </a:solidFill>
              </a:rPr>
              <a:t>Herningvej 30</a:t>
            </a:r>
          </a:p>
          <a:p>
            <a:pPr>
              <a:lnSpc>
                <a:spcPct val="125000"/>
              </a:lnSpc>
            </a:pPr>
            <a:r>
              <a:rPr lang="da-DK" sz="700" dirty="0">
                <a:solidFill>
                  <a:prstClr val="black"/>
                </a:solidFill>
              </a:rPr>
              <a:t>7470 Karup J</a:t>
            </a:r>
          </a:p>
          <a:p>
            <a:pPr>
              <a:lnSpc>
                <a:spcPct val="125000"/>
              </a:lnSpc>
            </a:pPr>
            <a:endParaRPr lang="da-DK" sz="700" dirty="0">
              <a:solidFill>
                <a:prstClr val="black"/>
              </a:solidFill>
            </a:endParaRPr>
          </a:p>
          <a:p>
            <a:pPr>
              <a:lnSpc>
                <a:spcPct val="125000"/>
              </a:lnSpc>
            </a:pPr>
            <a:r>
              <a:rPr lang="da-DK" sz="700" dirty="0">
                <a:solidFill>
                  <a:prstClr val="black"/>
                </a:solidFill>
              </a:rPr>
              <a:t>Telefon: 7284 0000</a:t>
            </a:r>
          </a:p>
          <a:p>
            <a:pPr>
              <a:lnSpc>
                <a:spcPct val="125000"/>
              </a:lnSpc>
            </a:pPr>
            <a:r>
              <a:rPr lang="da-DK" sz="700" dirty="0">
                <a:solidFill>
                  <a:prstClr val="black"/>
                </a:solidFill>
              </a:rPr>
              <a:t>E-mail: </a:t>
            </a:r>
            <a:r>
              <a:rPr lang="da-DK" sz="700" dirty="0">
                <a:solidFill>
                  <a:prstClr val="black"/>
                </a:solidFill>
                <a:hlinkClick r:id="rId2"/>
              </a:rPr>
              <a:t>FKO@mil.dk</a:t>
            </a:r>
            <a:endParaRPr lang="da-DK" sz="700" dirty="0">
              <a:solidFill>
                <a:prstClr val="black"/>
              </a:solidFill>
            </a:endParaRPr>
          </a:p>
          <a:p>
            <a:pPr>
              <a:lnSpc>
                <a:spcPct val="125000"/>
              </a:lnSpc>
            </a:pPr>
            <a:r>
              <a:rPr lang="da-DK" sz="700" dirty="0">
                <a:solidFill>
                  <a:prstClr val="black"/>
                </a:solidFill>
              </a:rPr>
              <a:t>www.forsvaret.dk</a:t>
            </a:r>
          </a:p>
        </p:txBody>
      </p:sp>
      <p:sp>
        <p:nvSpPr>
          <p:cNvPr id="16" name="Titel 15"/>
          <p:cNvSpPr>
            <a:spLocks noGrp="1"/>
          </p:cNvSpPr>
          <p:nvPr>
            <p:ph type="title"/>
          </p:nvPr>
        </p:nvSpPr>
        <p:spPr>
          <a:xfrm>
            <a:off x="891041" y="3172377"/>
            <a:ext cx="10706097" cy="1179821"/>
          </a:xfrm>
        </p:spPr>
        <p:txBody>
          <a:bodyPr/>
          <a:lstStyle>
            <a:lvl1pPr algn="ctr">
              <a:defRPr/>
            </a:lvl1pPr>
          </a:lstStyle>
          <a:p>
            <a:r>
              <a:rPr lang="da-DK"/>
              <a:t>Klik for at redigere i master</a:t>
            </a:r>
          </a:p>
        </p:txBody>
      </p:sp>
      <p:pic>
        <p:nvPicPr>
          <p:cNvPr id="11" name="Picture 2" descr="http://team.msp.forsvaret.fiin.dk/sites/Haerkommandoen/SiteAssets/SitePages/Startside/haermaerke.gif"/>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94634" y="5141983"/>
            <a:ext cx="488359" cy="410665"/>
          </a:xfrm>
          <a:prstGeom prst="rect">
            <a:avLst/>
          </a:prstGeom>
          <a:noFill/>
          <a:extLst>
            <a:ext uri="{909E8E84-426E-40DD-AFC4-6F175D3DCCD1}">
              <a14:hiddenFill xmlns:a14="http://schemas.microsoft.com/office/drawing/2010/main">
                <a:solidFill>
                  <a:srgbClr val="FFFFFF"/>
                </a:solidFill>
              </a14:hiddenFill>
            </a:ext>
          </a:extLst>
        </p:spPr>
      </p:pic>
      <p:sp>
        <p:nvSpPr>
          <p:cNvPr id="12" name="Tekstboks 11"/>
          <p:cNvSpPr txBox="1"/>
          <p:nvPr userDrawn="1"/>
        </p:nvSpPr>
        <p:spPr>
          <a:xfrm>
            <a:off x="1251394" y="5331435"/>
            <a:ext cx="1321247" cy="153888"/>
          </a:xfrm>
          <a:prstGeom prst="rect">
            <a:avLst/>
          </a:prstGeom>
          <a:noFill/>
        </p:spPr>
        <p:txBody>
          <a:bodyPr wrap="square" lIns="0" tIns="0" rIns="0" bIns="0" rtlCol="0">
            <a:spAutoFit/>
          </a:bodyPr>
          <a:lstStyle/>
          <a:p>
            <a:pPr>
              <a:lnSpc>
                <a:spcPct val="125000"/>
              </a:lnSpc>
            </a:pPr>
            <a:r>
              <a:rPr lang="da-DK" sz="800" dirty="0">
                <a:solidFill>
                  <a:prstClr val="black"/>
                </a:solidFill>
              </a:rPr>
              <a:t>Hæren</a:t>
            </a:r>
          </a:p>
        </p:txBody>
      </p:sp>
    </p:spTree>
    <p:extLst>
      <p:ext uri="{BB962C8B-B14F-4D97-AF65-F5344CB8AC3E}">
        <p14:creationId xmlns:p14="http://schemas.microsoft.com/office/powerpoint/2010/main" val="1028992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12"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13" name="Pladsholder til sidefod 15"/>
          <p:cNvSpPr>
            <a:spLocks noGrp="1"/>
          </p:cNvSpPr>
          <p:nvPr>
            <p:ph type="ftr" sz="quarter" idx="23"/>
          </p:nvPr>
        </p:nvSpPr>
        <p:spPr>
          <a:xfrm>
            <a:off x="8226827" y="6420474"/>
            <a:ext cx="2988644" cy="146223"/>
          </a:xfrm>
        </p:spPr>
        <p:txBody>
          <a:bodyPr/>
          <a:lstStyle/>
          <a:p>
            <a:endParaRPr lang="en-GB" dirty="0">
              <a:solidFill>
                <a:prstClr val="black"/>
              </a:solidFill>
            </a:endParaRPr>
          </a:p>
        </p:txBody>
      </p:sp>
      <p:sp>
        <p:nvSpPr>
          <p:cNvPr id="14" name="Pladsholder til tekst 2"/>
          <p:cNvSpPr>
            <a:spLocks noGrp="1"/>
          </p:cNvSpPr>
          <p:nvPr>
            <p:ph type="body" sz="quarter" idx="25" hasCustomPrompt="1"/>
          </p:nvPr>
        </p:nvSpPr>
        <p:spPr>
          <a:xfrm>
            <a:off x="8226949" y="6278041"/>
            <a:ext cx="2989691" cy="122237"/>
          </a:xfrm>
        </p:spPr>
        <p:txBody>
          <a:bodyPr/>
          <a:lstStyle>
            <a:lvl1pPr marL="0" indent="0" algn="r">
              <a:buNone/>
              <a:defRPr sz="700" b="1" baseline="0"/>
            </a:lvl1pPr>
          </a:lstStyle>
          <a:p>
            <a:pPr lvl="0"/>
            <a:r>
              <a:rPr lang="da-DK" dirty="0"/>
              <a:t>Klik her for at tilføje titel </a:t>
            </a:r>
          </a:p>
        </p:txBody>
      </p:sp>
      <p:sp>
        <p:nvSpPr>
          <p:cNvPr id="15" name="Pladsholder til tekst 2"/>
          <p:cNvSpPr>
            <a:spLocks noGrp="1"/>
          </p:cNvSpPr>
          <p:nvPr>
            <p:ph type="body" sz="quarter" idx="26" hasCustomPrompt="1"/>
          </p:nvPr>
        </p:nvSpPr>
        <p:spPr>
          <a:xfrm>
            <a:off x="8239319" y="6684881"/>
            <a:ext cx="2989691" cy="122237"/>
          </a:xfrm>
        </p:spPr>
        <p:txBody>
          <a:bodyPr/>
          <a:lstStyle>
            <a:lvl1pPr marL="0" indent="0" algn="r">
              <a:buNone/>
              <a:defRPr sz="700" b="0" i="0"/>
            </a:lvl1pPr>
          </a:lstStyle>
          <a:p>
            <a:pPr lvl="0"/>
            <a:r>
              <a:rPr lang="da-DK" dirty="0"/>
              <a:t>Klik for at tilføje REF</a:t>
            </a:r>
          </a:p>
        </p:txBody>
      </p:sp>
      <p:sp>
        <p:nvSpPr>
          <p:cNvPr id="8"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3308580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ST_underside_type1.1">
    <p:spTree>
      <p:nvGrpSpPr>
        <p:cNvPr id="1" name=""/>
        <p:cNvGrpSpPr/>
        <p:nvPr/>
      </p:nvGrpSpPr>
      <p:grpSpPr>
        <a:xfrm>
          <a:off x="0" y="0"/>
          <a:ext cx="0" cy="0"/>
          <a:chOff x="0" y="0"/>
          <a:chExt cx="0" cy="0"/>
        </a:xfrm>
      </p:grpSpPr>
      <p:sp>
        <p:nvSpPr>
          <p:cNvPr id="8" name="Title 1"/>
          <p:cNvSpPr>
            <a:spLocks noGrp="1"/>
          </p:cNvSpPr>
          <p:nvPr>
            <p:ph type="title"/>
          </p:nvPr>
        </p:nvSpPr>
        <p:spPr>
          <a:xfrm>
            <a:off x="6044967" y="216449"/>
            <a:ext cx="5784112" cy="246357"/>
          </a:xfrm>
          <a:prstGeom prst="rect">
            <a:avLst/>
          </a:prstGeom>
        </p:spPr>
        <p:txBody>
          <a:bodyPr/>
          <a:lstStyle>
            <a:lvl1pPr algn="r">
              <a:defRPr sz="1200" b="1" cap="all" baseline="0">
                <a:solidFill>
                  <a:schemeClr val="tx1"/>
                </a:solidFill>
                <a:latin typeface="Arial" pitchFamily="34" charset="0"/>
                <a:cs typeface="Arial" pitchFamily="34" charset="0"/>
              </a:defRPr>
            </a:lvl1pPr>
          </a:lstStyle>
          <a:p>
            <a:r>
              <a:rPr lang="da-DK"/>
              <a:t>Klik for at redigere titeltypografi i masteren</a:t>
            </a:r>
            <a:endParaRPr lang="en-US" dirty="0"/>
          </a:p>
        </p:txBody>
      </p:sp>
      <p:cxnSp>
        <p:nvCxnSpPr>
          <p:cNvPr id="10" name="Straight Connector 13"/>
          <p:cNvCxnSpPr/>
          <p:nvPr userDrawn="1"/>
        </p:nvCxnSpPr>
        <p:spPr>
          <a:xfrm>
            <a:off x="463873" y="2061219"/>
            <a:ext cx="11251531"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ladsholder til indhold 11"/>
          <p:cNvSpPr>
            <a:spLocks noGrp="1"/>
          </p:cNvSpPr>
          <p:nvPr>
            <p:ph sz="quarter" idx="10"/>
          </p:nvPr>
        </p:nvSpPr>
        <p:spPr>
          <a:xfrm>
            <a:off x="321756" y="2061220"/>
            <a:ext cx="11535833" cy="4173325"/>
          </a:xfrm>
          <a:prstGeom prst="rect">
            <a:avLst/>
          </a:prstGeom>
        </p:spPr>
        <p:txBody>
          <a:bodyPr/>
          <a:lstStyle>
            <a:lvl1pPr marL="0" indent="0">
              <a:buNone/>
              <a:defRPr sz="2000">
                <a:latin typeface="Arial" pitchFamily="34" charset="0"/>
                <a:cs typeface="Arial" pitchFamily="34" charset="0"/>
              </a:defRPr>
            </a:lvl1pPr>
            <a:lvl2pPr marL="0" indent="0">
              <a:buNone/>
              <a:defRPr sz="1600">
                <a:latin typeface="Arial" pitchFamily="34" charset="0"/>
                <a:cs typeface="Arial" pitchFamily="34" charset="0"/>
              </a:defRPr>
            </a:lvl2pPr>
          </a:lstStyle>
          <a:p>
            <a:pPr lvl="0"/>
            <a:r>
              <a:rPr lang="da-DK"/>
              <a:t>Klik for at redigere typografi i masteren</a:t>
            </a:r>
          </a:p>
          <a:p>
            <a:pPr lvl="1"/>
            <a:r>
              <a:rPr lang="da-DK"/>
              <a:t>Andet niveau</a:t>
            </a:r>
          </a:p>
        </p:txBody>
      </p:sp>
      <p:sp>
        <p:nvSpPr>
          <p:cNvPr id="16" name="Pladsholder til tekst 12"/>
          <p:cNvSpPr>
            <a:spLocks noGrp="1"/>
          </p:cNvSpPr>
          <p:nvPr>
            <p:ph type="body" sz="quarter" idx="11"/>
          </p:nvPr>
        </p:nvSpPr>
        <p:spPr>
          <a:xfrm>
            <a:off x="322044" y="1471464"/>
            <a:ext cx="11535523" cy="589767"/>
          </a:xfrm>
          <a:prstGeom prst="rect">
            <a:avLst/>
          </a:prstGeom>
        </p:spPr>
        <p:txBody>
          <a:bodyPr anchor="b"/>
          <a:lstStyle>
            <a:lvl1pPr algn="l">
              <a:buNone/>
              <a:defRPr kumimoji="0" lang="da-DK" sz="3000" b="1" i="0" u="none" strike="noStrike" kern="1200" cap="all" spc="0" normalizeH="0" baseline="0" noProof="0" dirty="0" smtClean="0">
                <a:ln>
                  <a:noFill/>
                </a:ln>
                <a:solidFill>
                  <a:schemeClr val="tx1"/>
                </a:solidFill>
                <a:effectLst/>
                <a:uLnTx/>
                <a:uFillTx/>
                <a:latin typeface="Arial" pitchFamily="34" charset="0"/>
                <a:ea typeface="+mj-ea"/>
                <a:cs typeface="Arial" pitchFamily="34" charset="0"/>
              </a:defRPr>
            </a:lvl1pPr>
          </a:lstStyle>
          <a:p>
            <a:pPr marL="0" marR="0" lvl="0" indent="0" algn="l" defTabSz="457200" rtl="0" eaLnBrk="1" fontAlgn="base" latinLnBrk="0" hangingPunct="1">
              <a:lnSpc>
                <a:spcPct val="100000"/>
              </a:lnSpc>
              <a:spcBef>
                <a:spcPct val="0"/>
              </a:spcBef>
              <a:spcAft>
                <a:spcPct val="0"/>
              </a:spcAft>
              <a:buClrTx/>
              <a:buSzTx/>
              <a:tabLst/>
              <a:defRPr/>
            </a:pPr>
            <a:r>
              <a:rPr lang="da-DK"/>
              <a:t>Klik for at redigere typografi i masteren</a:t>
            </a:r>
          </a:p>
        </p:txBody>
      </p:sp>
      <p:pic>
        <p:nvPicPr>
          <p:cNvPr id="11" name="Bille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881" y="203523"/>
            <a:ext cx="1385441" cy="409872"/>
          </a:xfrm>
          <a:prstGeom prst="rect">
            <a:avLst/>
          </a:prstGeom>
        </p:spPr>
      </p:pic>
    </p:spTree>
    <p:extLst>
      <p:ext uri="{BB962C8B-B14F-4D97-AF65-F5344CB8AC3E}">
        <p14:creationId xmlns:p14="http://schemas.microsoft.com/office/powerpoint/2010/main" val="352508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da-DK"/>
              <a:t>Klik for at redigere i master</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Date Placeholder 3"/>
          <p:cNvSpPr>
            <a:spLocks noGrp="1"/>
          </p:cNvSpPr>
          <p:nvPr>
            <p:ph type="dt" sz="half" idx="10"/>
          </p:nvPr>
        </p:nvSpPr>
        <p:spPr>
          <a:xfrm>
            <a:off x="838200" y="6356353"/>
            <a:ext cx="2743200" cy="365125"/>
          </a:xfrm>
          <a:prstGeom prst="rect">
            <a:avLst/>
          </a:prstGeom>
        </p:spPr>
        <p:txBody>
          <a:bodyPr/>
          <a:lstStyle/>
          <a:p>
            <a:fld id="{76394AA9-4115-440A-B49D-BFE35C974051}" type="datetimeFigureOut">
              <a:rPr lang="da-DK" smtClean="0">
                <a:solidFill>
                  <a:prstClr val="black"/>
                </a:solidFill>
              </a:rPr>
              <a:pPr/>
              <a:t>04-02-2025</a:t>
            </a:fld>
            <a:endParaRPr lang="da-DK">
              <a:solidFill>
                <a:prstClr val="black"/>
              </a:solidFill>
            </a:endParaRPr>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p>
            <a:endParaRPr lang="da-DK">
              <a:solidFill>
                <a:prstClr val="black"/>
              </a:solidFill>
            </a:endParaRPr>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fld id="{F3D25372-6BAC-4495-B7DD-E93B9D22588C}" type="slidenum">
              <a:rPr lang="da-DK" smtClean="0">
                <a:solidFill>
                  <a:prstClr val="black"/>
                </a:solidFill>
              </a:rPr>
              <a:pPr/>
              <a:t>‹nr.›</a:t>
            </a:fld>
            <a:endParaRPr lang="da-DK">
              <a:solidFill>
                <a:prstClr val="black"/>
              </a:solidFill>
            </a:endParaRPr>
          </a:p>
        </p:txBody>
      </p:sp>
    </p:spTree>
    <p:extLst>
      <p:ext uri="{BB962C8B-B14F-4D97-AF65-F5344CB8AC3E}">
        <p14:creationId xmlns:p14="http://schemas.microsoft.com/office/powerpoint/2010/main" val="1356814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9135430" y="6336406"/>
            <a:ext cx="3056585" cy="521595"/>
          </a:xfrm>
          <a:prstGeom prst="rect">
            <a:avLst/>
          </a:prstGeom>
          <a:solidFill>
            <a:schemeClr val="bg1"/>
          </a:solidFill>
          <a:ln>
            <a:noFill/>
          </a:ln>
          <a:effectLst>
            <a:outerShdw blurRad="40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a:solidFill>
                <a:prstClr val="white"/>
              </a:solidFill>
            </a:endParaRPr>
          </a:p>
        </p:txBody>
      </p:sp>
      <p:sp>
        <p:nvSpPr>
          <p:cNvPr id="8" name="Title 1"/>
          <p:cNvSpPr>
            <a:spLocks noGrp="1"/>
          </p:cNvSpPr>
          <p:nvPr>
            <p:ph type="title"/>
          </p:nvPr>
        </p:nvSpPr>
        <p:spPr>
          <a:xfrm>
            <a:off x="335280" y="685800"/>
            <a:ext cx="11551920" cy="605791"/>
          </a:xfrm>
          <a:prstGeom prst="rect">
            <a:avLst/>
          </a:prstGeom>
        </p:spPr>
        <p:txBody>
          <a:bodyPr anchor="ctr" anchorCtr="1"/>
          <a:lstStyle>
            <a:lvl1pPr>
              <a:defRPr sz="3600"/>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en-US" dirty="0"/>
          </a:p>
        </p:txBody>
      </p:sp>
      <p:sp>
        <p:nvSpPr>
          <p:cNvPr id="9" name="Content Placeholder 2"/>
          <p:cNvSpPr>
            <a:spLocks noGrp="1"/>
          </p:cNvSpPr>
          <p:nvPr>
            <p:ph idx="1"/>
          </p:nvPr>
        </p:nvSpPr>
        <p:spPr>
          <a:xfrm>
            <a:off x="1821962" y="1600202"/>
            <a:ext cx="9760449" cy="4525963"/>
          </a:xfrm>
          <a:prstGeom prst="rect">
            <a:avLst/>
          </a:prstGeom>
        </p:spPr>
        <p:txBody>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err="1"/>
              <a:t>Second</a:t>
            </a:r>
            <a:r>
              <a:rPr lang="da-DK" dirty="0"/>
              <a:t> </a:t>
            </a:r>
            <a:r>
              <a:rPr lang="da-DK" dirty="0" err="1"/>
              <a:t>level</a:t>
            </a:r>
            <a:endParaRPr lang="da-DK" dirty="0"/>
          </a:p>
          <a:p>
            <a:pPr lvl="2"/>
            <a:r>
              <a:rPr lang="da-DK" dirty="0" err="1"/>
              <a:t>Third</a:t>
            </a:r>
            <a:r>
              <a:rPr lang="da-DK" dirty="0"/>
              <a:t> </a:t>
            </a:r>
            <a:r>
              <a:rPr lang="da-DK" dirty="0" err="1"/>
              <a:t>level</a:t>
            </a:r>
            <a:endParaRPr lang="da-DK" dirty="0"/>
          </a:p>
          <a:p>
            <a:pPr lvl="3"/>
            <a:r>
              <a:rPr lang="da-DK" dirty="0" err="1"/>
              <a:t>Fourth</a:t>
            </a:r>
            <a:r>
              <a:rPr lang="da-DK" dirty="0"/>
              <a:t> </a:t>
            </a:r>
            <a:r>
              <a:rPr lang="da-DK" dirty="0" err="1"/>
              <a:t>level</a:t>
            </a:r>
            <a:endParaRPr lang="da-DK" dirty="0"/>
          </a:p>
          <a:p>
            <a:pPr lvl="4"/>
            <a:r>
              <a:rPr lang="da-DK" dirty="0" err="1"/>
              <a:t>Fifth</a:t>
            </a:r>
            <a:r>
              <a:rPr lang="da-DK" dirty="0"/>
              <a:t> </a:t>
            </a:r>
            <a:r>
              <a:rPr lang="da-DK" dirty="0" err="1"/>
              <a:t>level</a:t>
            </a:r>
            <a:endParaRPr lang="en-US" dirty="0"/>
          </a:p>
        </p:txBody>
      </p:sp>
    </p:spTree>
    <p:extLst>
      <p:ext uri="{BB962C8B-B14F-4D97-AF65-F5344CB8AC3E}">
        <p14:creationId xmlns:p14="http://schemas.microsoft.com/office/powerpoint/2010/main" val="1145471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0" y="0"/>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p:cNvSpPr>
            <a:spLocks noGrp="1"/>
          </p:cNvSpPr>
          <p:nvPr>
            <p:ph type="ctrTitle" hasCustomPrompt="1"/>
          </p:nvPr>
        </p:nvSpPr>
        <p:spPr>
          <a:xfrm>
            <a:off x="868515" y="1871673"/>
            <a:ext cx="10845135"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3" y="3896294"/>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4" name="Tjenestebrug">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7"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173065" y="6450430"/>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8"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173084" y="660818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4FC551B9-65B1-44F2-B442-58BCE03AFB5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6" name="Picture 2" descr="http://team.msp.forsvaret.fiin.dk/sites/Haerkommandoen/SiteAssets/SitePages/Startside/haermaerke.gi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524026"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boks 21"/>
          <p:cNvSpPr txBox="1"/>
          <p:nvPr userDrawn="1"/>
        </p:nvSpPr>
        <p:spPr>
          <a:xfrm>
            <a:off x="10524010"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pic>
        <p:nvPicPr>
          <p:cNvPr id="5" name="Billede 4"/>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0" y="5103"/>
            <a:ext cx="12193200" cy="6858000"/>
          </a:xfrm>
          <a:prstGeom prst="rect">
            <a:avLst/>
          </a:prstGeom>
        </p:spPr>
      </p:pic>
      <p:sp>
        <p:nvSpPr>
          <p:cNvPr id="23" name="Bottom box">
            <a:extLst>
              <a:ext uri="{FF2B5EF4-FFF2-40B4-BE49-F238E27FC236}">
                <a16:creationId xmlns:a16="http://schemas.microsoft.com/office/drawing/2014/main" id="{89821071-2E34-4B87-885E-590BD2636BCD}"/>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450" indent="-171450">
              <a:buFont typeface="Arial" panose="020B0604020202020204" pitchFamily="34" charset="0"/>
              <a:buChar char="•"/>
              <a:defRPr sz="100"/>
            </a:lvl2pPr>
            <a:lvl3pPr marL="747450" indent="-171450">
              <a:buFont typeface="Arial" panose="020B0604020202020204" pitchFamily="34" charset="0"/>
              <a:buChar char="•"/>
              <a:defRPr sz="100"/>
            </a:lvl3pPr>
            <a:lvl4pPr marL="747450" indent="-171450">
              <a:buFont typeface="Arial" panose="020B0604020202020204" pitchFamily="34" charset="0"/>
              <a:buChar char="•"/>
              <a:defRPr sz="100"/>
            </a:lvl4pPr>
            <a:lvl5pPr marL="747450" indent="-171450">
              <a:buFont typeface="Arial" panose="020B0604020202020204" pitchFamily="34" charset="0"/>
              <a:buChar char="•"/>
              <a:defRPr sz="100"/>
            </a:lvl5pPr>
          </a:lstStyle>
          <a:p>
            <a:pPr lvl="0"/>
            <a:r>
              <a:rPr lang="da-DK" dirty="0"/>
              <a:t>.</a:t>
            </a:r>
          </a:p>
        </p:txBody>
      </p:sp>
      <p:pic>
        <p:nvPicPr>
          <p:cNvPr id="30" name="Billede 29"/>
          <p:cNvPicPr>
            <a:picLocks noChangeAspect="1"/>
          </p:cNvPicPr>
          <p:nvPr userDrawn="1"/>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Tree>
    <p:extLst>
      <p:ext uri="{BB962C8B-B14F-4D97-AF65-F5344CB8AC3E}">
        <p14:creationId xmlns:p14="http://schemas.microsoft.com/office/powerpoint/2010/main" val="1536854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7"/>
            <a:ext cx="2844800" cy="365125"/>
          </a:xfrm>
          <a:prstGeom prst="rect">
            <a:avLst/>
          </a:prstGeom>
        </p:spPr>
        <p:txBody>
          <a:bodyPr/>
          <a:lstStyle/>
          <a:p>
            <a:fld id="{76394AA9-4115-440A-B49D-BFE35C974051}" type="datetimeFigureOut">
              <a:rPr lang="da-DK" smtClean="0">
                <a:solidFill>
                  <a:prstClr val="black"/>
                </a:solidFill>
              </a:rPr>
              <a:pPr/>
              <a:t>04-02-2025</a:t>
            </a:fld>
            <a:endParaRPr lang="da-DK">
              <a:solidFill>
                <a:prstClr val="black"/>
              </a:solidFill>
            </a:endParaRPr>
          </a:p>
        </p:txBody>
      </p:sp>
      <p:sp>
        <p:nvSpPr>
          <p:cNvPr id="3" name="Footer Placeholder 2"/>
          <p:cNvSpPr>
            <a:spLocks noGrp="1"/>
          </p:cNvSpPr>
          <p:nvPr>
            <p:ph type="ftr" sz="quarter" idx="11"/>
          </p:nvPr>
        </p:nvSpPr>
        <p:spPr>
          <a:xfrm>
            <a:off x="4165600" y="6356357"/>
            <a:ext cx="3860800" cy="365125"/>
          </a:xfrm>
          <a:prstGeom prst="rect">
            <a:avLst/>
          </a:prstGeom>
        </p:spPr>
        <p:txBody>
          <a:bodyPr/>
          <a:lstStyle/>
          <a:p>
            <a:endParaRPr lang="da-DK">
              <a:solidFill>
                <a:prstClr val="black"/>
              </a:solidFill>
            </a:endParaRPr>
          </a:p>
        </p:txBody>
      </p:sp>
      <p:sp>
        <p:nvSpPr>
          <p:cNvPr id="4" name="Slide Number Placeholder 3"/>
          <p:cNvSpPr>
            <a:spLocks noGrp="1"/>
          </p:cNvSpPr>
          <p:nvPr>
            <p:ph type="sldNum" sz="quarter" idx="12"/>
          </p:nvPr>
        </p:nvSpPr>
        <p:spPr>
          <a:xfrm>
            <a:off x="8737600" y="6356357"/>
            <a:ext cx="2844800" cy="365125"/>
          </a:xfrm>
          <a:prstGeom prst="rect">
            <a:avLst/>
          </a:prstGeom>
        </p:spPr>
        <p:txBody>
          <a:bodyPr/>
          <a:lstStyle/>
          <a:p>
            <a:fld id="{F3D25372-6BAC-4495-B7DD-E93B9D22588C}" type="slidenum">
              <a:rPr lang="da-DK" smtClean="0">
                <a:solidFill>
                  <a:prstClr val="black"/>
                </a:solidFill>
              </a:rPr>
              <a:pPr/>
              <a:t>‹nr.›</a:t>
            </a:fld>
            <a:endParaRPr lang="da-DK">
              <a:solidFill>
                <a:prstClr val="black"/>
              </a:solidFill>
            </a:endParaRPr>
          </a:p>
        </p:txBody>
      </p:sp>
    </p:spTree>
    <p:extLst>
      <p:ext uri="{BB962C8B-B14F-4D97-AF65-F5344CB8AC3E}">
        <p14:creationId xmlns:p14="http://schemas.microsoft.com/office/powerpoint/2010/main" val="1574974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Brugerdefineret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974" y="1590"/>
          <a:ext cx="1953" cy="1587"/>
        </p:xfrm>
        <a:graphic>
          <a:graphicData uri="http://schemas.openxmlformats.org/presentationml/2006/ole">
            <mc:AlternateContent xmlns:mc="http://schemas.openxmlformats.org/markup-compatibility/2006">
              <mc:Choice xmlns:v="urn:schemas-microsoft-com:vml" Requires="v">
                <p:oleObj spid="_x0000_s1104" name="think-cell Slide" r:id="rId4" imgW="360" imgH="360" progId="">
                  <p:embed/>
                </p:oleObj>
              </mc:Choice>
              <mc:Fallback>
                <p:oleObj name="think-cell Slide" r:id="rId4" imgW="360" imgH="360" progId="">
                  <p:embed/>
                  <p:pic>
                    <p:nvPicPr>
                      <p:cNvPr id="2"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4" y="1590"/>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3" name="Lige forbindelse 12"/>
          <p:cNvCxnSpPr/>
          <p:nvPr userDrawn="1"/>
        </p:nvCxnSpPr>
        <p:spPr>
          <a:xfrm>
            <a:off x="0" y="6453336"/>
            <a:ext cx="12192000"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4" name="LogoTwo_HIDE_1_2" descr="HST_FARVE_da-DK"/>
          <p:cNvPicPr>
            <a:picLocks noChangeAspect="1" noChangeArrowheads="1"/>
          </p:cNvPicPr>
          <p:nvPr userDrawn="1"/>
        </p:nvPicPr>
        <p:blipFill>
          <a:blip r:embed="rId6" cstate="print"/>
          <a:srcRect/>
          <a:stretch>
            <a:fillRect/>
          </a:stretch>
        </p:blipFill>
        <p:spPr bwMode="auto">
          <a:xfrm>
            <a:off x="323873" y="134939"/>
            <a:ext cx="4203700" cy="1079500"/>
          </a:xfrm>
          <a:prstGeom prst="rect">
            <a:avLst/>
          </a:prstGeom>
          <a:noFill/>
          <a:ln w="9525">
            <a:noFill/>
            <a:miter lim="800000"/>
            <a:headEnd/>
            <a:tailEnd/>
          </a:ln>
        </p:spPr>
      </p:pic>
      <p:sp>
        <p:nvSpPr>
          <p:cNvPr id="5" name="Pladsholder til sidefod 12"/>
          <p:cNvSpPr txBox="1">
            <a:spLocks/>
          </p:cNvSpPr>
          <p:nvPr userDrawn="1"/>
        </p:nvSpPr>
        <p:spPr>
          <a:xfrm>
            <a:off x="4206240" y="6492877"/>
            <a:ext cx="3860800" cy="365125"/>
          </a:xfrm>
          <a:prstGeom prst="rect">
            <a:avLst/>
          </a:prstGeom>
        </p:spPr>
        <p:txBody>
          <a:bodyPr lIns="77921" tIns="38961" rIns="77921" bIns="38961"/>
          <a:lstStyle>
            <a:lvl1pPr algn="ctr">
              <a:defRPr sz="1100">
                <a:solidFill>
                  <a:srgbClr val="FF0000"/>
                </a:solidFill>
              </a:defRPr>
            </a:lvl1pPr>
          </a:lstStyle>
          <a:p>
            <a:pPr defTabSz="389607" fontAlgn="base">
              <a:spcBef>
                <a:spcPct val="0"/>
              </a:spcBef>
              <a:spcAft>
                <a:spcPct val="0"/>
              </a:spcAft>
              <a:defRPr/>
            </a:pPr>
            <a:r>
              <a:rPr lang="da-DK" sz="1100" dirty="0">
                <a:latin typeface="Arial" charset="0"/>
              </a:rPr>
              <a:t>TIL SNÆVER BRUG</a:t>
            </a:r>
          </a:p>
        </p:txBody>
      </p:sp>
    </p:spTree>
    <p:extLst>
      <p:ext uri="{BB962C8B-B14F-4D97-AF65-F5344CB8AC3E}">
        <p14:creationId xmlns:p14="http://schemas.microsoft.com/office/powerpoint/2010/main" val="711133994"/>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Brugerguide">
    <p:spTree>
      <p:nvGrpSpPr>
        <p:cNvPr id="1" name=""/>
        <p:cNvGrpSpPr/>
        <p:nvPr/>
      </p:nvGrpSpPr>
      <p:grpSpPr>
        <a:xfrm>
          <a:off x="0" y="0"/>
          <a:ext cx="0" cy="0"/>
          <a:chOff x="0" y="0"/>
          <a:chExt cx="0" cy="0"/>
        </a:xfrm>
      </p:grpSpPr>
      <p:grpSp>
        <p:nvGrpSpPr>
          <p:cNvPr id="4" name="Gruppe 3"/>
          <p:cNvGrpSpPr/>
          <p:nvPr userDrawn="1"/>
        </p:nvGrpSpPr>
        <p:grpSpPr>
          <a:xfrm>
            <a:off x="2711869" y="1531598"/>
            <a:ext cx="2270603" cy="752595"/>
            <a:chOff x="2033902" y="1483643"/>
            <a:chExt cx="1702952" cy="752595"/>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3902" y="1483643"/>
              <a:ext cx="1702952" cy="75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3902" y="1483643"/>
              <a:ext cx="392170" cy="16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4 Nulstil"/>
          <p:cNvPicPr>
            <a:picLocks noChangeAspect="1"/>
          </p:cNvPicPr>
          <p:nvPr userDrawn="1"/>
        </p:nvPicPr>
        <p:blipFill>
          <a:blip r:embed="rId4"/>
          <a:stretch>
            <a:fillRect/>
          </a:stretch>
        </p:blipFill>
        <p:spPr>
          <a:xfrm>
            <a:off x="11015138" y="1687102"/>
            <a:ext cx="797220" cy="216114"/>
          </a:xfrm>
          <a:prstGeom prst="rect">
            <a:avLst/>
          </a:prstGeom>
        </p:spPr>
      </p:pic>
      <p:sp>
        <p:nvSpPr>
          <p:cNvPr id="31" name="Text Box 2"/>
          <p:cNvSpPr txBox="1">
            <a:spLocks noChangeArrowheads="1"/>
          </p:cNvSpPr>
          <p:nvPr userDrawn="1"/>
        </p:nvSpPr>
        <p:spPr bwMode="auto">
          <a:xfrm>
            <a:off x="1017885" y="4777875"/>
            <a:ext cx="2634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tekst typografier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TAB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frem i tekst-niveauer. Klik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ENTER</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derefter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TAB</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skifte fra et niveau til et næste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tilbage i tekst-niveauer,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SHIFT+TAB</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tekst uden bullet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slet bullet. Sæt den på igen ved at klikke på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bullet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a:t>
            </a:r>
          </a:p>
        </p:txBody>
      </p:sp>
      <p:sp>
        <p:nvSpPr>
          <p:cNvPr id="34" name="Text Box 4"/>
          <p:cNvSpPr txBox="1">
            <a:spLocks noChangeArrowheads="1"/>
          </p:cNvSpPr>
          <p:nvPr userDrawn="1"/>
        </p:nvSpPr>
        <p:spPr bwMode="auto">
          <a:xfrm>
            <a:off x="9200051" y="1534013"/>
            <a:ext cx="2338133"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 typeface="+mj-lt"/>
              <a:buNone/>
              <a:tabLst/>
              <a:defRPr/>
            </a:pPr>
            <a:r>
              <a:rPr kumimoji="0" lang="da-DK"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 slide</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Hjem</a:t>
            </a:r>
          </a:p>
          <a:p>
            <a:pPr marL="0" marR="0" lvl="0" indent="0" algn="l" defTabSz="914400"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nulstille</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placering, størrelse og formatering af pladsholdere til layoutets oprindelige design</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justere sidenummerering, </a:t>
            </a:r>
            <a:b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Gør dette som det sidste i din præsentation, så det slår igennem på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alle slides</a:t>
            </a:r>
            <a:endParaRPr kumimoji="0" 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Sidehoved og Sidefod</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(indtast evt. tekst i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eller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hvis det kun skal være på et enkelt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se hjælpelinjer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og sæt hak ved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endPar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Alt + F9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hurtig visning af hjælpelinjer</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 Box 3"/>
          <p:cNvSpPr txBox="1">
            <a:spLocks noChangeArrowheads="1"/>
          </p:cNvSpPr>
          <p:nvPr userDrawn="1"/>
        </p:nvSpPr>
        <p:spPr bwMode="auto">
          <a:xfrm>
            <a:off x="5309364" y="3867007"/>
            <a:ext cx="2881064"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På slides med billedpladsholder,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ikonet og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 billede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billedets fokus/størrelse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skalere billedet, så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hold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 nede, mens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du trækker i billedets hjørner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Hvis du sletter billedet og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indsætter et nyt, kan billedet lægge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sig foran tekst og grafik. Hvis dette sker, højreklik på billedet og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Placer bagest</a:t>
            </a:r>
            <a:endParaRPr kumimoji="0" 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2 Ny slide"/>
          <p:cNvPicPr>
            <a:picLocks noChangeAspect="1"/>
          </p:cNvPicPr>
          <p:nvPr userDrawn="1"/>
        </p:nvPicPr>
        <p:blipFill rotWithShape="1">
          <a:blip r:embed="rId5"/>
          <a:srcRect l="2931" r="60888"/>
          <a:stretch/>
        </p:blipFill>
        <p:spPr>
          <a:xfrm>
            <a:off x="7860322" y="2220843"/>
            <a:ext cx="430893" cy="575288"/>
          </a:xfrm>
          <a:prstGeom prst="rect">
            <a:avLst/>
          </a:prstGeom>
        </p:spPr>
      </p:pic>
      <p:sp>
        <p:nvSpPr>
          <p:cNvPr id="9" name="Fast overskrift"/>
          <p:cNvSpPr txBox="1"/>
          <p:nvPr userDrawn="1"/>
        </p:nvSpPr>
        <p:spPr>
          <a:xfrm>
            <a:off x="1007533" y="537448"/>
            <a:ext cx="10641540" cy="650171"/>
          </a:xfrm>
          <a:prstGeom prst="rect">
            <a:avLst/>
          </a:prstGeom>
          <a:noFill/>
        </p:spPr>
        <p:txBody>
          <a:bodyPr wrap="square" lIns="0" tIns="0" rIns="0" bIns="0" rtlCol="0" anchor="b" anchorCtr="0">
            <a:noAutofit/>
          </a:bodyPr>
          <a:lstStyle/>
          <a:p>
            <a:r>
              <a:rPr lang="da-DK" sz="2800" b="0" noProof="1">
                <a:solidFill>
                  <a:schemeClr val="tx1"/>
                </a:solidFill>
                <a:latin typeface="Arial" panose="020B0604020202020204" pitchFamily="34" charset="0"/>
                <a:cs typeface="Arial" panose="020B0604020202020204" pitchFamily="34" charset="0"/>
              </a:rPr>
              <a:t>Brugerguide - Slet før anvendelse</a:t>
            </a:r>
          </a:p>
        </p:txBody>
      </p:sp>
      <p:pic>
        <p:nvPicPr>
          <p:cNvPr id="19" name="3 Layout"/>
          <p:cNvPicPr>
            <a:picLocks noChangeAspect="1"/>
          </p:cNvPicPr>
          <p:nvPr userDrawn="1"/>
        </p:nvPicPr>
        <p:blipFill rotWithShape="1">
          <a:blip r:embed="rId5"/>
          <a:srcRect l="36944" r="2272" b="69429"/>
          <a:stretch/>
        </p:blipFill>
        <p:spPr>
          <a:xfrm>
            <a:off x="7938240" y="2978210"/>
            <a:ext cx="791157" cy="192211"/>
          </a:xfrm>
          <a:prstGeom prst="rect">
            <a:avLst/>
          </a:prstGeom>
        </p:spPr>
      </p:pic>
      <p:pic>
        <p:nvPicPr>
          <p:cNvPr id="26" name="5 Insert picture"/>
          <p:cNvPicPr>
            <a:picLocks noChangeAspect="1"/>
          </p:cNvPicPr>
          <p:nvPr userDrawn="1"/>
        </p:nvPicPr>
        <p:blipFill>
          <a:blip r:embed="rId6"/>
          <a:stretch>
            <a:fillRect/>
          </a:stretch>
        </p:blipFill>
        <p:spPr>
          <a:xfrm>
            <a:off x="7909777" y="4060101"/>
            <a:ext cx="349535" cy="256054"/>
          </a:xfrm>
          <a:prstGeom prst="rect">
            <a:avLst/>
          </a:prstGeom>
        </p:spPr>
      </p:pic>
      <p:pic>
        <p:nvPicPr>
          <p:cNvPr id="27" name="6 Crop"/>
          <p:cNvPicPr>
            <a:picLocks noChangeAspect="1"/>
          </p:cNvPicPr>
          <p:nvPr userDrawn="1"/>
        </p:nvPicPr>
        <p:blipFill>
          <a:blip r:embed="rId7"/>
          <a:stretch>
            <a:fillRect/>
          </a:stretch>
        </p:blipFill>
        <p:spPr>
          <a:xfrm>
            <a:off x="7883952" y="4690103"/>
            <a:ext cx="449867" cy="321707"/>
          </a:xfrm>
          <a:prstGeom prst="rect">
            <a:avLst/>
          </a:prstGeom>
        </p:spPr>
      </p:pic>
      <p:pic>
        <p:nvPicPr>
          <p:cNvPr id="30" name="7 Scale picture"/>
          <p:cNvPicPr>
            <a:picLocks noChangeAspect="1"/>
          </p:cNvPicPr>
          <p:nvPr userDrawn="1"/>
        </p:nvPicPr>
        <p:blipFill>
          <a:blip r:embed="rId8"/>
          <a:stretch>
            <a:fillRect/>
          </a:stretch>
        </p:blipFill>
        <p:spPr>
          <a:xfrm>
            <a:off x="7854226" y="5042808"/>
            <a:ext cx="479593" cy="335309"/>
          </a:xfrm>
          <a:prstGeom prst="rect">
            <a:avLst/>
          </a:prstGeom>
        </p:spPr>
      </p:pic>
      <p:pic>
        <p:nvPicPr>
          <p:cNvPr id="18" name="1 Increase decrease"/>
          <p:cNvPicPr>
            <a:picLocks noChangeAspect="1"/>
          </p:cNvPicPr>
          <p:nvPr userDrawn="1"/>
        </p:nvPicPr>
        <p:blipFill>
          <a:blip r:embed="rId9"/>
          <a:stretch>
            <a:fillRect/>
          </a:stretch>
        </p:blipFill>
        <p:spPr>
          <a:xfrm>
            <a:off x="7718324" y="1451093"/>
            <a:ext cx="732437" cy="285228"/>
          </a:xfrm>
          <a:prstGeom prst="rect">
            <a:avLst/>
          </a:prstGeom>
        </p:spPr>
      </p:pic>
      <p:pic>
        <p:nvPicPr>
          <p:cNvPr id="2" name="Billede 1">
            <a:extLst>
              <a:ext uri="{FF2B5EF4-FFF2-40B4-BE49-F238E27FC236}">
                <a16:creationId xmlns:a16="http://schemas.microsoft.com/office/drawing/2014/main" id="{17A05245-804A-4B20-8BB9-31D66D06C1F2}"/>
              </a:ext>
            </a:extLst>
          </p:cNvPr>
          <p:cNvPicPr>
            <a:picLocks noChangeAspect="1"/>
          </p:cNvPicPr>
          <p:nvPr userDrawn="1"/>
        </p:nvPicPr>
        <p:blipFill>
          <a:blip r:embed="rId10"/>
          <a:stretch>
            <a:fillRect/>
          </a:stretch>
        </p:blipFill>
        <p:spPr>
          <a:xfrm>
            <a:off x="3567330" y="5920445"/>
            <a:ext cx="430893" cy="234298"/>
          </a:xfrm>
          <a:prstGeom prst="rect">
            <a:avLst/>
          </a:prstGeom>
        </p:spPr>
      </p:pic>
      <p:sp>
        <p:nvSpPr>
          <p:cNvPr id="17" name="Date Placeholder 2">
            <a:extLst>
              <a:ext uri="{FF2B5EF4-FFF2-40B4-BE49-F238E27FC236}">
                <a16:creationId xmlns:a16="http://schemas.microsoft.com/office/drawing/2014/main" id="{8563B61B-DE53-472A-89F5-3F477A0CD92E}"/>
              </a:ext>
            </a:extLst>
          </p:cNvPr>
          <p:cNvSpPr>
            <a:spLocks noGrp="1"/>
          </p:cNvSpPr>
          <p:nvPr>
            <p:ph type="dt" sz="half" idx="10"/>
          </p:nvPr>
        </p:nvSpPr>
        <p:spPr>
          <a:xfrm>
            <a:off x="0" y="6912000"/>
            <a:ext cx="0" cy="0"/>
          </a:xfrm>
        </p:spPr>
        <p:txBody>
          <a:bodyPr/>
          <a:lstStyle>
            <a:lvl1pPr>
              <a:defRPr sz="100">
                <a:noFill/>
              </a:defRPr>
            </a:lvl1pPr>
          </a:lstStyle>
          <a:p>
            <a:fld id="{A560CFC3-E3FC-4FB2-9053-F1C5CC16ACA0}" type="datetime2">
              <a:rPr lang="da-DK" smtClean="0"/>
              <a:t>4. februar 2025</a:t>
            </a:fld>
            <a:endParaRPr lang="da-DK" dirty="0"/>
          </a:p>
        </p:txBody>
      </p:sp>
      <p:sp>
        <p:nvSpPr>
          <p:cNvPr id="20" name="Footer Placeholder 3">
            <a:extLst>
              <a:ext uri="{FF2B5EF4-FFF2-40B4-BE49-F238E27FC236}">
                <a16:creationId xmlns:a16="http://schemas.microsoft.com/office/drawing/2014/main" id="{0F06369E-00A0-46D6-9D76-B9DDCECD391D}"/>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21" name="Slide Number Placeholder 4">
            <a:extLst>
              <a:ext uri="{FF2B5EF4-FFF2-40B4-BE49-F238E27FC236}">
                <a16:creationId xmlns:a16="http://schemas.microsoft.com/office/drawing/2014/main" id="{D489D928-3540-4ADF-AE19-0BCE0A0DB3B2}"/>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sp>
        <p:nvSpPr>
          <p:cNvPr id="22" name="Text Box 3"/>
          <p:cNvSpPr txBox="1">
            <a:spLocks noChangeArrowheads="1"/>
          </p:cNvSpPr>
          <p:nvPr userDrawn="1"/>
        </p:nvSpPr>
        <p:spPr bwMode="auto">
          <a:xfrm>
            <a:off x="1003300" y="1535094"/>
            <a:ext cx="2870761"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farveskema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Design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mellem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Farvetema 1 – FMN (default)</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Farvetema 2 – FSV</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Farvetema 3 – Afdæmpede farver</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Skift logo på hvert slide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logoet og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Skift billede.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det rigtige logo.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Kopier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(Ctrl+C) det nye indsatte logo, klik på det gamle logo på et slide af gangen og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(Ctrl+V)</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Skift farve på lodret streg i footer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stregen og vælg ny farve under linjefarve</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 Box 2"/>
          <p:cNvSpPr txBox="1">
            <a:spLocks noChangeArrowheads="1"/>
          </p:cNvSpPr>
          <p:nvPr userDrawn="1"/>
        </p:nvSpPr>
        <p:spPr bwMode="auto">
          <a:xfrm>
            <a:off x="5309364" y="2014798"/>
            <a:ext cx="26342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da-DK"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nyt slide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Hjem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menupunktet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Nyt Slide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indsætte et nyt slide</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Ændre slide layouts</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pilen ved siden af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få vist en dropdown menu af mulige slides layout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dit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nuværende layout til et alternativt</a:t>
            </a:r>
          </a:p>
        </p:txBody>
      </p:sp>
      <p:sp>
        <p:nvSpPr>
          <p:cNvPr id="24" name="Text Box 2"/>
          <p:cNvSpPr txBox="1">
            <a:spLocks noChangeArrowheads="1"/>
          </p:cNvSpPr>
          <p:nvPr userDrawn="1"/>
        </p:nvSpPr>
        <p:spPr bwMode="auto">
          <a:xfrm>
            <a:off x="5304040" y="1540673"/>
            <a:ext cx="2634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Alternativt kan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Forøg</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Formindsk</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listeniveau bruges</a:t>
            </a:r>
          </a:p>
        </p:txBody>
      </p:sp>
      <p:cxnSp>
        <p:nvCxnSpPr>
          <p:cNvPr id="5" name="Straight Connector 4"/>
          <p:cNvCxnSpPr/>
          <p:nvPr userDrawn="1"/>
        </p:nvCxnSpPr>
        <p:spPr>
          <a:xfrm>
            <a:off x="656493" y="1535093"/>
            <a:ext cx="132102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334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rside med billede">
    <p:bg>
      <p:bgPr>
        <a:solidFill>
          <a:schemeClr val="bg2"/>
        </a:solidFill>
        <a:effectLst/>
      </p:bgPr>
    </p:bg>
    <p:spTree>
      <p:nvGrpSpPr>
        <p:cNvPr id="1" name=""/>
        <p:cNvGrpSpPr/>
        <p:nvPr/>
      </p:nvGrpSpPr>
      <p:grpSpPr>
        <a:xfrm>
          <a:off x="0" y="0"/>
          <a:ext cx="0" cy="0"/>
          <a:chOff x="0" y="0"/>
          <a:chExt cx="0" cy="0"/>
        </a:xfrm>
      </p:grpSpPr>
      <p:pic>
        <p:nvPicPr>
          <p:cNvPr id="15" name="LogoFront">
            <a:extLst>
              <a:ext uri="{FF2B5EF4-FFF2-40B4-BE49-F238E27FC236}">
                <a16:creationId xmlns:a16="http://schemas.microsoft.com/office/drawing/2014/main" id="{5110301B-3B31-4B56-9E1F-832A10663A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8039" y="291244"/>
            <a:ext cx="3616428" cy="571115"/>
          </a:xfrm>
          <a:prstGeom prst="rect">
            <a:avLst/>
          </a:prstGeom>
        </p:spPr>
      </p:pic>
      <p:sp>
        <p:nvSpPr>
          <p:cNvPr id="2" name="Title 1"/>
          <p:cNvSpPr>
            <a:spLocks noGrp="1"/>
          </p:cNvSpPr>
          <p:nvPr>
            <p:ph type="ctrTitle" hasCustomPrompt="1"/>
          </p:nvPr>
        </p:nvSpPr>
        <p:spPr>
          <a:xfrm>
            <a:off x="784490" y="3701880"/>
            <a:ext cx="5294103" cy="1161600"/>
          </a:xfrm>
        </p:spPr>
        <p:txBody>
          <a:bodyPr wrap="square" anchor="b">
            <a:sp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801897" y="4983982"/>
            <a:ext cx="3686400" cy="914401"/>
          </a:xfrm>
        </p:spPr>
        <p:txBody>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6" name="Text Placeholder 28">
            <a:extLst>
              <a:ext uri="{FF2B5EF4-FFF2-40B4-BE49-F238E27FC236}">
                <a16:creationId xmlns:a16="http://schemas.microsoft.com/office/drawing/2014/main" id="{E558046F-5E7B-4A71-AFB2-11F01DC984B5}"/>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0" name="Text Placeholder 30">
            <a:extLst>
              <a:ext uri="{FF2B5EF4-FFF2-40B4-BE49-F238E27FC236}">
                <a16:creationId xmlns:a16="http://schemas.microsoft.com/office/drawing/2014/main" id="{28235989-6762-4643-ADA7-7005D9423B90}"/>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1A8DB971-E5E2-4E82-A12E-139EED6B92EF}"/>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07AA1EBD-B06C-423F-B538-CB805F735894}"/>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D4464FB6-1490-4B85-BBB8-63428B1B327C}"/>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3F800B52-2A35-4FFC-9C8B-76F363266A6C}"/>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92DDE9B4-E20E-4166-9E8A-7669FBF6BC45}" type="datetime2">
              <a:rPr lang="da-DK" smtClean="0"/>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sp>
        <p:nvSpPr>
          <p:cNvPr id="18" name="Bottom box">
            <a:extLst>
              <a:ext uri="{FF2B5EF4-FFF2-40B4-BE49-F238E27FC236}">
                <a16:creationId xmlns:a16="http://schemas.microsoft.com/office/drawing/2014/main" id="{D1206E68-D342-42E5-9A80-86FFC1472554}"/>
              </a:ext>
            </a:extLst>
          </p:cNvPr>
          <p:cNvSpPr txBox="1">
            <a:spLocks/>
          </p:cNvSpPr>
          <p:nvPr userDrawn="1"/>
        </p:nvSpPr>
        <p:spPr>
          <a:xfrm>
            <a:off x="801897" y="5960100"/>
            <a:ext cx="10588207" cy="75600"/>
          </a:xfrm>
          <a:prstGeom prst="rect">
            <a:avLst/>
          </a:prstGeom>
          <a:solidFill>
            <a:srgbClr val="597E50"/>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00" dirty="0"/>
              <a:t>.</a:t>
            </a:r>
          </a:p>
        </p:txBody>
      </p:sp>
    </p:spTree>
    <p:extLst>
      <p:ext uri="{BB962C8B-B14F-4D97-AF65-F5344CB8AC3E}">
        <p14:creationId xmlns:p14="http://schemas.microsoft.com/office/powerpoint/2010/main" val="2546820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rside standard">
    <p:spTree>
      <p:nvGrpSpPr>
        <p:cNvPr id="1" name=""/>
        <p:cNvGrpSpPr/>
        <p:nvPr/>
      </p:nvGrpSpPr>
      <p:grpSpPr>
        <a:xfrm>
          <a:off x="0" y="0"/>
          <a:ext cx="0" cy="0"/>
          <a:chOff x="0" y="0"/>
          <a:chExt cx="0" cy="0"/>
        </a:xfrm>
      </p:grpSpPr>
      <p:pic>
        <p:nvPicPr>
          <p:cNvPr id="15" name="LogoFront">
            <a:extLst>
              <a:ext uri="{FF2B5EF4-FFF2-40B4-BE49-F238E27FC236}">
                <a16:creationId xmlns:a16="http://schemas.microsoft.com/office/drawing/2014/main" id="{39FF860F-A545-4DC6-BF34-8D4703B61DC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8039" y="291244"/>
            <a:ext cx="3616428" cy="571115"/>
          </a:xfrm>
          <a:prstGeom prst="rect">
            <a:avLst/>
          </a:prstGeom>
        </p:spPr>
      </p:pic>
      <p:sp>
        <p:nvSpPr>
          <p:cNvPr id="34" name="Title 1">
            <a:extLst>
              <a:ext uri="{FF2B5EF4-FFF2-40B4-BE49-F238E27FC236}">
                <a16:creationId xmlns:a16="http://schemas.microsoft.com/office/drawing/2014/main" id="{0812D445-A3BB-41A6-8723-FBF3DCA62DD4}"/>
              </a:ext>
            </a:extLst>
          </p:cNvPr>
          <p:cNvSpPr>
            <a:spLocks noGrp="1"/>
          </p:cNvSpPr>
          <p:nvPr>
            <p:ph type="ctrTitle" hasCustomPrompt="1"/>
          </p:nvPr>
        </p:nvSpPr>
        <p:spPr>
          <a:xfrm>
            <a:off x="792370" y="1928817"/>
            <a:ext cx="10597735"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5" name="Subtitle 2">
            <a:extLst>
              <a:ext uri="{FF2B5EF4-FFF2-40B4-BE49-F238E27FC236}">
                <a16:creationId xmlns:a16="http://schemas.microsoft.com/office/drawing/2014/main" id="{B1EC6D4C-9588-4B18-B874-742CB11F4CE2}"/>
              </a:ext>
            </a:extLst>
          </p:cNvPr>
          <p:cNvSpPr>
            <a:spLocks noGrp="1"/>
          </p:cNvSpPr>
          <p:nvPr>
            <p:ph type="subTitle" idx="1" hasCustomPrompt="1"/>
          </p:nvPr>
        </p:nvSpPr>
        <p:spPr>
          <a:xfrm>
            <a:off x="827556" y="4001782"/>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6" name="Text Placeholder 28">
            <a:extLst>
              <a:ext uri="{FF2B5EF4-FFF2-40B4-BE49-F238E27FC236}">
                <a16:creationId xmlns:a16="http://schemas.microsoft.com/office/drawing/2014/main" id="{4BD3AA7C-8B55-44CA-8D08-186F00A7103D}"/>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7" name="Text Placeholder 30">
            <a:extLst>
              <a:ext uri="{FF2B5EF4-FFF2-40B4-BE49-F238E27FC236}">
                <a16:creationId xmlns:a16="http://schemas.microsoft.com/office/drawing/2014/main" id="{EDABA1A0-E959-4CA9-BAE8-C690EC7FFB38}"/>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8" name="Text Placeholder 32">
            <a:extLst>
              <a:ext uri="{FF2B5EF4-FFF2-40B4-BE49-F238E27FC236}">
                <a16:creationId xmlns:a16="http://schemas.microsoft.com/office/drawing/2014/main" id="{0ABD11A8-EF76-4789-85FF-FEBBDF1E0663}"/>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8123508D-BC89-4677-B65F-929D9A828E8F}"/>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15DD55F3-CBAD-4620-86CE-92FB3BC996AB}"/>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0803B857-39A5-4FEE-B366-F7C954DFCE94}"/>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11DD6BA7-93C3-470D-B79D-E61545C07AE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sp>
        <p:nvSpPr>
          <p:cNvPr id="26" name="Bottom box">
            <a:extLst>
              <a:ext uri="{FF2B5EF4-FFF2-40B4-BE49-F238E27FC236}">
                <a16:creationId xmlns:a16="http://schemas.microsoft.com/office/drawing/2014/main" id="{40660ECB-6CD1-4243-B56E-048C5FD7D094}"/>
              </a:ext>
            </a:extLst>
          </p:cNvPr>
          <p:cNvSpPr txBox="1">
            <a:spLocks/>
          </p:cNvSpPr>
          <p:nvPr userDrawn="1"/>
        </p:nvSpPr>
        <p:spPr>
          <a:xfrm>
            <a:off x="801897" y="5960100"/>
            <a:ext cx="10588207" cy="75600"/>
          </a:xfrm>
          <a:prstGeom prst="rect">
            <a:avLst/>
          </a:prstGeom>
          <a:solidFill>
            <a:srgbClr val="597E50"/>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00" dirty="0"/>
              <a:t>.</a:t>
            </a:r>
          </a:p>
        </p:txBody>
      </p:sp>
    </p:spTree>
    <p:extLst>
      <p:ext uri="{BB962C8B-B14F-4D97-AF65-F5344CB8AC3E}">
        <p14:creationId xmlns:p14="http://schemas.microsoft.com/office/powerpoint/2010/main" val="2035613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797137" y="1528348"/>
            <a:ext cx="10592967"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97138" y="2975665"/>
            <a:ext cx="10592967"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0612CFF6-5028-44F6-976B-BC2633367D57}"/>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F12A8DD0-75A4-4B0E-844E-019FDF4F0D9A}"/>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B6D74E47-60F1-43B5-9AD9-7694C305353C}"/>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D8B4CAC5-CA9A-4E04-88EE-1A57ACD12B64}"/>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EC9415BA-2B16-481B-BEDD-523C8C3D0131}"/>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1DC2F2F2-6981-4BBA-BD92-550491AA8F2D}"/>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DA5F5228-C03A-4B7D-B352-B0D60986D616}"/>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5" name="Logo">
            <a:extLst>
              <a:ext uri="{FF2B5EF4-FFF2-40B4-BE49-F238E27FC236}">
                <a16:creationId xmlns:a16="http://schemas.microsoft.com/office/drawing/2014/main" id="{BC2138B7-E8A4-495D-B720-02796C51E0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3317802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8"/>
            <a:ext cx="12193200" cy="4325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87604" y="1152001"/>
            <a:ext cx="10593959" cy="505413"/>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88605" y="1925481"/>
            <a:ext cx="758512" cy="218236"/>
          </a:xfrm>
        </p:spPr>
        <p:txBody>
          <a:bodyPr/>
          <a:lstStyle>
            <a:lvl1pPr marL="0" indent="0">
              <a:lnSpc>
                <a:spcPct val="100000"/>
              </a:lnSpc>
              <a:spcBef>
                <a:spcPts val="0"/>
              </a:spcBef>
              <a:buNone/>
              <a:defRPr sz="900" b="1" cap="all" baseline="0"/>
            </a:lvl1pPr>
            <a:lvl2pPr marL="288005" indent="0">
              <a:buNone/>
              <a:defRPr sz="900" b="1" cap="all" baseline="0"/>
            </a:lvl2pPr>
            <a:lvl3pPr marL="576010" indent="0">
              <a:buNone/>
              <a:defRPr sz="900" b="1" cap="all" baseline="0"/>
            </a:lvl3pPr>
            <a:lvl4pPr marL="576010" indent="0">
              <a:buNone/>
              <a:defRPr sz="900" b="1" cap="all" baseline="0"/>
            </a:lvl4pPr>
            <a:lvl5pPr marL="576010"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609329" y="1925482"/>
            <a:ext cx="1630015" cy="218236"/>
          </a:xfrm>
        </p:spPr>
        <p:txBody>
          <a:bodyPr/>
          <a:lstStyle>
            <a:lvl1pPr marL="90001" indent="-90001">
              <a:lnSpc>
                <a:spcPct val="100000"/>
              </a:lnSpc>
              <a:spcBef>
                <a:spcPts val="0"/>
              </a:spcBef>
              <a:buClr>
                <a:schemeClr val="accent2"/>
              </a:buClr>
              <a:buSzPct val="105000"/>
              <a:buFont typeface="Verdana" panose="020B0604030504040204" pitchFamily="34" charset="0"/>
              <a:buChar char="/"/>
              <a:defRPr sz="900"/>
            </a:lvl1pPr>
            <a:lvl2pPr marL="162003" indent="-90001">
              <a:lnSpc>
                <a:spcPct val="100000"/>
              </a:lnSpc>
              <a:spcBef>
                <a:spcPts val="0"/>
              </a:spcBef>
              <a:buClr>
                <a:schemeClr val="accent2"/>
              </a:buClr>
              <a:buSzPct val="105000"/>
              <a:buFont typeface="Verdana" panose="020B0604030504040204" pitchFamily="34" charset="0"/>
              <a:buChar char="/"/>
              <a:defRPr sz="900"/>
            </a:lvl2pPr>
            <a:lvl3pPr marL="162003" indent="-90001">
              <a:lnSpc>
                <a:spcPct val="100000"/>
              </a:lnSpc>
              <a:spcBef>
                <a:spcPts val="0"/>
              </a:spcBef>
              <a:buClr>
                <a:schemeClr val="accent2"/>
              </a:buClr>
              <a:buSzPct val="105000"/>
              <a:buFont typeface="Verdana" panose="020B0604030504040204" pitchFamily="34" charset="0"/>
              <a:buChar char="/"/>
              <a:defRPr sz="900"/>
            </a:lvl3pPr>
            <a:lvl4pPr marL="162003" indent="-90001">
              <a:lnSpc>
                <a:spcPct val="100000"/>
              </a:lnSpc>
              <a:spcBef>
                <a:spcPts val="0"/>
              </a:spcBef>
              <a:buClr>
                <a:schemeClr val="accent2"/>
              </a:buClr>
              <a:buSzPct val="105000"/>
              <a:buFont typeface="Verdana" panose="020B0604030504040204" pitchFamily="34" charset="0"/>
              <a:buChar char="/"/>
              <a:defRPr sz="900"/>
            </a:lvl4pPr>
            <a:lvl5pPr marL="162003" indent="-90001">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3374016" y="1925482"/>
            <a:ext cx="5421137" cy="4067774"/>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9" name="Text Placeholder 28">
            <a:extLst>
              <a:ext uri="{FF2B5EF4-FFF2-40B4-BE49-F238E27FC236}">
                <a16:creationId xmlns:a16="http://schemas.microsoft.com/office/drawing/2014/main" id="{37A07B4A-3944-49E7-A4E5-44887765CA4B}"/>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0" name="Text Placeholder 30">
            <a:extLst>
              <a:ext uri="{FF2B5EF4-FFF2-40B4-BE49-F238E27FC236}">
                <a16:creationId xmlns:a16="http://schemas.microsoft.com/office/drawing/2014/main" id="{F15DA75A-63B3-4138-A7CD-B87639830538}"/>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3" name="Text Placeholder 32">
            <a:extLst>
              <a:ext uri="{FF2B5EF4-FFF2-40B4-BE49-F238E27FC236}">
                <a16:creationId xmlns:a16="http://schemas.microsoft.com/office/drawing/2014/main" id="{151D715B-E99C-4D87-9E19-ECE57865FB35}"/>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8" name="Text Placeholder 34">
            <a:extLst>
              <a:ext uri="{FF2B5EF4-FFF2-40B4-BE49-F238E27FC236}">
                <a16:creationId xmlns:a16="http://schemas.microsoft.com/office/drawing/2014/main" id="{1C0146A7-354A-4D5C-9E12-470665487CA7}"/>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9" name="Text Placeholder 36">
            <a:extLst>
              <a:ext uri="{FF2B5EF4-FFF2-40B4-BE49-F238E27FC236}">
                <a16:creationId xmlns:a16="http://schemas.microsoft.com/office/drawing/2014/main" id="{BF380BEC-F9E4-44FD-BE37-4CE98C69BBB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30" name="Text Placeholder 38">
            <a:extLst>
              <a:ext uri="{FF2B5EF4-FFF2-40B4-BE49-F238E27FC236}">
                <a16:creationId xmlns:a16="http://schemas.microsoft.com/office/drawing/2014/main" id="{29369818-45E9-48FB-B30B-C4F3BE518C6A}"/>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857A7085-5868-43EA-88ED-A834659655E4}"/>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BAA77621-2D73-49DA-91DA-EA1D854BA704}"/>
              </a:ext>
            </a:extLst>
          </p:cNvPr>
          <p:cNvSpPr>
            <a:spLocks noGrp="1"/>
          </p:cNvSpPr>
          <p:nvPr>
            <p:ph type="ftr" sz="quarter" idx="34"/>
          </p:nvPr>
        </p:nvSpPr>
        <p:spPr/>
        <p:txBody>
          <a:bodyPr/>
          <a:lstStyle/>
          <a:p>
            <a:endParaRPr lang="da-DK" dirty="0"/>
          </a:p>
        </p:txBody>
      </p:sp>
      <p:sp>
        <p:nvSpPr>
          <p:cNvPr id="9" name="Slide Number Placeholder 8">
            <a:extLst>
              <a:ext uri="{FF2B5EF4-FFF2-40B4-BE49-F238E27FC236}">
                <a16:creationId xmlns:a16="http://schemas.microsoft.com/office/drawing/2014/main" id="{BB1F2006-0D17-49BD-A27E-FDBD308DE79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7" name="Rectangle 16">
            <a:extLst>
              <a:ext uri="{FF2B5EF4-FFF2-40B4-BE49-F238E27FC236}">
                <a16:creationId xmlns:a16="http://schemas.microsoft.com/office/drawing/2014/main" id="{BDF2C331-5D85-4EB5-9BF1-6A8757ABA3F4}"/>
              </a:ext>
            </a:extLst>
          </p:cNvPr>
          <p:cNvSpPr/>
          <p:nvPr userDrawn="1"/>
        </p:nvSpPr>
        <p:spPr>
          <a:xfrm>
            <a:off x="11083796" y="6319767"/>
            <a:ext cx="45731"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8" name="Logo">
            <a:extLst>
              <a:ext uri="{FF2B5EF4-FFF2-40B4-BE49-F238E27FC236}">
                <a16:creationId xmlns:a16="http://schemas.microsoft.com/office/drawing/2014/main" id="{0FF15FFF-5349-4A6E-9284-71056EFBB0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2567441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8"/>
            <a:ext cx="12193200" cy="4325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18" name="Title 1">
            <a:extLst>
              <a:ext uri="{FF2B5EF4-FFF2-40B4-BE49-F238E27FC236}">
                <a16:creationId xmlns:a16="http://schemas.microsoft.com/office/drawing/2014/main" id="{E56EB49D-0741-410B-B7DA-85B5CBF6F984}"/>
              </a:ext>
            </a:extLst>
          </p:cNvPr>
          <p:cNvSpPr>
            <a:spLocks noGrp="1"/>
          </p:cNvSpPr>
          <p:nvPr>
            <p:ph type="title" hasCustomPrompt="1"/>
          </p:nvPr>
        </p:nvSpPr>
        <p:spPr>
          <a:xfrm>
            <a:off x="788605" y="1152001"/>
            <a:ext cx="10593959" cy="505413"/>
          </a:xfrm>
        </p:spPr>
        <p:txBody>
          <a:bodyPr/>
          <a:lstStyle>
            <a:lvl1pPr>
              <a:defRPr sz="2000"/>
            </a:lvl1pPr>
          </a:lstStyle>
          <a:p>
            <a:r>
              <a:rPr lang="da-DK" dirty="0"/>
              <a:t>Klik her for at tilføje en titel</a:t>
            </a:r>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88604" y="2330450"/>
            <a:ext cx="10593959" cy="3124215"/>
          </a:xfrm>
        </p:spPr>
        <p:txBody>
          <a:bodyPr/>
          <a:lstStyle>
            <a:lvl1pPr>
              <a:defRPr/>
            </a:lvl1pPr>
          </a:lstStyle>
          <a:p>
            <a:pPr lvl="0"/>
            <a:r>
              <a:rPr lang="da-DK" dirty="0"/>
              <a:t>Indsæt tabel</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Text Placeholder 10">
            <a:extLst>
              <a:ext uri="{FF2B5EF4-FFF2-40B4-BE49-F238E27FC236}">
                <a16:creationId xmlns:a16="http://schemas.microsoft.com/office/drawing/2014/main" id="{8521F739-A77E-4BF5-B1BC-AA8DA3B6A3DD}"/>
              </a:ext>
            </a:extLst>
          </p:cNvPr>
          <p:cNvSpPr>
            <a:spLocks noGrp="1"/>
          </p:cNvSpPr>
          <p:nvPr>
            <p:ph type="body" sz="quarter" idx="16" hasCustomPrompt="1"/>
          </p:nvPr>
        </p:nvSpPr>
        <p:spPr>
          <a:xfrm>
            <a:off x="788605" y="5454664"/>
            <a:ext cx="10593959" cy="542134"/>
          </a:xfrm>
        </p:spPr>
        <p:txBody>
          <a:bodyPr anchor="b" anchorCtr="0"/>
          <a:lstStyle>
            <a:lvl1pPr marL="108002" indent="-108002">
              <a:lnSpc>
                <a:spcPct val="114000"/>
              </a:lnSpc>
              <a:spcBef>
                <a:spcPts val="0"/>
              </a:spcBef>
              <a:buFont typeface="Verdana" panose="020B0604030504040204" pitchFamily="34" charset="0"/>
              <a:buChar char="*"/>
              <a:defRPr sz="900"/>
            </a:lvl1pPr>
            <a:lvl2pPr marL="108002" indent="-108002">
              <a:lnSpc>
                <a:spcPct val="114000"/>
              </a:lnSpc>
              <a:spcBef>
                <a:spcPts val="0"/>
              </a:spcBef>
              <a:buFont typeface="Verdana" panose="020B0604030504040204" pitchFamily="34" charset="0"/>
              <a:buChar char="*"/>
              <a:defRPr sz="900"/>
            </a:lvl2pPr>
            <a:lvl3pPr marL="108002" indent="-108002">
              <a:lnSpc>
                <a:spcPct val="114000"/>
              </a:lnSpc>
              <a:spcBef>
                <a:spcPts val="0"/>
              </a:spcBef>
              <a:buFont typeface="Verdana" panose="020B0604030504040204" pitchFamily="34" charset="0"/>
              <a:buChar char="*"/>
              <a:defRPr sz="900"/>
            </a:lvl3pPr>
            <a:lvl4pPr marL="108002" indent="-108002">
              <a:lnSpc>
                <a:spcPct val="114000"/>
              </a:lnSpc>
              <a:spcBef>
                <a:spcPts val="0"/>
              </a:spcBef>
              <a:buFont typeface="Verdana" panose="020B0604030504040204" pitchFamily="34" charset="0"/>
              <a:buChar char="*"/>
              <a:defRPr sz="900"/>
            </a:lvl4pPr>
            <a:lvl5pPr marL="108002" indent="-108002">
              <a:lnSpc>
                <a:spcPct val="114000"/>
              </a:lnSpc>
              <a:spcBef>
                <a:spcPts val="0"/>
              </a:spcBef>
              <a:buFont typeface="Verdana" panose="020B0604030504040204" pitchFamily="34" charset="0"/>
              <a:buChar char="*"/>
              <a:defRPr sz="900"/>
            </a:lvl5pPr>
          </a:lstStyle>
          <a:p>
            <a:pPr lvl="0"/>
            <a:r>
              <a:rPr lang="da-DK" dirty="0"/>
              <a:t>Klik for at tilføje notes tekst</a:t>
            </a:r>
          </a:p>
        </p:txBody>
      </p:sp>
      <p:sp>
        <p:nvSpPr>
          <p:cNvPr id="19" name="Text Placeholder 28">
            <a:extLst>
              <a:ext uri="{FF2B5EF4-FFF2-40B4-BE49-F238E27FC236}">
                <a16:creationId xmlns:a16="http://schemas.microsoft.com/office/drawing/2014/main" id="{F3D6C4D7-2182-4D2E-98E7-17C54D911F1E}"/>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1" name="Text Placeholder 30">
            <a:extLst>
              <a:ext uri="{FF2B5EF4-FFF2-40B4-BE49-F238E27FC236}">
                <a16:creationId xmlns:a16="http://schemas.microsoft.com/office/drawing/2014/main" id="{23928120-F7AD-4132-B2D1-885537200377}"/>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DB371D97-D4DB-46B4-8D78-9B05B3ED1EC8}"/>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72F5B903-D8AA-4473-AD0F-237D3B3B8B14}"/>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88789C0D-CC71-41BE-9C10-0DE1D4BC48B0}"/>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95E91C6A-48DB-404A-9963-E3363BD8E672}"/>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99C9ADCA-2F9B-4B88-89AC-7C9848773786}"/>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46C6F170-0595-4906-A788-9FA05495F33D}"/>
              </a:ext>
            </a:extLst>
          </p:cNvPr>
          <p:cNvSpPr>
            <a:spLocks noGrp="1"/>
          </p:cNvSpPr>
          <p:nvPr>
            <p:ph type="ftr" sz="quarter" idx="34"/>
          </p:nvPr>
        </p:nvSpPr>
        <p:spPr/>
        <p:txBody>
          <a:bodyPr/>
          <a:lstStyle/>
          <a:p>
            <a:endParaRPr lang="da-DK" dirty="0"/>
          </a:p>
        </p:txBody>
      </p:sp>
      <p:sp>
        <p:nvSpPr>
          <p:cNvPr id="7" name="Slide Number Placeholder 6">
            <a:extLst>
              <a:ext uri="{FF2B5EF4-FFF2-40B4-BE49-F238E27FC236}">
                <a16:creationId xmlns:a16="http://schemas.microsoft.com/office/drawing/2014/main" id="{D8AF9784-6EE7-47CA-89C5-F5304A61BEF1}"/>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F16F26B9-3D9E-4A9C-96CF-1FF47F1C34C8}"/>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189C4CBF-111F-4EEF-A16E-C5CC093A4E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3508990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6" y="1150630"/>
            <a:ext cx="5035272"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5" y="2075383"/>
            <a:ext cx="5034111" cy="3928543"/>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8461" y="1150634"/>
            <a:ext cx="5294104" cy="4853292"/>
          </a:xfrm>
        </p:spPr>
        <p:txBody>
          <a:bodyPr tIns="720000" anchor="ctr" anchorCtr="0"/>
          <a:lstStyle>
            <a:lvl1pPr marL="0" indent="0" algn="ctr">
              <a:buNone/>
              <a:defRPr/>
            </a:lvl1pPr>
          </a:lstStyle>
          <a:p>
            <a:r>
              <a:rPr lang="da-DK" dirty="0"/>
              <a:t>Klik på ikonet for at tilføje et billede</a:t>
            </a:r>
          </a:p>
        </p:txBody>
      </p:sp>
      <p:sp>
        <p:nvSpPr>
          <p:cNvPr id="17" name="Text Placeholder 28">
            <a:extLst>
              <a:ext uri="{FF2B5EF4-FFF2-40B4-BE49-F238E27FC236}">
                <a16:creationId xmlns:a16="http://schemas.microsoft.com/office/drawing/2014/main" id="{6A8EBF36-AD3D-4B28-95DD-8939EA379A20}"/>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B1FB3350-BF67-4DA5-AFEA-BE4C1CDD9C44}"/>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593A96B2-009D-4F7A-8B06-2A1E3ED8870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141C9443-BA4F-49A8-BCBC-4970459A3022}"/>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7B00D538-4C54-41A4-9B68-1DF3FD1EC57E}"/>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0488013D-A966-4713-90CC-A37DFE03B8FF}"/>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20740197-F95B-4E5D-91A2-2238A9152CFF}"/>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71FDB4F2-D433-4E89-B486-7F13D3B44C12}"/>
              </a:ext>
            </a:extLst>
          </p:cNvPr>
          <p:cNvSpPr>
            <a:spLocks noGrp="1"/>
          </p:cNvSpPr>
          <p:nvPr>
            <p:ph type="ftr" sz="quarter" idx="34"/>
          </p:nvPr>
        </p:nvSpPr>
        <p:spPr/>
        <p:txBody>
          <a:bodyPr/>
          <a:lstStyle/>
          <a:p>
            <a:r>
              <a:rPr lang="da-DK" dirty="0"/>
              <a:t>Operations- og føringsuddannelse</a:t>
            </a:r>
          </a:p>
        </p:txBody>
      </p:sp>
      <p:sp>
        <p:nvSpPr>
          <p:cNvPr id="8" name="Slide Number Placeholder 7">
            <a:extLst>
              <a:ext uri="{FF2B5EF4-FFF2-40B4-BE49-F238E27FC236}">
                <a16:creationId xmlns:a16="http://schemas.microsoft.com/office/drawing/2014/main" id="{0FECEA09-3452-4881-A765-438D791BDE5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5" name="Rectangle 14">
            <a:extLst>
              <a:ext uri="{FF2B5EF4-FFF2-40B4-BE49-F238E27FC236}">
                <a16:creationId xmlns:a16="http://schemas.microsoft.com/office/drawing/2014/main" id="{F52DEE41-8102-467F-BBCB-6B39934E1968}"/>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06A2122B-2FCD-4205-96C0-18616546D02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722016979"/>
      </p:ext>
    </p:extLst>
  </p:cSld>
  <p:clrMapOvr>
    <a:masterClrMapping/>
  </p:clrMapOvr>
  <p:extLst>
    <p:ext uri="{DCECCB84-F9BA-43D5-87BE-67443E8EF086}">
      <p15:sldGuideLst xmlns:p15="http://schemas.microsoft.com/office/powerpoint/2012/main">
        <p15:guide id="1" pos="3839">
          <p15:clr>
            <a:srgbClr val="000000"/>
          </p15:clr>
        </p15:guide>
        <p15:guide id="2" pos="3676">
          <p15:clr>
            <a:srgbClr val="00000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og to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6" y="1150630"/>
            <a:ext cx="5033686"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6" y="2075383"/>
            <a:ext cx="5033754" cy="392854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1"/>
            <a:ext cx="5294103" cy="2326864"/>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6" y="3679200"/>
            <a:ext cx="5294101" cy="2326864"/>
          </a:xfrm>
        </p:spPr>
        <p:txBody>
          <a:bodyPr tIns="720000" anchor="ctr" anchorCtr="0"/>
          <a:lstStyle>
            <a:lvl1pPr marL="0" indent="0" algn="ctr">
              <a:buNone/>
              <a:defRPr/>
            </a:lvl1pPr>
          </a:lstStyle>
          <a:p>
            <a:r>
              <a:rPr lang="da-DK" dirty="0"/>
              <a:t>Klik på ikonet for at tilføje et billede</a:t>
            </a:r>
          </a:p>
        </p:txBody>
      </p:sp>
      <p:sp>
        <p:nvSpPr>
          <p:cNvPr id="18" name="Text Placeholder 28">
            <a:extLst>
              <a:ext uri="{FF2B5EF4-FFF2-40B4-BE49-F238E27FC236}">
                <a16:creationId xmlns:a16="http://schemas.microsoft.com/office/drawing/2014/main" id="{AAC6E81A-7D70-4FEA-ACE9-06ADBF7D4632}"/>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250BEB9C-150C-4318-AB1C-ECB7AD1B834E}"/>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0" name="Text Placeholder 32">
            <a:extLst>
              <a:ext uri="{FF2B5EF4-FFF2-40B4-BE49-F238E27FC236}">
                <a16:creationId xmlns:a16="http://schemas.microsoft.com/office/drawing/2014/main" id="{476D5BF2-5E9B-47D8-A511-355E03129BA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1" name="Text Placeholder 34">
            <a:extLst>
              <a:ext uri="{FF2B5EF4-FFF2-40B4-BE49-F238E27FC236}">
                <a16:creationId xmlns:a16="http://schemas.microsoft.com/office/drawing/2014/main" id="{ECC22FB5-7706-4B22-9D8F-130422D7802C}"/>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2" name="Text Placeholder 36">
            <a:extLst>
              <a:ext uri="{FF2B5EF4-FFF2-40B4-BE49-F238E27FC236}">
                <a16:creationId xmlns:a16="http://schemas.microsoft.com/office/drawing/2014/main" id="{FF16197A-4969-40C1-9FF4-BA90D93AE616}"/>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3" name="Text Placeholder 38">
            <a:extLst>
              <a:ext uri="{FF2B5EF4-FFF2-40B4-BE49-F238E27FC236}">
                <a16:creationId xmlns:a16="http://schemas.microsoft.com/office/drawing/2014/main" id="{C97C2E3F-C178-460F-9211-EE15E734A9F1}"/>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D64733AF-8CBE-4216-8B2C-3FF0AD54C6B8}"/>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6DC38870-61FB-49C5-BF04-3FF12E8E4DED}"/>
              </a:ext>
            </a:extLst>
          </p:cNvPr>
          <p:cNvSpPr>
            <a:spLocks noGrp="1"/>
          </p:cNvSpPr>
          <p:nvPr>
            <p:ph type="ftr" sz="quarter" idx="34"/>
          </p:nvPr>
        </p:nvSpPr>
        <p:spPr/>
        <p:txBody>
          <a:bodyPr/>
          <a:lstStyle/>
          <a:p>
            <a:endParaRPr lang="da-DK" dirty="0"/>
          </a:p>
        </p:txBody>
      </p:sp>
      <p:sp>
        <p:nvSpPr>
          <p:cNvPr id="8" name="Slide Number Placeholder 7">
            <a:extLst>
              <a:ext uri="{FF2B5EF4-FFF2-40B4-BE49-F238E27FC236}">
                <a16:creationId xmlns:a16="http://schemas.microsoft.com/office/drawing/2014/main" id="{631977CB-D006-42F6-91D8-78885D0FB50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685621B1-8437-49D1-B87C-5313FC51808C}"/>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2B690131-8682-4F8C-8B22-DDB9CBBC2A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455229186"/>
      </p:ext>
    </p:extLst>
  </p:cSld>
  <p:clrMapOvr>
    <a:masterClrMapping/>
  </p:clrMapOvr>
  <p:extLst>
    <p:ext uri="{DCECCB84-F9BA-43D5-87BE-67443E8EF086}">
      <p15:sldGuideLst xmlns:p15="http://schemas.microsoft.com/office/powerpoint/2012/main">
        <p15:guide id="1" pos="3839">
          <p15:clr>
            <a:srgbClr val="000000"/>
          </p15:clr>
        </p15:guide>
        <p15:guide id="3" pos="3675">
          <p15:clr>
            <a:srgbClr val="00000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0" y="0"/>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p:cNvSpPr>
            <a:spLocks noGrp="1"/>
          </p:cNvSpPr>
          <p:nvPr>
            <p:ph type="ctrTitle" hasCustomPrompt="1"/>
          </p:nvPr>
        </p:nvSpPr>
        <p:spPr>
          <a:xfrm>
            <a:off x="868515" y="1871673"/>
            <a:ext cx="10845135"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3" y="3896294"/>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4" name="Tjenestebrug">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7"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173065" y="6450430"/>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8"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173084" y="660818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4FC551B9-65B1-44F2-B442-58BCE03AFB5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6" name="Picture 2" descr="http://team.msp.forsvaret.fiin.dk/sites/Haerkommandoen/SiteAssets/SitePages/Startside/haermaerke.gi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524026"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boks 21"/>
          <p:cNvSpPr txBox="1"/>
          <p:nvPr userDrawn="1"/>
        </p:nvSpPr>
        <p:spPr>
          <a:xfrm>
            <a:off x="10524010"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pic>
        <p:nvPicPr>
          <p:cNvPr id="5" name="Billede 4"/>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5103"/>
            <a:ext cx="12193200" cy="6858000"/>
          </a:xfrm>
          <a:prstGeom prst="rect">
            <a:avLst/>
          </a:prstGeom>
        </p:spPr>
      </p:pic>
      <p:sp>
        <p:nvSpPr>
          <p:cNvPr id="23" name="Bottom box">
            <a:extLst>
              <a:ext uri="{FF2B5EF4-FFF2-40B4-BE49-F238E27FC236}">
                <a16:creationId xmlns:a16="http://schemas.microsoft.com/office/drawing/2014/main" id="{89821071-2E34-4B87-885E-590BD2636BCD}"/>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450" indent="-171450">
              <a:buFont typeface="Arial" panose="020B0604020202020204" pitchFamily="34" charset="0"/>
              <a:buChar char="•"/>
              <a:defRPr sz="100"/>
            </a:lvl2pPr>
            <a:lvl3pPr marL="747450" indent="-171450">
              <a:buFont typeface="Arial" panose="020B0604020202020204" pitchFamily="34" charset="0"/>
              <a:buChar char="•"/>
              <a:defRPr sz="100"/>
            </a:lvl3pPr>
            <a:lvl4pPr marL="747450" indent="-171450">
              <a:buFont typeface="Arial" panose="020B0604020202020204" pitchFamily="34" charset="0"/>
              <a:buChar char="•"/>
              <a:defRPr sz="100"/>
            </a:lvl4pPr>
            <a:lvl5pPr marL="747450" indent="-171450">
              <a:buFont typeface="Arial" panose="020B0604020202020204" pitchFamily="34" charset="0"/>
              <a:buChar char="•"/>
              <a:defRPr sz="100"/>
            </a:lvl5pPr>
          </a:lstStyle>
          <a:p>
            <a:pPr lvl="0"/>
            <a:r>
              <a:rPr lang="da-DK" dirty="0"/>
              <a:t>.</a:t>
            </a:r>
          </a:p>
        </p:txBody>
      </p:sp>
      <p:pic>
        <p:nvPicPr>
          <p:cNvPr id="30" name="Billede 29"/>
          <p:cNvPicPr>
            <a:picLocks noChangeAspect="1"/>
          </p:cNvPicPr>
          <p:nvPr userDrawn="1"/>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Tree>
    <p:extLst>
      <p:ext uri="{BB962C8B-B14F-4D97-AF65-F5344CB8AC3E}">
        <p14:creationId xmlns:p14="http://schemas.microsoft.com/office/powerpoint/2010/main" val="4100699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og fire billeder">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CA59328A-F667-416F-8258-ED5A667E7C3C}"/>
              </a:ext>
            </a:extLst>
          </p:cNvPr>
          <p:cNvSpPr>
            <a:spLocks noGrp="1"/>
          </p:cNvSpPr>
          <p:nvPr>
            <p:ph type="title" hasCustomPrompt="1"/>
          </p:nvPr>
        </p:nvSpPr>
        <p:spPr>
          <a:xfrm>
            <a:off x="788606" y="1150630"/>
            <a:ext cx="5033686"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6" y="2077200"/>
            <a:ext cx="5033222" cy="1357938"/>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4"/>
            <a:ext cx="5294103" cy="2326861"/>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6" y="3679200"/>
            <a:ext cx="5294103" cy="2325600"/>
          </a:xfrm>
        </p:spPr>
        <p:txBody>
          <a:bodyPr tIns="720000" anchor="ctr" anchorCtr="0"/>
          <a:lstStyle>
            <a:lvl1pPr marL="0" indent="0" algn="ctr">
              <a:buNone/>
              <a:defRPr/>
            </a:lvl1pPr>
          </a:lstStyle>
          <a:p>
            <a:r>
              <a:rPr lang="da-DK" dirty="0"/>
              <a:t>Klik på ikonet for at tilføje et billede</a:t>
            </a:r>
          </a:p>
        </p:txBody>
      </p:sp>
      <p:sp>
        <p:nvSpPr>
          <p:cNvPr id="7" name="Picture Placeholder 6">
            <a:extLst>
              <a:ext uri="{FF2B5EF4-FFF2-40B4-BE49-F238E27FC236}">
                <a16:creationId xmlns:a16="http://schemas.microsoft.com/office/drawing/2014/main" id="{0375E19A-5489-4BE4-B873-A87F03CC04C4}"/>
              </a:ext>
            </a:extLst>
          </p:cNvPr>
          <p:cNvSpPr>
            <a:spLocks noGrp="1"/>
          </p:cNvSpPr>
          <p:nvPr>
            <p:ph type="pic" sz="quarter" idx="16" hasCustomPrompt="1"/>
          </p:nvPr>
        </p:nvSpPr>
        <p:spPr>
          <a:xfrm>
            <a:off x="788606"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13" name="Picture Placeholder 12">
            <a:extLst>
              <a:ext uri="{FF2B5EF4-FFF2-40B4-BE49-F238E27FC236}">
                <a16:creationId xmlns:a16="http://schemas.microsoft.com/office/drawing/2014/main" id="{BD060AB5-D980-4E07-83FD-76BF3F4E16DC}"/>
              </a:ext>
            </a:extLst>
          </p:cNvPr>
          <p:cNvSpPr>
            <a:spLocks noGrp="1"/>
          </p:cNvSpPr>
          <p:nvPr>
            <p:ph type="pic" sz="quarter" idx="17" hasCustomPrompt="1"/>
          </p:nvPr>
        </p:nvSpPr>
        <p:spPr>
          <a:xfrm>
            <a:off x="3539722"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20" name="Text Placeholder 28">
            <a:extLst>
              <a:ext uri="{FF2B5EF4-FFF2-40B4-BE49-F238E27FC236}">
                <a16:creationId xmlns:a16="http://schemas.microsoft.com/office/drawing/2014/main" id="{012B17DA-CFE1-4F96-8ACC-65C2A809671E}"/>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1" name="Text Placeholder 30">
            <a:extLst>
              <a:ext uri="{FF2B5EF4-FFF2-40B4-BE49-F238E27FC236}">
                <a16:creationId xmlns:a16="http://schemas.microsoft.com/office/drawing/2014/main" id="{186A6329-B153-47C0-A6B7-88CFD2F81511}"/>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FF9580EF-7326-4577-A1C8-30703DBAE92E}"/>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61540157-CAD4-45BB-A494-D642ADCEB96C}"/>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3B378486-A6C7-42D6-8B03-78E8EF0F7C25}"/>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309F1F8A-D9FD-4423-8697-0137EF115DCF}"/>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4C8D6E0-5998-43AC-86E4-BAC0EAC6C99C}"/>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AD577698-E215-4889-8758-C9C8E3D15572}"/>
              </a:ext>
            </a:extLst>
          </p:cNvPr>
          <p:cNvSpPr>
            <a:spLocks noGrp="1"/>
          </p:cNvSpPr>
          <p:nvPr>
            <p:ph type="ftr" sz="quarter" idx="31"/>
          </p:nvPr>
        </p:nvSpPr>
        <p:spPr/>
        <p:txBody>
          <a:bodyPr/>
          <a:lstStyle/>
          <a:p>
            <a:endParaRPr lang="da-DK" dirty="0"/>
          </a:p>
        </p:txBody>
      </p:sp>
      <p:sp>
        <p:nvSpPr>
          <p:cNvPr id="8" name="Slide Number Placeholder 7">
            <a:extLst>
              <a:ext uri="{FF2B5EF4-FFF2-40B4-BE49-F238E27FC236}">
                <a16:creationId xmlns:a16="http://schemas.microsoft.com/office/drawing/2014/main" id="{32CA26D4-18B6-48DB-91E0-4DE787564F2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8" name="Rectangle 17">
            <a:extLst>
              <a:ext uri="{FF2B5EF4-FFF2-40B4-BE49-F238E27FC236}">
                <a16:creationId xmlns:a16="http://schemas.microsoft.com/office/drawing/2014/main" id="{74F45923-84F7-47B6-A5F0-BA54DC3A1C61}"/>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9" name="Logo">
            <a:extLst>
              <a:ext uri="{FF2B5EF4-FFF2-40B4-BE49-F238E27FC236}">
                <a16:creationId xmlns:a16="http://schemas.microsoft.com/office/drawing/2014/main" id="{762512F1-8192-4B00-9C7F-D2B2A3315B0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599711751"/>
      </p:ext>
    </p:extLst>
  </p:cSld>
  <p:clrMapOvr>
    <a:masterClrMapping/>
  </p:clrMapOvr>
  <p:extLst>
    <p:ext uri="{DCECCB84-F9BA-43D5-87BE-67443E8EF086}">
      <p15:sldGuideLst xmlns:p15="http://schemas.microsoft.com/office/powerpoint/2012/main">
        <p15:guide id="1" pos="3839">
          <p15:clr>
            <a:srgbClr val="000000"/>
          </p15:clr>
        </p15:guide>
        <p15:guide id="2" pos="3675">
          <p15:clr>
            <a:srgbClr val="000000"/>
          </p15:clr>
        </p15:guide>
        <p15:guide id="3" pos="2073">
          <p15:clr>
            <a:srgbClr val="000000"/>
          </p15:clr>
        </p15:guide>
        <p15:guide id="4" pos="2237">
          <p15:clr>
            <a:srgbClr val="00000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lede og tekst boks">
    <p:spTree>
      <p:nvGrpSpPr>
        <p:cNvPr id="1" name=""/>
        <p:cNvGrpSpPr/>
        <p:nvPr/>
      </p:nvGrpSpPr>
      <p:grpSpPr>
        <a:xfrm>
          <a:off x="0" y="0"/>
          <a:ext cx="0" cy="0"/>
          <a:chOff x="0" y="0"/>
          <a:chExt cx="0" cy="0"/>
        </a:xfrm>
      </p:grpSpPr>
      <p:sp>
        <p:nvSpPr>
          <p:cNvPr id="6" name="Pladsholder til billede 5"/>
          <p:cNvSpPr>
            <a:spLocks noGrp="1"/>
          </p:cNvSpPr>
          <p:nvPr>
            <p:ph type="pic" sz="quarter" idx="24" hasCustomPrompt="1"/>
          </p:nvPr>
        </p:nvSpPr>
        <p:spPr>
          <a:xfrm>
            <a:off x="788605" y="786306"/>
            <a:ext cx="10593959" cy="4928695"/>
          </a:xfrm>
        </p:spPr>
        <p:txBody>
          <a:bodyPr tIns="720000" rIns="0" anchor="ctr" anchorCtr="0"/>
          <a:lstStyle>
            <a:lvl1pPr marL="0" indent="0" algn="ctr">
              <a:buNone/>
              <a:defRPr/>
            </a:lvl1pPr>
          </a:lstStyle>
          <a:p>
            <a:r>
              <a:rPr lang="da-DK" dirty="0"/>
              <a:t>Klik på ikonet for at tilføje et billede</a:t>
            </a:r>
          </a:p>
        </p:txBody>
      </p:sp>
      <p:sp>
        <p:nvSpPr>
          <p:cNvPr id="15" name="Text Placeholder 14">
            <a:extLst>
              <a:ext uri="{FF2B5EF4-FFF2-40B4-BE49-F238E27FC236}">
                <a16:creationId xmlns:a16="http://schemas.microsoft.com/office/drawing/2014/main" id="{02A36351-E6B9-4A17-B973-27131ABDF42F}"/>
              </a:ext>
            </a:extLst>
          </p:cNvPr>
          <p:cNvSpPr>
            <a:spLocks noGrp="1"/>
          </p:cNvSpPr>
          <p:nvPr>
            <p:ph type="body" sz="quarter" idx="14" hasCustomPrompt="1"/>
          </p:nvPr>
        </p:nvSpPr>
        <p:spPr>
          <a:xfrm>
            <a:off x="1171881" y="3666199"/>
            <a:ext cx="2524782" cy="2305591"/>
          </a:xfrm>
          <a:solidFill>
            <a:schemeClr val="accent2"/>
          </a:solidFill>
        </p:spPr>
        <p:txBody>
          <a:bodyPr wrap="square" lIns="288000" tIns="180000" rIns="288000" bIns="144000" anchor="b" anchorCtr="0">
            <a:spAutoFit/>
          </a:bodyPr>
          <a:lstStyle>
            <a:lvl1pPr marL="0" indent="0">
              <a:lnSpc>
                <a:spcPct val="107000"/>
              </a:lnSpc>
              <a:spcBef>
                <a:spcPts val="0"/>
              </a:spcBef>
              <a:buFont typeface="Arial" panose="020B0604020202020204" pitchFamily="34" charset="0"/>
              <a:buChar char="​"/>
              <a:defRPr sz="1400" b="1">
                <a:solidFill>
                  <a:schemeClr val="bg1"/>
                </a:solidFill>
              </a:defRPr>
            </a:lvl1pPr>
            <a:lvl2pPr marL="0" indent="0">
              <a:spcBef>
                <a:spcPts val="1500"/>
              </a:spcBef>
              <a:buFont typeface="Arial" panose="020B0604020202020204" pitchFamily="34" charset="0"/>
              <a:buChar char="​"/>
              <a:defRPr sz="1000">
                <a:solidFill>
                  <a:schemeClr val="bg1"/>
                </a:solidFill>
              </a:defRPr>
            </a:lvl2pPr>
            <a:lvl3pPr marL="180003" indent="-180003">
              <a:spcBef>
                <a:spcPts val="1500"/>
              </a:spcBef>
              <a:defRPr sz="1000">
                <a:solidFill>
                  <a:schemeClr val="bg1"/>
                </a:solidFill>
              </a:defRPr>
            </a:lvl3pPr>
            <a:lvl4pPr marL="360006" indent="-180003">
              <a:spcBef>
                <a:spcPts val="1500"/>
              </a:spcBef>
              <a:defRPr sz="1000">
                <a:solidFill>
                  <a:schemeClr val="bg1"/>
                </a:solidFill>
              </a:defRPr>
            </a:lvl4pPr>
            <a:lvl5pPr marL="540009" indent="-180003">
              <a:spcBef>
                <a:spcPts val="1500"/>
              </a:spcBef>
              <a:defRPr sz="1000">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7" name="Text Placeholder 28">
            <a:extLst>
              <a:ext uri="{FF2B5EF4-FFF2-40B4-BE49-F238E27FC236}">
                <a16:creationId xmlns:a16="http://schemas.microsoft.com/office/drawing/2014/main" id="{A89810C5-A12C-4C0B-AB0F-E370E16A136A}"/>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8D2F25F0-9D7E-4A0D-A297-72D04E7AFB84}"/>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AAAD6BAE-EEF8-4BA1-BD7F-603960C97339}"/>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ACFDEAE3-8EFE-4991-976C-6E7B53501B8E}"/>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75CDA0B1-D595-4DDC-8784-FC04056BF99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0F9AC1B8-B44F-432B-940B-ED7C8C9C8FF9}"/>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52FD9D1D-FF14-49B7-A97B-54E0E5AACB73}"/>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1843B6AC-93D5-44E4-8F1E-6F56244AD38D}"/>
              </a:ext>
            </a:extLst>
          </p:cNvPr>
          <p:cNvSpPr>
            <a:spLocks noGrp="1"/>
          </p:cNvSpPr>
          <p:nvPr>
            <p:ph type="ftr" sz="quarter" idx="31"/>
          </p:nvPr>
        </p:nvSpPr>
        <p:spPr/>
        <p:txBody>
          <a:bodyPr/>
          <a:lstStyle/>
          <a:p>
            <a:endParaRPr lang="da-DK" dirty="0"/>
          </a:p>
        </p:txBody>
      </p:sp>
      <p:sp>
        <p:nvSpPr>
          <p:cNvPr id="8" name="Slide Number Placeholder 7">
            <a:extLst>
              <a:ext uri="{FF2B5EF4-FFF2-40B4-BE49-F238E27FC236}">
                <a16:creationId xmlns:a16="http://schemas.microsoft.com/office/drawing/2014/main" id="{9D1BFF15-ADC4-41B6-BCA6-8F4D1A1898E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30055934-29DC-4AD2-A343-CEC203C912E0}"/>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29DDD414-473A-40C6-8D71-09F4132F9B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941539348"/>
      </p:ext>
    </p:extLst>
  </p:cSld>
  <p:clrMapOvr>
    <a:masterClrMapping/>
  </p:clrMapOvr>
  <p:extLst>
    <p:ext uri="{DCECCB84-F9BA-43D5-87BE-67443E8EF086}">
      <p15:sldGuideLst xmlns:p15="http://schemas.microsoft.com/office/powerpoint/2012/main">
        <p15:guide id="1" pos="301">
          <p15:clr>
            <a:srgbClr val="F26B43"/>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D776E-95AF-460A-98D2-97241326AFC5}"/>
              </a:ext>
            </a:extLst>
          </p:cNvPr>
          <p:cNvSpPr>
            <a:spLocks noGrp="1"/>
          </p:cNvSpPr>
          <p:nvPr>
            <p:ph type="title" hasCustomPrompt="1"/>
          </p:nvPr>
        </p:nvSpPr>
        <p:spPr>
          <a:xfrm>
            <a:off x="788605" y="1528348"/>
            <a:ext cx="10592967" cy="802103"/>
          </a:xfrm>
        </p:spPr>
        <p:txBody>
          <a:bodyPr/>
          <a:lstStyle>
            <a:lvl1pPr>
              <a:defRPr/>
            </a:lvl1pPr>
          </a:lstStyle>
          <a:p>
            <a:r>
              <a:rPr lang="da-DK" dirty="0"/>
              <a:t>Klik for at tilføje en titel</a:t>
            </a:r>
          </a:p>
        </p:txBody>
      </p:sp>
      <p:sp>
        <p:nvSpPr>
          <p:cNvPr id="15" name="Text Placeholder 28">
            <a:extLst>
              <a:ext uri="{FF2B5EF4-FFF2-40B4-BE49-F238E27FC236}">
                <a16:creationId xmlns:a16="http://schemas.microsoft.com/office/drawing/2014/main" id="{539C7357-0763-4F5F-852E-C79662098CD9}"/>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6" name="Text Placeholder 30">
            <a:extLst>
              <a:ext uri="{FF2B5EF4-FFF2-40B4-BE49-F238E27FC236}">
                <a16:creationId xmlns:a16="http://schemas.microsoft.com/office/drawing/2014/main" id="{E1677E23-0BCB-4B43-9EC7-F6A8C55CDE1C}"/>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7" name="Text Placeholder 32">
            <a:extLst>
              <a:ext uri="{FF2B5EF4-FFF2-40B4-BE49-F238E27FC236}">
                <a16:creationId xmlns:a16="http://schemas.microsoft.com/office/drawing/2014/main" id="{9A8BE360-1F51-4886-B516-2C9E248B0638}"/>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8" name="Text Placeholder 34">
            <a:extLst>
              <a:ext uri="{FF2B5EF4-FFF2-40B4-BE49-F238E27FC236}">
                <a16:creationId xmlns:a16="http://schemas.microsoft.com/office/drawing/2014/main" id="{306F40D9-E883-4591-9BB2-53B2FB8DDE40}"/>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9" name="Text Placeholder 36">
            <a:extLst>
              <a:ext uri="{FF2B5EF4-FFF2-40B4-BE49-F238E27FC236}">
                <a16:creationId xmlns:a16="http://schemas.microsoft.com/office/drawing/2014/main" id="{72E18CC4-CBE6-4917-835D-E39EF908B2B5}"/>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6" name="Text Placeholder 38">
            <a:extLst>
              <a:ext uri="{FF2B5EF4-FFF2-40B4-BE49-F238E27FC236}">
                <a16:creationId xmlns:a16="http://schemas.microsoft.com/office/drawing/2014/main" id="{1C4ADBE0-2FC6-4901-83F1-F6F6C5424E02}"/>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118E965-E19B-4E36-8890-D02573C4F5EF}"/>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36BFBA20-A04F-4594-A01F-992BED746401}"/>
              </a:ext>
            </a:extLst>
          </p:cNvPr>
          <p:cNvSpPr>
            <a:spLocks noGrp="1"/>
          </p:cNvSpPr>
          <p:nvPr>
            <p:ph type="ftr" sz="quarter" idx="34"/>
          </p:nvPr>
        </p:nvSpPr>
        <p:spPr/>
        <p:txBody>
          <a:bodyPr/>
          <a:lstStyle/>
          <a:p>
            <a:endParaRPr lang="da-DK" dirty="0"/>
          </a:p>
        </p:txBody>
      </p:sp>
      <p:sp>
        <p:nvSpPr>
          <p:cNvPr id="8" name="Slide Number Placeholder 7">
            <a:extLst>
              <a:ext uri="{FF2B5EF4-FFF2-40B4-BE49-F238E27FC236}">
                <a16:creationId xmlns:a16="http://schemas.microsoft.com/office/drawing/2014/main" id="{F750F5DE-5FEA-461A-B683-FE660D6F8983}"/>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3" name="Rectangle 12">
            <a:extLst>
              <a:ext uri="{FF2B5EF4-FFF2-40B4-BE49-F238E27FC236}">
                <a16:creationId xmlns:a16="http://schemas.microsoft.com/office/drawing/2014/main" id="{9FA844AF-277F-41CB-9629-B355E1A2653D}"/>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4" name="Logo">
            <a:extLst>
              <a:ext uri="{FF2B5EF4-FFF2-40B4-BE49-F238E27FC236}">
                <a16:creationId xmlns:a16="http://schemas.microsoft.com/office/drawing/2014/main" id="{B9536424-6059-4015-A641-91AE1D93A39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2363239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D52E9B85-AD1B-4BF4-B785-EE449AB2D3E4}"/>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5" name="Text Placeholder 30">
            <a:extLst>
              <a:ext uri="{FF2B5EF4-FFF2-40B4-BE49-F238E27FC236}">
                <a16:creationId xmlns:a16="http://schemas.microsoft.com/office/drawing/2014/main" id="{2363F0E7-1401-4D46-B61E-04B2A57927F1}"/>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6" name="Text Placeholder 32">
            <a:extLst>
              <a:ext uri="{FF2B5EF4-FFF2-40B4-BE49-F238E27FC236}">
                <a16:creationId xmlns:a16="http://schemas.microsoft.com/office/drawing/2014/main" id="{EB6F3F16-8CA5-44C3-86CB-22D23EF7E1DA}"/>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7" name="Text Placeholder 34">
            <a:extLst>
              <a:ext uri="{FF2B5EF4-FFF2-40B4-BE49-F238E27FC236}">
                <a16:creationId xmlns:a16="http://schemas.microsoft.com/office/drawing/2014/main" id="{C500833E-1F69-4708-A593-65CDD0514FC7}"/>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8" name="Text Placeholder 36">
            <a:extLst>
              <a:ext uri="{FF2B5EF4-FFF2-40B4-BE49-F238E27FC236}">
                <a16:creationId xmlns:a16="http://schemas.microsoft.com/office/drawing/2014/main" id="{C403A39A-5C2C-478B-A633-4C3BF256DD6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DBB065B0-9068-4F01-A9C2-1C1D8766EE10}"/>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394B055C-CE15-4BB9-8129-ABCBD4CCF2D3}"/>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055A9DBD-15AE-4490-8673-EEC5BB571FB1}"/>
              </a:ext>
            </a:extLst>
          </p:cNvPr>
          <p:cNvSpPr>
            <a:spLocks noGrp="1"/>
          </p:cNvSpPr>
          <p:nvPr>
            <p:ph type="ftr" sz="quarter" idx="34"/>
          </p:nvPr>
        </p:nvSpPr>
        <p:spPr/>
        <p:txBody>
          <a:bodyPr/>
          <a:lstStyle/>
          <a:p>
            <a:endParaRPr lang="da-DK" dirty="0"/>
          </a:p>
        </p:txBody>
      </p:sp>
      <p:sp>
        <p:nvSpPr>
          <p:cNvPr id="7" name="Slide Number Placeholder 6">
            <a:extLst>
              <a:ext uri="{FF2B5EF4-FFF2-40B4-BE49-F238E27FC236}">
                <a16:creationId xmlns:a16="http://schemas.microsoft.com/office/drawing/2014/main" id="{9621EFCD-3C0A-4C54-B5CF-BABC64BD0D6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2" name="Rectangle 11">
            <a:extLst>
              <a:ext uri="{FF2B5EF4-FFF2-40B4-BE49-F238E27FC236}">
                <a16:creationId xmlns:a16="http://schemas.microsoft.com/office/drawing/2014/main" id="{3AC0BF6B-6255-482D-A0E8-0B6D45150E21}"/>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3" name="Logo">
            <a:extLst>
              <a:ext uri="{FF2B5EF4-FFF2-40B4-BE49-F238E27FC236}">
                <a16:creationId xmlns:a16="http://schemas.microsoft.com/office/drawing/2014/main" id="{BA0295FC-1F3A-4FE5-A226-522EEF4310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4261163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slutning">
    <p:bg>
      <p:bgPr>
        <a:solidFill>
          <a:schemeClr val="bg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801900" y="5324723"/>
            <a:ext cx="2880000"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gadeadresse</a:t>
            </a:r>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801897" y="5437050"/>
            <a:ext cx="288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postnummer og by</a:t>
            </a:r>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801897" y="5751734"/>
            <a:ext cx="2880003" cy="108000"/>
          </a:xfrm>
        </p:spPr>
        <p:txBody>
          <a:bodyPr anchor="ctr" anchorCtr="0"/>
          <a:lstStyle>
            <a:lvl1pPr marL="0" indent="0">
              <a:lnSpc>
                <a:spcPct val="100000"/>
              </a:lnSpc>
              <a:spcBef>
                <a:spcPts val="0"/>
              </a:spcBef>
              <a:buNone/>
              <a:tabLst>
                <a:tab pos="406806"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801898" y="5862923"/>
            <a:ext cx="2880004" cy="108000"/>
          </a:xfrm>
        </p:spPr>
        <p:txBody>
          <a:bodyPr anchor="ctr" anchorCtr="0"/>
          <a:lstStyle>
            <a:lvl1pPr marL="0" indent="0">
              <a:lnSpc>
                <a:spcPct val="100000"/>
              </a:lnSpc>
              <a:spcBef>
                <a:spcPts val="0"/>
              </a:spcBef>
              <a:buNone/>
              <a:tabLst>
                <a:tab pos="406806"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e-mail adresse</a:t>
            </a:r>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801898" y="5970584"/>
            <a:ext cx="2880004"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err="1"/>
              <a:t>Indæt</a:t>
            </a:r>
            <a:r>
              <a:rPr lang="da-DK" dirty="0"/>
              <a:t> www-adresse</a:t>
            </a:r>
          </a:p>
        </p:txBody>
      </p:sp>
      <p:sp>
        <p:nvSpPr>
          <p:cNvPr id="18" name="Text Placeholder 28">
            <a:extLst>
              <a:ext uri="{FF2B5EF4-FFF2-40B4-BE49-F238E27FC236}">
                <a16:creationId xmlns:a16="http://schemas.microsoft.com/office/drawing/2014/main" id="{A341E85D-A666-4A4C-8890-D74D58046B19}"/>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1A0D38EB-5C11-48F2-8A6C-60A10B7F075A}"/>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6" name="Text Placeholder 32">
            <a:extLst>
              <a:ext uri="{FF2B5EF4-FFF2-40B4-BE49-F238E27FC236}">
                <a16:creationId xmlns:a16="http://schemas.microsoft.com/office/drawing/2014/main" id="{D98296BF-84B9-4F48-B0CD-AD253331071E}"/>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7" name="Text Placeholder 34">
            <a:extLst>
              <a:ext uri="{FF2B5EF4-FFF2-40B4-BE49-F238E27FC236}">
                <a16:creationId xmlns:a16="http://schemas.microsoft.com/office/drawing/2014/main" id="{ED37C21B-F4CF-40C9-9395-43DEEF372B73}"/>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8" name="Text Placeholder 36">
            <a:extLst>
              <a:ext uri="{FF2B5EF4-FFF2-40B4-BE49-F238E27FC236}">
                <a16:creationId xmlns:a16="http://schemas.microsoft.com/office/drawing/2014/main" id="{772CFEF8-8F57-4ED9-812C-1580BCFF95E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30" name="Text Placeholder 38">
            <a:extLst>
              <a:ext uri="{FF2B5EF4-FFF2-40B4-BE49-F238E27FC236}">
                <a16:creationId xmlns:a16="http://schemas.microsoft.com/office/drawing/2014/main" id="{82A36E98-8BE9-4D59-B6B7-D7964BE3D6DB}"/>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8" name="Date Placeholder 2" hidden="1">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p:spPr>
        <p:txBody>
          <a:bodyPr/>
          <a:lstStyle>
            <a:lvl1pPr>
              <a:defRPr sz="100">
                <a:noFill/>
              </a:defRPr>
            </a:lvl1pPr>
          </a:lstStyle>
          <a:p>
            <a:fld id="{CDDADBF2-AF97-44F7-AB18-97D454ABE463}" type="datetime2">
              <a:rPr lang="da-DK" smtClean="0"/>
              <a:pPr/>
              <a:t>4. februar 2025</a:t>
            </a:fld>
            <a:endParaRPr lang="da-DK" dirty="0"/>
          </a:p>
        </p:txBody>
      </p:sp>
      <p:sp>
        <p:nvSpPr>
          <p:cNvPr id="9" name="Footer Placeholder 3" hidden="1">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0" name="Slide Number Placeholder 4" hidden="1">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pic>
        <p:nvPicPr>
          <p:cNvPr id="17" name="LogoEnd">
            <a:extLst>
              <a:ext uri="{FF2B5EF4-FFF2-40B4-BE49-F238E27FC236}">
                <a16:creationId xmlns:a16="http://schemas.microsoft.com/office/drawing/2014/main" id="{D938A296-E57A-445D-ADDF-941A5DFB3C5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57548" y="4653650"/>
            <a:ext cx="3506953" cy="553826"/>
          </a:xfrm>
          <a:prstGeom prst="rect">
            <a:avLst/>
          </a:prstGeom>
        </p:spPr>
      </p:pic>
    </p:spTree>
    <p:extLst>
      <p:ext uri="{BB962C8B-B14F-4D97-AF65-F5344CB8AC3E}">
        <p14:creationId xmlns:p14="http://schemas.microsoft.com/office/powerpoint/2010/main" val="1088742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7" name="Date Placeholder 2">
            <a:extLst>
              <a:ext uri="{FF2B5EF4-FFF2-40B4-BE49-F238E27FC236}">
                <a16:creationId xmlns:a16="http://schemas.microsoft.com/office/drawing/2014/main" id="{8563B61B-DE53-472A-89F5-3F477A0CD92E}"/>
              </a:ext>
            </a:extLst>
          </p:cNvPr>
          <p:cNvSpPr>
            <a:spLocks noGrp="1"/>
          </p:cNvSpPr>
          <p:nvPr>
            <p:ph type="dt" sz="half" idx="10"/>
          </p:nvPr>
        </p:nvSpPr>
        <p:spPr>
          <a:xfrm>
            <a:off x="0" y="6912000"/>
            <a:ext cx="0" cy="0"/>
          </a:xfrm>
        </p:spPr>
        <p:txBody>
          <a:bodyPr/>
          <a:lstStyle>
            <a:lvl1pPr>
              <a:defRPr sz="100">
                <a:noFill/>
              </a:defRPr>
            </a:lvl1pPr>
          </a:lstStyle>
          <a:p>
            <a:fld id="{A560CFC3-E3FC-4FB2-9053-F1C5CC16ACA0}" type="datetime2">
              <a:rPr lang="da-DK" smtClean="0"/>
              <a:t>4. februar 2025</a:t>
            </a:fld>
            <a:endParaRPr lang="da-DK" dirty="0"/>
          </a:p>
        </p:txBody>
      </p:sp>
      <p:sp>
        <p:nvSpPr>
          <p:cNvPr id="20" name="Footer Placeholder 3">
            <a:extLst>
              <a:ext uri="{FF2B5EF4-FFF2-40B4-BE49-F238E27FC236}">
                <a16:creationId xmlns:a16="http://schemas.microsoft.com/office/drawing/2014/main" id="{0F06369E-00A0-46D6-9D76-B9DDCECD391D}"/>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21" name="Slide Number Placeholder 4">
            <a:extLst>
              <a:ext uri="{FF2B5EF4-FFF2-40B4-BE49-F238E27FC236}">
                <a16:creationId xmlns:a16="http://schemas.microsoft.com/office/drawing/2014/main" id="{D489D928-3540-4ADF-AE19-0BCE0A0DB3B2}"/>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pic>
        <p:nvPicPr>
          <p:cNvPr id="24" name="Logo">
            <a:extLst>
              <a:ext uri="{FF2B5EF4-FFF2-40B4-BE49-F238E27FC236}">
                <a16:creationId xmlns:a16="http://schemas.microsoft.com/office/drawing/2014/main" id="{E69CF967-9CAF-418A-BF04-B77515C7A84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
        <p:nvSpPr>
          <p:cNvPr id="26" name="Fast overskrift">
            <a:extLst>
              <a:ext uri="{FF2B5EF4-FFF2-40B4-BE49-F238E27FC236}">
                <a16:creationId xmlns:a16="http://schemas.microsoft.com/office/drawing/2014/main" id="{D49FBF11-8559-475C-B380-4DD69C3FD9FB}"/>
              </a:ext>
            </a:extLst>
          </p:cNvPr>
          <p:cNvSpPr txBox="1"/>
          <p:nvPr userDrawn="1"/>
        </p:nvSpPr>
        <p:spPr>
          <a:xfrm>
            <a:off x="801897" y="869068"/>
            <a:ext cx="10641540" cy="650171"/>
          </a:xfrm>
          <a:prstGeom prst="rect">
            <a:avLst/>
          </a:prstGeom>
          <a:noFill/>
        </p:spPr>
        <p:txBody>
          <a:bodyPr wrap="square" lIns="0" tIns="0" rIns="0" bIns="0" rtlCol="0" anchor="t" anchorCtr="0">
            <a:noAutofit/>
          </a:bodyPr>
          <a:lstStyle/>
          <a:p>
            <a:r>
              <a:rPr lang="da-DK" sz="2400" b="0" noProof="1">
                <a:solidFill>
                  <a:schemeClr val="tx1"/>
                </a:solidFill>
                <a:latin typeface="Arial" panose="020B0604020202020204" pitchFamily="34" charset="0"/>
                <a:cs typeface="Arial" panose="020B0604020202020204" pitchFamily="34" charset="0"/>
              </a:rPr>
              <a:t>Brugerguide - Slet før anvendelse</a:t>
            </a:r>
          </a:p>
        </p:txBody>
      </p:sp>
      <p:sp>
        <p:nvSpPr>
          <p:cNvPr id="33" name="Text Box 3">
            <a:extLst>
              <a:ext uri="{FF2B5EF4-FFF2-40B4-BE49-F238E27FC236}">
                <a16:creationId xmlns:a16="http://schemas.microsoft.com/office/drawing/2014/main" id="{44B0772F-D514-483B-B717-FBFFEB875B26}"/>
              </a:ext>
            </a:extLst>
          </p:cNvPr>
          <p:cNvSpPr txBox="1">
            <a:spLocks noChangeArrowheads="1"/>
          </p:cNvSpPr>
          <p:nvPr userDrawn="1"/>
        </p:nvSpPr>
        <p:spPr bwMode="auto">
          <a:xfrm>
            <a:off x="801897" y="1762720"/>
            <a:ext cx="294557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Myndighed</a:t>
            </a:r>
          </a:p>
          <a:p>
            <a:pPr marL="0" marR="0" lvl="0" indent="0" algn="l" defTabSz="914415" rtl="0" eaLnBrk="1" fontAlgn="auto" latinLnBrk="0" hangingPunct="1">
              <a:lnSpc>
                <a:spcPct val="100000"/>
              </a:lnSpc>
              <a:spcBef>
                <a:spcPts val="60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alle dias i venstre side (Ctrl+A)</a:t>
            </a: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Design </a:t>
            </a: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Tema.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Myndighedsnavn vises ved Mouse-over</a:t>
            </a:r>
          </a:p>
          <a:p>
            <a:pPr marL="0" marR="0" lvl="0" indent="0" algn="l" defTabSz="914415" rtl="0" eaLnBrk="1" fontAlgn="auto" latinLnBrk="0" hangingPunct="1">
              <a:lnSpc>
                <a:spcPct val="100000"/>
              </a:lnSpc>
              <a:spcBef>
                <a:spcPts val="0"/>
              </a:spcBef>
              <a:spcAft>
                <a:spcPts val="12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12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tema og vælg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dias</a:t>
            </a: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 vises logo og tilhørende temafarver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på alle dias</a:t>
            </a:r>
          </a:p>
          <a:p>
            <a:pPr marL="0" marR="0" lvl="0" indent="0" algn="l" defTabSz="914415" rtl="0" eaLnBrk="1" fontAlgn="auto" latinLnBrk="0" hangingPunct="1">
              <a:lnSpc>
                <a:spcPct val="100000"/>
              </a:lnSpc>
              <a:spcBef>
                <a:spcPts val="0"/>
              </a:spcBef>
              <a:spcAft>
                <a:spcPts val="12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15" rtl="0" eaLnBrk="1" fontAlgn="auto" latinLnBrk="0" hangingPunct="1">
              <a:lnSpc>
                <a:spcPct val="100000"/>
              </a:lnSpc>
              <a:spcBef>
                <a:spcPts val="0"/>
              </a:spcBef>
              <a:spcAft>
                <a:spcPts val="12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Her kan vi skrive noget mere</a:t>
            </a:r>
          </a:p>
        </p:txBody>
      </p:sp>
      <p:pic>
        <p:nvPicPr>
          <p:cNvPr id="45" name="Picture 44">
            <a:extLst>
              <a:ext uri="{FF2B5EF4-FFF2-40B4-BE49-F238E27FC236}">
                <a16:creationId xmlns:a16="http://schemas.microsoft.com/office/drawing/2014/main" id="{AE6C4B29-18A4-42FA-9614-72FBECCB180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45190" y="2284374"/>
            <a:ext cx="489935" cy="187279"/>
          </a:xfrm>
          <a:prstGeom prst="rect">
            <a:avLst/>
          </a:prstGeom>
        </p:spPr>
      </p:pic>
      <p:grpSp>
        <p:nvGrpSpPr>
          <p:cNvPr id="46" name="Group 45">
            <a:extLst>
              <a:ext uri="{FF2B5EF4-FFF2-40B4-BE49-F238E27FC236}">
                <a16:creationId xmlns:a16="http://schemas.microsoft.com/office/drawing/2014/main" id="{09876479-5C12-456C-97BC-D4A3603EBDD0}"/>
              </a:ext>
            </a:extLst>
          </p:cNvPr>
          <p:cNvGrpSpPr/>
          <p:nvPr userDrawn="1"/>
        </p:nvGrpSpPr>
        <p:grpSpPr>
          <a:xfrm>
            <a:off x="2980317" y="3510088"/>
            <a:ext cx="1127296" cy="296229"/>
            <a:chOff x="3102472" y="2807695"/>
            <a:chExt cx="1127002" cy="296229"/>
          </a:xfrm>
        </p:grpSpPr>
        <p:pic>
          <p:nvPicPr>
            <p:cNvPr id="47" name="Picture 46">
              <a:extLst>
                <a:ext uri="{FF2B5EF4-FFF2-40B4-BE49-F238E27FC236}">
                  <a16:creationId xmlns:a16="http://schemas.microsoft.com/office/drawing/2014/main" id="{130DDDCC-88FF-4C66-AFB7-3D8A3506FF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102472" y="2807695"/>
              <a:ext cx="1127002" cy="296229"/>
            </a:xfrm>
            <a:prstGeom prst="rect">
              <a:avLst/>
            </a:prstGeom>
          </p:spPr>
        </p:pic>
        <p:sp>
          <p:nvSpPr>
            <p:cNvPr id="48" name="Rectangle 47">
              <a:extLst>
                <a:ext uri="{FF2B5EF4-FFF2-40B4-BE49-F238E27FC236}">
                  <a16:creationId xmlns:a16="http://schemas.microsoft.com/office/drawing/2014/main" id="{DF5CF461-D479-45D7-BC3C-ECBE2983B565}"/>
                </a:ext>
              </a:extLst>
            </p:cNvPr>
            <p:cNvSpPr/>
            <p:nvPr userDrawn="1"/>
          </p:nvSpPr>
          <p:spPr>
            <a:xfrm>
              <a:off x="3156959" y="2822366"/>
              <a:ext cx="723337" cy="14575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GB" sz="1200" noProof="0" dirty="0" err="1"/>
            </a:p>
          </p:txBody>
        </p:sp>
      </p:grpSp>
      <p:grpSp>
        <p:nvGrpSpPr>
          <p:cNvPr id="49" name="Group 48">
            <a:extLst>
              <a:ext uri="{FF2B5EF4-FFF2-40B4-BE49-F238E27FC236}">
                <a16:creationId xmlns:a16="http://schemas.microsoft.com/office/drawing/2014/main" id="{28A5B27E-7D0E-4276-807F-3F37DC90DC79}"/>
              </a:ext>
            </a:extLst>
          </p:cNvPr>
          <p:cNvGrpSpPr/>
          <p:nvPr userDrawn="1"/>
        </p:nvGrpSpPr>
        <p:grpSpPr>
          <a:xfrm>
            <a:off x="785931" y="2890269"/>
            <a:ext cx="3477224" cy="340348"/>
            <a:chOff x="821551" y="2392335"/>
            <a:chExt cx="3476318" cy="340348"/>
          </a:xfrm>
        </p:grpSpPr>
        <p:pic>
          <p:nvPicPr>
            <p:cNvPr id="50" name="Picture 49">
              <a:extLst>
                <a:ext uri="{FF2B5EF4-FFF2-40B4-BE49-F238E27FC236}">
                  <a16:creationId xmlns:a16="http://schemas.microsoft.com/office/drawing/2014/main" id="{DB1ED320-06C5-40A0-BC33-725FB35466E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21551" y="2392335"/>
              <a:ext cx="3456994" cy="226621"/>
            </a:xfrm>
            <a:prstGeom prst="rect">
              <a:avLst/>
            </a:prstGeom>
          </p:spPr>
        </p:pic>
        <p:sp>
          <p:nvSpPr>
            <p:cNvPr id="51" name="Tekstfelt 2">
              <a:extLst>
                <a:ext uri="{FF2B5EF4-FFF2-40B4-BE49-F238E27FC236}">
                  <a16:creationId xmlns:a16="http://schemas.microsoft.com/office/drawing/2014/main" id="{36D8054D-96C7-4682-AD87-ABCD12D3300F}"/>
                </a:ext>
              </a:extLst>
            </p:cNvPr>
            <p:cNvSpPr txBox="1"/>
            <p:nvPr userDrawn="1"/>
          </p:nvSpPr>
          <p:spPr>
            <a:xfrm>
              <a:off x="852136" y="2617267"/>
              <a:ext cx="3445733" cy="115416"/>
            </a:xfrm>
            <a:prstGeom prst="rect">
              <a:avLst/>
            </a:prstGeom>
            <a:noFill/>
          </p:spPr>
          <p:txBody>
            <a:bodyPr wrap="square" lIns="0" tIns="0" rIns="0" bIns="0" rtlCol="0">
              <a:spAutoFit/>
            </a:bodyPr>
            <a:lstStyle/>
            <a:p>
              <a:pPr>
                <a:lnSpc>
                  <a:spcPct val="125000"/>
                </a:lnSpc>
                <a:tabLst>
                  <a:tab pos="374650" algn="l"/>
                  <a:tab pos="762000" algn="l"/>
                  <a:tab pos="1141413" algn="l"/>
                  <a:tab pos="1524000" algn="l"/>
                  <a:tab pos="1911350" algn="l"/>
                  <a:tab pos="2293938" algn="l"/>
                  <a:tab pos="2676525" algn="l"/>
                  <a:tab pos="3059113" algn="l"/>
                </a:tabLst>
              </a:pPr>
              <a:r>
                <a:rPr lang="da-DK" sz="600" dirty="0"/>
                <a:t>FMN	FKO	HJV	BRS	FMI	FPS	FES	FRS	FAUK</a:t>
              </a:r>
            </a:p>
          </p:txBody>
        </p:sp>
      </p:grpSp>
      <p:grpSp>
        <p:nvGrpSpPr>
          <p:cNvPr id="52" name="Group 51">
            <a:extLst>
              <a:ext uri="{FF2B5EF4-FFF2-40B4-BE49-F238E27FC236}">
                <a16:creationId xmlns:a16="http://schemas.microsoft.com/office/drawing/2014/main" id="{114BFFB9-2356-40E0-A78B-67631BFFC972}"/>
              </a:ext>
            </a:extLst>
          </p:cNvPr>
          <p:cNvGrpSpPr/>
          <p:nvPr userDrawn="1"/>
        </p:nvGrpSpPr>
        <p:grpSpPr>
          <a:xfrm>
            <a:off x="4668854" y="1762720"/>
            <a:ext cx="3665858" cy="2176646"/>
            <a:chOff x="5381233" y="1527329"/>
            <a:chExt cx="3664903" cy="2176646"/>
          </a:xfrm>
        </p:grpSpPr>
        <p:sp>
          <p:nvSpPr>
            <p:cNvPr id="53" name="Text Box 3">
              <a:extLst>
                <a:ext uri="{FF2B5EF4-FFF2-40B4-BE49-F238E27FC236}">
                  <a16:creationId xmlns:a16="http://schemas.microsoft.com/office/drawing/2014/main" id="{F280D371-25C7-48EC-A573-09CACF22297D}"/>
                </a:ext>
              </a:extLst>
            </p:cNvPr>
            <p:cNvSpPr txBox="1">
              <a:spLocks noChangeArrowheads="1"/>
            </p:cNvSpPr>
            <p:nvPr userDrawn="1"/>
          </p:nvSpPr>
          <p:spPr bwMode="auto">
            <a:xfrm>
              <a:off x="5381233" y="1527329"/>
              <a:ext cx="2944806"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12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mærke </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OBS!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Myndighed</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dernæst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Diasmaster,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det øverste layout</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Klik til venstre for sidetallet på øverste layout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og fang den hvide boks </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Udskift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mærke (.png-fil)</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Luk mastervisning</a:t>
              </a:r>
            </a:p>
          </p:txBody>
        </p:sp>
        <p:grpSp>
          <p:nvGrpSpPr>
            <p:cNvPr id="54" name="Group 53">
              <a:extLst>
                <a:ext uri="{FF2B5EF4-FFF2-40B4-BE49-F238E27FC236}">
                  <a16:creationId xmlns:a16="http://schemas.microsoft.com/office/drawing/2014/main" id="{01F97269-9E4F-491F-99CB-B01B6C5A9CE4}"/>
                </a:ext>
              </a:extLst>
            </p:cNvPr>
            <p:cNvGrpSpPr/>
            <p:nvPr userDrawn="1"/>
          </p:nvGrpSpPr>
          <p:grpSpPr>
            <a:xfrm>
              <a:off x="7927469" y="1787686"/>
              <a:ext cx="990005" cy="645919"/>
              <a:chOff x="3710542" y="3551931"/>
              <a:chExt cx="990005" cy="645919"/>
            </a:xfrm>
          </p:grpSpPr>
          <p:pic>
            <p:nvPicPr>
              <p:cNvPr id="59" name="Billede 11">
                <a:extLst>
                  <a:ext uri="{FF2B5EF4-FFF2-40B4-BE49-F238E27FC236}">
                    <a16:creationId xmlns:a16="http://schemas.microsoft.com/office/drawing/2014/main" id="{036971A2-86DD-4DD1-BE4F-B291BE7EE45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3753218" y="3570199"/>
                <a:ext cx="893228" cy="627651"/>
              </a:xfrm>
              <a:prstGeom prst="rect">
                <a:avLst/>
              </a:prstGeom>
            </p:spPr>
          </p:pic>
          <p:sp>
            <p:nvSpPr>
              <p:cNvPr id="60" name="Rektangel 12">
                <a:extLst>
                  <a:ext uri="{FF2B5EF4-FFF2-40B4-BE49-F238E27FC236}">
                    <a16:creationId xmlns:a16="http://schemas.microsoft.com/office/drawing/2014/main" id="{A03DDA49-F5A0-4455-9E15-93600150D9B9}"/>
                  </a:ext>
                </a:extLst>
              </p:cNvPr>
              <p:cNvSpPr/>
              <p:nvPr userDrawn="1"/>
            </p:nvSpPr>
            <p:spPr>
              <a:xfrm>
                <a:off x="3710542" y="3551931"/>
                <a:ext cx="990005" cy="52794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grpSp>
        <p:grpSp>
          <p:nvGrpSpPr>
            <p:cNvPr id="55" name="Group 54">
              <a:extLst>
                <a:ext uri="{FF2B5EF4-FFF2-40B4-BE49-F238E27FC236}">
                  <a16:creationId xmlns:a16="http://schemas.microsoft.com/office/drawing/2014/main" id="{12DA9BE6-2980-4876-BDD8-38B70336ABD2}"/>
                </a:ext>
              </a:extLst>
            </p:cNvPr>
            <p:cNvGrpSpPr/>
            <p:nvPr userDrawn="1"/>
          </p:nvGrpSpPr>
          <p:grpSpPr>
            <a:xfrm>
              <a:off x="7911668" y="2700685"/>
              <a:ext cx="1134468" cy="494511"/>
              <a:chOff x="3621866" y="4263733"/>
              <a:chExt cx="1134468" cy="494511"/>
            </a:xfrm>
          </p:grpSpPr>
          <p:pic>
            <p:nvPicPr>
              <p:cNvPr id="57" name="Billede 13">
                <a:extLst>
                  <a:ext uri="{FF2B5EF4-FFF2-40B4-BE49-F238E27FC236}">
                    <a16:creationId xmlns:a16="http://schemas.microsoft.com/office/drawing/2014/main" id="{E5D26F40-3C2E-4D3C-B06A-77DE795ED366}"/>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14162" t="-10959" b="-1"/>
              <a:stretch/>
            </p:blipFill>
            <p:spPr>
              <a:xfrm>
                <a:off x="3621866" y="4263733"/>
                <a:ext cx="1134468" cy="494511"/>
              </a:xfrm>
              <a:prstGeom prst="rect">
                <a:avLst/>
              </a:prstGeom>
            </p:spPr>
          </p:pic>
          <p:sp>
            <p:nvSpPr>
              <p:cNvPr id="58" name="Rektangel 32">
                <a:extLst>
                  <a:ext uri="{FF2B5EF4-FFF2-40B4-BE49-F238E27FC236}">
                    <a16:creationId xmlns:a16="http://schemas.microsoft.com/office/drawing/2014/main" id="{9853F4BB-F4D1-406C-864B-AB42778A897D}"/>
                  </a:ext>
                </a:extLst>
              </p:cNvPr>
              <p:cNvSpPr/>
              <p:nvPr userDrawn="1"/>
            </p:nvSpPr>
            <p:spPr>
              <a:xfrm>
                <a:off x="4090685" y="4263733"/>
                <a:ext cx="472736" cy="4834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grpSp>
        <p:pic>
          <p:nvPicPr>
            <p:cNvPr id="56" name="Picture 55">
              <a:extLst>
                <a:ext uri="{FF2B5EF4-FFF2-40B4-BE49-F238E27FC236}">
                  <a16:creationId xmlns:a16="http://schemas.microsoft.com/office/drawing/2014/main" id="{66F55DD3-6F60-4689-8C43-802F50E834FA}"/>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14121" y="3261079"/>
              <a:ext cx="516090" cy="442896"/>
            </a:xfrm>
            <a:prstGeom prst="rect">
              <a:avLst/>
            </a:prstGeom>
          </p:spPr>
        </p:pic>
      </p:grpSp>
      <p:sp>
        <p:nvSpPr>
          <p:cNvPr id="61" name="Text Box 3">
            <a:extLst>
              <a:ext uri="{FF2B5EF4-FFF2-40B4-BE49-F238E27FC236}">
                <a16:creationId xmlns:a16="http://schemas.microsoft.com/office/drawing/2014/main" id="{BF3CECA7-6525-4B2A-A938-A4633E6795EC}"/>
              </a:ext>
            </a:extLst>
          </p:cNvPr>
          <p:cNvSpPr txBox="1">
            <a:spLocks noChangeArrowheads="1"/>
          </p:cNvSpPr>
          <p:nvPr userDrawn="1"/>
        </p:nvSpPr>
        <p:spPr bwMode="auto">
          <a:xfrm>
            <a:off x="4668853" y="4085834"/>
            <a:ext cx="3698736" cy="204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125000"/>
              </a:lnSpc>
              <a:spcAft>
                <a:spcPts val="600"/>
              </a:spcAft>
            </a:pPr>
            <a:r>
              <a:rPr lang="da-DK" sz="900" b="1" i="0" kern="1200" dirty="0">
                <a:solidFill>
                  <a:schemeClr val="tx1"/>
                </a:solidFill>
                <a:effectLst/>
                <a:latin typeface="Arial" panose="020B0604020202020204" pitchFamily="34" charset="0"/>
                <a:ea typeface="+mn-ea"/>
                <a:cs typeface="Arial" panose="020B0604020202020204" pitchFamily="34" charset="0"/>
              </a:rPr>
              <a:t>Hvis mærket bliver meget lille</a:t>
            </a:r>
          </a:p>
          <a:p>
            <a:pPr>
              <a:lnSpc>
                <a:spcPct val="125000"/>
              </a:lnSpc>
              <a:spcAft>
                <a:spcPts val="600"/>
              </a:spcAft>
            </a:pPr>
            <a:r>
              <a:rPr lang="da-DK" sz="900" i="0" kern="1200" dirty="0">
                <a:solidFill>
                  <a:schemeClr val="tx1"/>
                </a:solidFill>
                <a:effectLst/>
                <a:latin typeface="Arial" panose="020B0604020202020204" pitchFamily="34" charset="0"/>
                <a:ea typeface="+mn-ea"/>
                <a:cs typeface="Arial" panose="020B0604020202020204" pitchFamily="34" charset="0"/>
              </a:rPr>
              <a:t>PowerPoint skabelonen er designet så indsatte myndighedsmærker bliver maks. 1,17 cm højt og/eller maks. 1,1 cm bredt, svarende til højden på stregen eller at det får plads mellem stregen og dias nr. Dette for at sikre et ensartet udtryk. </a:t>
            </a:r>
          </a:p>
          <a:p>
            <a:pPr>
              <a:lnSpc>
                <a:spcPct val="125000"/>
              </a:lnSpc>
              <a:spcAft>
                <a:spcPts val="600"/>
              </a:spcAft>
            </a:pPr>
            <a:r>
              <a:rPr lang="da-DK" sz="900" i="0" kern="1200" dirty="0">
                <a:solidFill>
                  <a:schemeClr val="tx1"/>
                </a:solidFill>
                <a:effectLst/>
                <a:latin typeface="Arial" panose="020B0604020202020204" pitchFamily="34" charset="0"/>
                <a:ea typeface="+mn-ea"/>
                <a:cs typeface="Arial" panose="020B0604020202020204" pitchFamily="34" charset="0"/>
              </a:rPr>
              <a:t>Da mærkerne er forskellige i form og størrelse, kan det dog ikke undgås, at de fremstår forskelligt. Hvis du oplever at det indsatte mærke fremstår meget småt, kan du evt. forstørre det manuelt ved at holde SHIFT nede og trække i et af mærkets hjørne, så det passer nogenlunde til højden på den lodrette streg eller får plads på bredden mellem stregen og dias nr.</a:t>
            </a:r>
            <a:endParaRPr lang="en-GB" sz="900" i="0" dirty="0" err="1">
              <a:latin typeface="Arial" panose="020B0604020202020204"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id="{A5AB1DD3-8D67-40C1-8691-FC593E6BBF6D}"/>
              </a:ext>
            </a:extLst>
          </p:cNvPr>
          <p:cNvCxnSpPr/>
          <p:nvPr userDrawn="1"/>
        </p:nvCxnSpPr>
        <p:spPr>
          <a:xfrm>
            <a:off x="4403748" y="1716896"/>
            <a:ext cx="0" cy="4376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 Box 3">
            <a:extLst>
              <a:ext uri="{FF2B5EF4-FFF2-40B4-BE49-F238E27FC236}">
                <a16:creationId xmlns:a16="http://schemas.microsoft.com/office/drawing/2014/main" id="{FE5AD694-572D-406F-ADEE-10F79246A489}"/>
              </a:ext>
            </a:extLst>
          </p:cNvPr>
          <p:cNvSpPr txBox="1">
            <a:spLocks noChangeArrowheads="1"/>
          </p:cNvSpPr>
          <p:nvPr userDrawn="1"/>
        </p:nvSpPr>
        <p:spPr bwMode="auto">
          <a:xfrm>
            <a:off x="8874943" y="1757533"/>
            <a:ext cx="294557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baggrundsbillede på forsiden</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baggrunden,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Formatér baggrund</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 eller strukturfyld</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fra Fil</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billede</a:t>
            </a:r>
          </a:p>
          <a:p>
            <a:pPr marL="0" marR="0" lvl="0" indent="0" algn="l" defTabSz="914415" rtl="0" eaLnBrk="1" fontAlgn="auto" latinLnBrk="0" hangingPunct="1">
              <a:lnSpc>
                <a:spcPct val="100000"/>
              </a:lnSpc>
              <a:spcBef>
                <a:spcPts val="6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5.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Beskæring af baggrundsbillede gøres inden indsættelse, hvis der ønskes specielt udsnit</a:t>
            </a:r>
          </a:p>
        </p:txBody>
      </p:sp>
      <p:cxnSp>
        <p:nvCxnSpPr>
          <p:cNvPr id="64" name="Straight Connector 63">
            <a:extLst>
              <a:ext uri="{FF2B5EF4-FFF2-40B4-BE49-F238E27FC236}">
                <a16:creationId xmlns:a16="http://schemas.microsoft.com/office/drawing/2014/main" id="{F4D3AE42-95D5-4279-910A-8B0A7F587170}"/>
              </a:ext>
            </a:extLst>
          </p:cNvPr>
          <p:cNvCxnSpPr/>
          <p:nvPr userDrawn="1"/>
        </p:nvCxnSpPr>
        <p:spPr>
          <a:xfrm>
            <a:off x="8604827" y="1716896"/>
            <a:ext cx="0" cy="4376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241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Kun overskri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dirty="0"/>
              <a:t>Klik her for at tilføje en titel</a:t>
            </a:r>
          </a:p>
        </p:txBody>
      </p:sp>
      <p:sp>
        <p:nvSpPr>
          <p:cNvPr id="12" name="Tjenestebrug">
            <a:extLst>
              <a:ext uri="{FF2B5EF4-FFF2-40B4-BE49-F238E27FC236}">
                <a16:creationId xmlns:a16="http://schemas.microsoft.com/office/drawing/2014/main" id="{D1868055-18E6-40E8-B805-B82F14A9584C}"/>
              </a:ext>
            </a:extLst>
          </p:cNvPr>
          <p:cNvSpPr>
            <a:spLocks noGrp="1"/>
          </p:cNvSpPr>
          <p:nvPr>
            <p:ph type="body" sz="quarter" idx="16" hasCustomPrompt="1"/>
          </p:nvPr>
        </p:nvSpPr>
        <p:spPr>
          <a:xfrm>
            <a:off x="4173067" y="113146"/>
            <a:ext cx="3845867"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3" name="Afklassificeret">
            <a:extLst>
              <a:ext uri="{FF2B5EF4-FFF2-40B4-BE49-F238E27FC236}">
                <a16:creationId xmlns:a16="http://schemas.microsoft.com/office/drawing/2014/main" id="{8126867F-BD3A-45BA-96EE-6E9AE4F5EE72}"/>
              </a:ext>
            </a:extLst>
          </p:cNvPr>
          <p:cNvSpPr>
            <a:spLocks noGrp="1"/>
          </p:cNvSpPr>
          <p:nvPr>
            <p:ph type="body" sz="quarter" idx="17" hasCustomPrompt="1"/>
          </p:nvPr>
        </p:nvSpPr>
        <p:spPr>
          <a:xfrm>
            <a:off x="4173069" y="277200"/>
            <a:ext cx="3845866"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5" name="Tjenestebrug">
            <a:extLst>
              <a:ext uri="{FF2B5EF4-FFF2-40B4-BE49-F238E27FC236}">
                <a16:creationId xmlns:a16="http://schemas.microsoft.com/office/drawing/2014/main" id="{64E702A2-5A83-4FD2-A285-D7CF9FDB7FE8}"/>
              </a:ext>
            </a:extLst>
          </p:cNvPr>
          <p:cNvSpPr>
            <a:spLocks noGrp="1"/>
          </p:cNvSpPr>
          <p:nvPr>
            <p:ph type="body" sz="quarter" idx="19" hasCustomPrompt="1"/>
          </p:nvPr>
        </p:nvSpPr>
        <p:spPr>
          <a:xfrm>
            <a:off x="4173066" y="6475588"/>
            <a:ext cx="3845867" cy="175318"/>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D07E64A7-4EFA-440B-9CFF-446374F93970}"/>
              </a:ext>
            </a:extLst>
          </p:cNvPr>
          <p:cNvSpPr>
            <a:spLocks noGrp="1"/>
          </p:cNvSpPr>
          <p:nvPr>
            <p:ph type="body" sz="quarter" idx="20" hasCustomPrompt="1"/>
          </p:nvPr>
        </p:nvSpPr>
        <p:spPr>
          <a:xfrm>
            <a:off x="4173068" y="6633347"/>
            <a:ext cx="3845866"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2" name="Pladsholder til dato 14"/>
          <p:cNvSpPr>
            <a:spLocks noGrp="1"/>
          </p:cNvSpPr>
          <p:nvPr>
            <p:ph type="dt" sz="half" idx="22"/>
          </p:nvPr>
        </p:nvSpPr>
        <p:spPr>
          <a:xfrm>
            <a:off x="8226824" y="6571530"/>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3" name="Pladsholder til sidefod 15"/>
          <p:cNvSpPr>
            <a:spLocks noGrp="1"/>
          </p:cNvSpPr>
          <p:nvPr>
            <p:ph type="ftr" sz="quarter" idx="23"/>
          </p:nvPr>
        </p:nvSpPr>
        <p:spPr>
          <a:xfrm>
            <a:off x="8226824" y="6420467"/>
            <a:ext cx="2988644" cy="146223"/>
          </a:xfrm>
        </p:spPr>
        <p:txBody>
          <a:bodyPr/>
          <a:lstStyle/>
          <a:p>
            <a:endParaRPr lang="en-GB" dirty="0">
              <a:solidFill>
                <a:prstClr val="black"/>
              </a:solidFill>
            </a:endParaRPr>
          </a:p>
        </p:txBody>
      </p:sp>
      <p:sp>
        <p:nvSpPr>
          <p:cNvPr id="24" name="Pladsholder til tekst 2"/>
          <p:cNvSpPr>
            <a:spLocks noGrp="1"/>
          </p:cNvSpPr>
          <p:nvPr>
            <p:ph type="body" sz="quarter" idx="25" hasCustomPrompt="1"/>
          </p:nvPr>
        </p:nvSpPr>
        <p:spPr>
          <a:xfrm>
            <a:off x="8226949" y="6278040"/>
            <a:ext cx="2989691" cy="122237"/>
          </a:xfrm>
        </p:spPr>
        <p:txBody>
          <a:bodyPr/>
          <a:lstStyle>
            <a:lvl1pPr marL="0" indent="0" algn="r">
              <a:buNone/>
              <a:defRPr sz="700" b="1" baseline="0"/>
            </a:lvl1pPr>
          </a:lstStyle>
          <a:p>
            <a:pPr lvl="0"/>
            <a:r>
              <a:rPr lang="da-DK" dirty="0"/>
              <a:t>Klik her for at tilføje titel </a:t>
            </a:r>
          </a:p>
        </p:txBody>
      </p:sp>
      <p:sp>
        <p:nvSpPr>
          <p:cNvPr id="25" name="Pladsholder til tekst 2"/>
          <p:cNvSpPr>
            <a:spLocks noGrp="1"/>
          </p:cNvSpPr>
          <p:nvPr>
            <p:ph type="body" sz="quarter" idx="26" hasCustomPrompt="1"/>
          </p:nvPr>
        </p:nvSpPr>
        <p:spPr>
          <a:xfrm>
            <a:off x="8239318" y="6684882"/>
            <a:ext cx="2989691" cy="122237"/>
          </a:xfrm>
        </p:spPr>
        <p:txBody>
          <a:bodyPr/>
          <a:lstStyle>
            <a:lvl1pPr marL="0" indent="0" algn="r">
              <a:buNone/>
              <a:defRPr sz="700" b="0" i="0"/>
            </a:lvl1pPr>
          </a:lstStyle>
          <a:p>
            <a:pPr lvl="0"/>
            <a:r>
              <a:rPr lang="da-DK" dirty="0"/>
              <a:t>Klik for at tilføje REF</a:t>
            </a:r>
          </a:p>
        </p:txBody>
      </p:sp>
      <p:sp>
        <p:nvSpPr>
          <p:cNvPr id="14"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pic>
        <p:nvPicPr>
          <p:cNvPr id="17" name="Billede 16"/>
          <p:cNvPicPr>
            <a:picLocks noChangeAspect="1"/>
          </p:cNvPicPr>
          <p:nvPr userDrawn="1"/>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92923" y="130695"/>
            <a:ext cx="1803710" cy="417804"/>
          </a:xfrm>
          <a:prstGeom prst="rect">
            <a:avLst/>
          </a:prstGeom>
        </p:spPr>
      </p:pic>
    </p:spTree>
    <p:extLst>
      <p:ext uri="{BB962C8B-B14F-4D97-AF65-F5344CB8AC3E}">
        <p14:creationId xmlns:p14="http://schemas.microsoft.com/office/powerpoint/2010/main" val="1669992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side med billede">
    <p:bg>
      <p:bgPr>
        <a:solidFill>
          <a:srgbClr val="ECEFEE"/>
        </a:solidFill>
        <a:effectLst/>
      </p:bgPr>
    </p:bg>
    <p:spTree>
      <p:nvGrpSpPr>
        <p:cNvPr id="1" name=""/>
        <p:cNvGrpSpPr/>
        <p:nvPr/>
      </p:nvGrpSpPr>
      <p:grpSpPr>
        <a:xfrm>
          <a:off x="0" y="0"/>
          <a:ext cx="0" cy="0"/>
          <a:chOff x="0" y="0"/>
          <a:chExt cx="0" cy="0"/>
        </a:xfrm>
      </p:grpSpPr>
      <p:pic>
        <p:nvPicPr>
          <p:cNvPr id="16" name="LogoFront">
            <a:extLst>
              <a:ext uri="{FF2B5EF4-FFF2-40B4-BE49-F238E27FC236}">
                <a16:creationId xmlns:a16="http://schemas.microsoft.com/office/drawing/2014/main" id="{A19211C1-9C58-49B8-BDAD-7392EDC490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88045" y="291246"/>
            <a:ext cx="3616416" cy="571113"/>
          </a:xfrm>
          <a:prstGeom prst="rect">
            <a:avLst/>
          </a:prstGeom>
        </p:spPr>
      </p:pic>
      <p:sp>
        <p:nvSpPr>
          <p:cNvPr id="2" name="Title 1"/>
          <p:cNvSpPr>
            <a:spLocks noGrp="1"/>
          </p:cNvSpPr>
          <p:nvPr>
            <p:ph type="ctrTitle" hasCustomPrompt="1"/>
          </p:nvPr>
        </p:nvSpPr>
        <p:spPr>
          <a:xfrm>
            <a:off x="784491" y="3701966"/>
            <a:ext cx="5294103" cy="1161515"/>
          </a:xfrm>
        </p:spPr>
        <p:txBody>
          <a:bodyPr wrap="square" anchor="b">
            <a:spAutoFit/>
          </a:bodyPr>
          <a:lstStyle>
            <a:lvl1pPr algn="l">
              <a:defRPr sz="3699">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801898" y="4983983"/>
            <a:ext cx="3686400" cy="914401"/>
          </a:xfrm>
        </p:spPr>
        <p:txBody>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5" name="Text Placeholder 28">
            <a:extLst>
              <a:ext uri="{FF2B5EF4-FFF2-40B4-BE49-F238E27FC236}">
                <a16:creationId xmlns:a16="http://schemas.microsoft.com/office/drawing/2014/main" id="{D3DE3A87-CF1E-4593-8497-33FF0EE5A4F1}"/>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0" name="Text Placeholder 30">
            <a:extLst>
              <a:ext uri="{FF2B5EF4-FFF2-40B4-BE49-F238E27FC236}">
                <a16:creationId xmlns:a16="http://schemas.microsoft.com/office/drawing/2014/main" id="{B3E2D037-FE7E-464C-B5A6-966A230C5E6F}"/>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705FB7C0-9E16-490D-9A7D-C6200DB2E118}"/>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7FE4959D-63B4-423B-83FC-545E5BD6D68B}"/>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BA07845E-5463-4BC2-942E-C95E30A90ABB}"/>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E028C9B1-9DAC-4C64-B08A-0C914AFB9919}"/>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33">
                <a:noFill/>
              </a:defRPr>
            </a:lvl1pPr>
          </a:lstStyle>
          <a:p>
            <a:fld id="{92DDE9B4-E20E-4166-9E8A-7669FBF6BC45}" type="datetime2">
              <a:rPr lang="da-DK" smtClean="0"/>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33">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33">
                <a:noFill/>
              </a:defRPr>
            </a:lvl1pPr>
          </a:lstStyle>
          <a:p>
            <a:fld id="{24C8C45C-947F-4981-8B3F-4F32E973C901}" type="slidenum">
              <a:rPr lang="da-DK" smtClean="0"/>
              <a:pPr/>
              <a:t>‹nr.›</a:t>
            </a:fld>
            <a:endParaRPr lang="da-DK" dirty="0"/>
          </a:p>
        </p:txBody>
      </p:sp>
      <p:sp>
        <p:nvSpPr>
          <p:cNvPr id="18" name="Bottom box">
            <a:extLst>
              <a:ext uri="{FF2B5EF4-FFF2-40B4-BE49-F238E27FC236}">
                <a16:creationId xmlns:a16="http://schemas.microsoft.com/office/drawing/2014/main" id="{D1206E68-D342-42E5-9A80-86FFC1472554}"/>
              </a:ext>
            </a:extLst>
          </p:cNvPr>
          <p:cNvSpPr txBox="1">
            <a:spLocks/>
          </p:cNvSpPr>
          <p:nvPr userDrawn="1"/>
        </p:nvSpPr>
        <p:spPr>
          <a:xfrm>
            <a:off x="801897" y="5960100"/>
            <a:ext cx="10588208" cy="75600"/>
          </a:xfrm>
          <a:prstGeom prst="rect">
            <a:avLst/>
          </a:prstGeom>
          <a:solidFill>
            <a:schemeClr val="accent1"/>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33" dirty="0"/>
              <a:t>.</a:t>
            </a:r>
          </a:p>
        </p:txBody>
      </p:sp>
    </p:spTree>
    <p:extLst>
      <p:ext uri="{BB962C8B-B14F-4D97-AF65-F5344CB8AC3E}">
        <p14:creationId xmlns:p14="http://schemas.microsoft.com/office/powerpoint/2010/main" val="1314241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 standard">
    <p:spTree>
      <p:nvGrpSpPr>
        <p:cNvPr id="1" name=""/>
        <p:cNvGrpSpPr/>
        <p:nvPr/>
      </p:nvGrpSpPr>
      <p:grpSpPr>
        <a:xfrm>
          <a:off x="0" y="0"/>
          <a:ext cx="0" cy="0"/>
          <a:chOff x="0" y="0"/>
          <a:chExt cx="0" cy="0"/>
        </a:xfrm>
      </p:grpSpPr>
      <p:pic>
        <p:nvPicPr>
          <p:cNvPr id="15" name="LogoFront">
            <a:extLst>
              <a:ext uri="{FF2B5EF4-FFF2-40B4-BE49-F238E27FC236}">
                <a16:creationId xmlns:a16="http://schemas.microsoft.com/office/drawing/2014/main" id="{301BA31A-B1C7-4864-92FF-C2D007761F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88042" y="291244"/>
            <a:ext cx="3616422" cy="571115"/>
          </a:xfrm>
          <a:prstGeom prst="rect">
            <a:avLst/>
          </a:prstGeom>
        </p:spPr>
      </p:pic>
      <p:sp>
        <p:nvSpPr>
          <p:cNvPr id="34" name="Title 1">
            <a:extLst>
              <a:ext uri="{FF2B5EF4-FFF2-40B4-BE49-F238E27FC236}">
                <a16:creationId xmlns:a16="http://schemas.microsoft.com/office/drawing/2014/main" id="{0812D445-A3BB-41A6-8723-FBF3DCA62DD4}"/>
              </a:ext>
            </a:extLst>
          </p:cNvPr>
          <p:cNvSpPr>
            <a:spLocks noGrp="1"/>
          </p:cNvSpPr>
          <p:nvPr>
            <p:ph type="ctrTitle" hasCustomPrompt="1"/>
          </p:nvPr>
        </p:nvSpPr>
        <p:spPr>
          <a:xfrm>
            <a:off x="792371" y="1928818"/>
            <a:ext cx="10597735" cy="1933617"/>
          </a:xfrm>
        </p:spPr>
        <p:txBody>
          <a:bodyPr wrap="square" anchor="b">
            <a:noAutofit/>
          </a:bodyPr>
          <a:lstStyle>
            <a:lvl1pPr algn="l">
              <a:defRPr sz="3699">
                <a:solidFill>
                  <a:schemeClr val="tx1"/>
                </a:solidFill>
              </a:defRPr>
            </a:lvl1pPr>
          </a:lstStyle>
          <a:p>
            <a:r>
              <a:rPr lang="da-DK" dirty="0"/>
              <a:t>Klik her for at tilføje en titel</a:t>
            </a:r>
          </a:p>
        </p:txBody>
      </p:sp>
      <p:sp>
        <p:nvSpPr>
          <p:cNvPr id="35" name="Subtitle 2">
            <a:extLst>
              <a:ext uri="{FF2B5EF4-FFF2-40B4-BE49-F238E27FC236}">
                <a16:creationId xmlns:a16="http://schemas.microsoft.com/office/drawing/2014/main" id="{B1EC6D4C-9588-4B18-B874-742CB11F4CE2}"/>
              </a:ext>
            </a:extLst>
          </p:cNvPr>
          <p:cNvSpPr>
            <a:spLocks noGrp="1"/>
          </p:cNvSpPr>
          <p:nvPr>
            <p:ph type="subTitle" idx="1" hasCustomPrompt="1"/>
          </p:nvPr>
        </p:nvSpPr>
        <p:spPr>
          <a:xfrm>
            <a:off x="827556" y="4001783"/>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6" name="Text Placeholder 28">
            <a:extLst>
              <a:ext uri="{FF2B5EF4-FFF2-40B4-BE49-F238E27FC236}">
                <a16:creationId xmlns:a16="http://schemas.microsoft.com/office/drawing/2014/main" id="{BFF4C451-7AA3-40BE-A905-F25D72EE843F}"/>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7" name="Text Placeholder 30">
            <a:extLst>
              <a:ext uri="{FF2B5EF4-FFF2-40B4-BE49-F238E27FC236}">
                <a16:creationId xmlns:a16="http://schemas.microsoft.com/office/drawing/2014/main" id="{4808B18D-80F7-4C44-986D-6F9AC4D45966}"/>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8" name="Text Placeholder 32">
            <a:extLst>
              <a:ext uri="{FF2B5EF4-FFF2-40B4-BE49-F238E27FC236}">
                <a16:creationId xmlns:a16="http://schemas.microsoft.com/office/drawing/2014/main" id="{AFF83DE7-A30B-423D-AC62-1FA9FF1F96E4}"/>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B20F9D69-23E4-46DB-A6C5-21DBC2280935}"/>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AEFD5C9B-7D64-475A-8DC0-0A2DC33FA95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B48B16D7-C56B-4011-8873-9FA54D35B149}"/>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33">
                <a:noFill/>
              </a:defRPr>
            </a:lvl1pPr>
          </a:lstStyle>
          <a:p>
            <a:fld id="{11DD6BA7-93C3-470D-B79D-E61545C07AE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33">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33">
                <a:noFill/>
              </a:defRPr>
            </a:lvl1pPr>
          </a:lstStyle>
          <a:p>
            <a:fld id="{24C8C45C-947F-4981-8B3F-4F32E973C901}" type="slidenum">
              <a:rPr lang="da-DK" smtClean="0"/>
              <a:pPr/>
              <a:t>‹nr.›</a:t>
            </a:fld>
            <a:endParaRPr lang="da-DK" dirty="0"/>
          </a:p>
        </p:txBody>
      </p:sp>
      <p:sp>
        <p:nvSpPr>
          <p:cNvPr id="26" name="Bottom box">
            <a:extLst>
              <a:ext uri="{FF2B5EF4-FFF2-40B4-BE49-F238E27FC236}">
                <a16:creationId xmlns:a16="http://schemas.microsoft.com/office/drawing/2014/main" id="{40660ECB-6CD1-4243-B56E-048C5FD7D094}"/>
              </a:ext>
            </a:extLst>
          </p:cNvPr>
          <p:cNvSpPr txBox="1">
            <a:spLocks/>
          </p:cNvSpPr>
          <p:nvPr userDrawn="1"/>
        </p:nvSpPr>
        <p:spPr>
          <a:xfrm>
            <a:off x="801897" y="5960100"/>
            <a:ext cx="10588208" cy="75600"/>
          </a:xfrm>
          <a:prstGeom prst="rect">
            <a:avLst/>
          </a:prstGeom>
          <a:solidFill>
            <a:schemeClr val="accent1"/>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33" dirty="0"/>
              <a:t>.</a:t>
            </a:r>
          </a:p>
        </p:txBody>
      </p:sp>
    </p:spTree>
    <p:extLst>
      <p:ext uri="{BB962C8B-B14F-4D97-AF65-F5344CB8AC3E}">
        <p14:creationId xmlns:p14="http://schemas.microsoft.com/office/powerpoint/2010/main" val="1656082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797137" y="1528350"/>
            <a:ext cx="10592967"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97139" y="2975666"/>
            <a:ext cx="10592967"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7E9BCEF4-7844-49AA-9C29-E26470A377E9}"/>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6B8D684C-6BEA-4C81-AAFE-F31A43720693}"/>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379EB76D-315B-4B5B-B041-FF40201D4F58}"/>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9634AAAC-51EE-4FCD-AAFE-50F5C047DEB9}"/>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B0213CFD-09AF-4AF8-A4A7-0EA8C39AAFE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610B61A6-CE0F-4437-AE05-C3AF25F63469}"/>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DA5F5228-C03A-4B7D-B352-B0D60986D616}"/>
              </a:ext>
            </a:extLst>
          </p:cNvPr>
          <p:cNvSpPr/>
          <p:nvPr userDrawn="1"/>
        </p:nvSpPr>
        <p:spPr>
          <a:xfrm>
            <a:off x="11083796"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5" name="Logo">
            <a:extLst>
              <a:ext uri="{FF2B5EF4-FFF2-40B4-BE49-F238E27FC236}">
                <a16:creationId xmlns:a16="http://schemas.microsoft.com/office/drawing/2014/main" id="{5C34CD16-008B-4BC1-8633-41223484C5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8"/>
            <a:ext cx="3396599" cy="536399"/>
          </a:xfrm>
          <a:prstGeom prst="rect">
            <a:avLst/>
          </a:prstGeom>
        </p:spPr>
      </p:pic>
    </p:spTree>
    <p:extLst>
      <p:ext uri="{BB962C8B-B14F-4D97-AF65-F5344CB8AC3E}">
        <p14:creationId xmlns:p14="http://schemas.microsoft.com/office/powerpoint/2010/main" val="107858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0" y="0"/>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p:cNvSpPr>
            <a:spLocks noGrp="1"/>
          </p:cNvSpPr>
          <p:nvPr>
            <p:ph type="ctrTitle" hasCustomPrompt="1"/>
          </p:nvPr>
        </p:nvSpPr>
        <p:spPr>
          <a:xfrm>
            <a:off x="868515" y="1871673"/>
            <a:ext cx="10845135"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3" y="3896294"/>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4" name="Tjenestebrug">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7"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173065" y="6450430"/>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8"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173084" y="660818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4FC551B9-65B1-44F2-B442-58BCE03AFB5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6" name="Picture 2" descr="http://team.msp.forsvaret.fiin.dk/sites/Haerkommandoen/SiteAssets/SitePages/Startside/haermaerke.gi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524026"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boks 21"/>
          <p:cNvSpPr txBox="1"/>
          <p:nvPr userDrawn="1"/>
        </p:nvSpPr>
        <p:spPr>
          <a:xfrm>
            <a:off x="10524010"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pic>
        <p:nvPicPr>
          <p:cNvPr id="5" name="Billede 4"/>
          <p:cNvPicPr>
            <a:picLocks noChangeAspect="1"/>
          </p:cNvPicPr>
          <p:nvPr userDrawn="1"/>
        </p:nvPicPr>
        <p:blipFill>
          <a:blip r:embed="rId3">
            <a:duotone>
              <a:prstClr val="black"/>
              <a:schemeClr val="accent1">
                <a:tint val="45000"/>
                <a:satMod val="400000"/>
              </a:schemeClr>
            </a:duotone>
          </a:blip>
          <a:stretch>
            <a:fillRect/>
          </a:stretch>
        </p:blipFill>
        <p:spPr>
          <a:xfrm>
            <a:off x="0" y="5103"/>
            <a:ext cx="12193200" cy="6858000"/>
          </a:xfrm>
          <a:prstGeom prst="rect">
            <a:avLst/>
          </a:prstGeom>
        </p:spPr>
      </p:pic>
      <p:sp>
        <p:nvSpPr>
          <p:cNvPr id="23" name="Bottom box">
            <a:extLst>
              <a:ext uri="{FF2B5EF4-FFF2-40B4-BE49-F238E27FC236}">
                <a16:creationId xmlns:a16="http://schemas.microsoft.com/office/drawing/2014/main" id="{89821071-2E34-4B87-885E-590BD2636BCD}"/>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450" indent="-171450">
              <a:buFont typeface="Arial" panose="020B0604020202020204" pitchFamily="34" charset="0"/>
              <a:buChar char="•"/>
              <a:defRPr sz="100"/>
            </a:lvl2pPr>
            <a:lvl3pPr marL="747450" indent="-171450">
              <a:buFont typeface="Arial" panose="020B0604020202020204" pitchFamily="34" charset="0"/>
              <a:buChar char="•"/>
              <a:defRPr sz="100"/>
            </a:lvl3pPr>
            <a:lvl4pPr marL="747450" indent="-171450">
              <a:buFont typeface="Arial" panose="020B0604020202020204" pitchFamily="34" charset="0"/>
              <a:buChar char="•"/>
              <a:defRPr sz="100"/>
            </a:lvl4pPr>
            <a:lvl5pPr marL="747450" indent="-171450">
              <a:buFont typeface="Arial" panose="020B0604020202020204" pitchFamily="34" charset="0"/>
              <a:buChar char="•"/>
              <a:defRPr sz="100"/>
            </a:lvl5pPr>
          </a:lstStyle>
          <a:p>
            <a:pPr lvl="0"/>
            <a:r>
              <a:rPr lang="da-DK" dirty="0"/>
              <a:t>.</a:t>
            </a:r>
          </a:p>
        </p:txBody>
      </p:sp>
      <p:pic>
        <p:nvPicPr>
          <p:cNvPr id="30" name="Billede 29"/>
          <p:cNvPicPr>
            <a:picLocks noChangeAspect="1"/>
          </p:cNvPicPr>
          <p:nvPr userDrawn="1"/>
        </p:nvPicPr>
        <p:blipFill>
          <a:blip r:embed="rId4"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Tree>
    <p:extLst>
      <p:ext uri="{BB962C8B-B14F-4D97-AF65-F5344CB8AC3E}">
        <p14:creationId xmlns:p14="http://schemas.microsoft.com/office/powerpoint/2010/main" val="3060413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8"/>
            <a:ext cx="121932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87604" y="1152001"/>
            <a:ext cx="10593959" cy="505413"/>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88605" y="1925482"/>
            <a:ext cx="758512" cy="218236"/>
          </a:xfrm>
        </p:spPr>
        <p:txBody>
          <a:bodyPr/>
          <a:lstStyle>
            <a:lvl1pPr marL="0" indent="0">
              <a:lnSpc>
                <a:spcPct val="100000"/>
              </a:lnSpc>
              <a:spcBef>
                <a:spcPts val="0"/>
              </a:spcBef>
              <a:buNone/>
              <a:defRPr sz="900" b="1" cap="all" baseline="0"/>
            </a:lvl1pPr>
            <a:lvl2pPr marL="287933" indent="0">
              <a:buNone/>
              <a:defRPr sz="900" b="1" cap="all" baseline="0"/>
            </a:lvl2pPr>
            <a:lvl3pPr marL="575867" indent="0">
              <a:buNone/>
              <a:defRPr sz="900" b="1" cap="all" baseline="0"/>
            </a:lvl3pPr>
            <a:lvl4pPr marL="575867" indent="0">
              <a:buNone/>
              <a:defRPr sz="900" b="1" cap="all" baseline="0"/>
            </a:lvl4pPr>
            <a:lvl5pPr marL="575867"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609328" y="1925483"/>
            <a:ext cx="1630016" cy="218236"/>
          </a:xfrm>
        </p:spPr>
        <p:txBody>
          <a:bodyPr/>
          <a:lstStyle>
            <a:lvl1pPr marL="89979" indent="-89979">
              <a:lnSpc>
                <a:spcPct val="100000"/>
              </a:lnSpc>
              <a:spcBef>
                <a:spcPts val="0"/>
              </a:spcBef>
              <a:buClr>
                <a:schemeClr val="accent2"/>
              </a:buClr>
              <a:buSzPct val="105000"/>
              <a:buFont typeface="Verdana" panose="020B0604030504040204" pitchFamily="34" charset="0"/>
              <a:buChar char="/"/>
              <a:defRPr sz="900"/>
            </a:lvl1pPr>
            <a:lvl2pPr marL="161962" indent="-89979">
              <a:lnSpc>
                <a:spcPct val="100000"/>
              </a:lnSpc>
              <a:spcBef>
                <a:spcPts val="0"/>
              </a:spcBef>
              <a:buClr>
                <a:schemeClr val="accent2"/>
              </a:buClr>
              <a:buSzPct val="105000"/>
              <a:buFont typeface="Verdana" panose="020B0604030504040204" pitchFamily="34" charset="0"/>
              <a:buChar char="/"/>
              <a:defRPr sz="900"/>
            </a:lvl2pPr>
            <a:lvl3pPr marL="161962" indent="-89979">
              <a:lnSpc>
                <a:spcPct val="100000"/>
              </a:lnSpc>
              <a:spcBef>
                <a:spcPts val="0"/>
              </a:spcBef>
              <a:buClr>
                <a:schemeClr val="accent2"/>
              </a:buClr>
              <a:buSzPct val="105000"/>
              <a:buFont typeface="Verdana" panose="020B0604030504040204" pitchFamily="34" charset="0"/>
              <a:buChar char="/"/>
              <a:defRPr sz="900"/>
            </a:lvl3pPr>
            <a:lvl4pPr marL="161962" indent="-89979">
              <a:lnSpc>
                <a:spcPct val="100000"/>
              </a:lnSpc>
              <a:spcBef>
                <a:spcPts val="0"/>
              </a:spcBef>
              <a:buClr>
                <a:schemeClr val="accent2"/>
              </a:buClr>
              <a:buSzPct val="105000"/>
              <a:buFont typeface="Verdana" panose="020B0604030504040204" pitchFamily="34" charset="0"/>
              <a:buChar char="/"/>
              <a:defRPr sz="900"/>
            </a:lvl4pPr>
            <a:lvl5pPr marL="161962" indent="-89979">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3374017" y="1925483"/>
            <a:ext cx="5421138" cy="4067775"/>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7" name="Rectangle 16">
            <a:extLst>
              <a:ext uri="{FF2B5EF4-FFF2-40B4-BE49-F238E27FC236}">
                <a16:creationId xmlns:a16="http://schemas.microsoft.com/office/drawing/2014/main" id="{BDF2C331-5D85-4EB5-9BF1-6A8757ABA3F4}"/>
              </a:ext>
            </a:extLst>
          </p:cNvPr>
          <p:cNvSpPr/>
          <p:nvPr userDrawn="1"/>
        </p:nvSpPr>
        <p:spPr>
          <a:xfrm>
            <a:off x="11083796"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8" name="Logo">
            <a:extLst>
              <a:ext uri="{FF2B5EF4-FFF2-40B4-BE49-F238E27FC236}">
                <a16:creationId xmlns:a16="http://schemas.microsoft.com/office/drawing/2014/main" id="{934CEC8A-C8FB-4D28-B7F9-6ADBCE5A9C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8"/>
            <a:ext cx="3396599" cy="536399"/>
          </a:xfrm>
          <a:prstGeom prst="rect">
            <a:avLst/>
          </a:prstGeom>
        </p:spPr>
      </p:pic>
      <p:sp>
        <p:nvSpPr>
          <p:cNvPr id="29" name="Text Placeholder 28">
            <a:extLst>
              <a:ext uri="{FF2B5EF4-FFF2-40B4-BE49-F238E27FC236}">
                <a16:creationId xmlns:a16="http://schemas.microsoft.com/office/drawing/2014/main" id="{0CBE291E-A39A-4D78-B002-E385589298F0}"/>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31" name="Text Placeholder 30">
            <a:extLst>
              <a:ext uri="{FF2B5EF4-FFF2-40B4-BE49-F238E27FC236}">
                <a16:creationId xmlns:a16="http://schemas.microsoft.com/office/drawing/2014/main" id="{70788863-F29D-4DE5-90CC-3EF8B12EC366}"/>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33" name="Text Placeholder 32">
            <a:extLst>
              <a:ext uri="{FF2B5EF4-FFF2-40B4-BE49-F238E27FC236}">
                <a16:creationId xmlns:a16="http://schemas.microsoft.com/office/drawing/2014/main" id="{09146066-3DCB-44AE-B43D-B9D761EC357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35" name="Text Placeholder 34">
            <a:extLst>
              <a:ext uri="{FF2B5EF4-FFF2-40B4-BE49-F238E27FC236}">
                <a16:creationId xmlns:a16="http://schemas.microsoft.com/office/drawing/2014/main" id="{692A915D-BEA5-4D6F-8BF7-A5B68A999DE0}"/>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37" name="Text Placeholder 36">
            <a:extLst>
              <a:ext uri="{FF2B5EF4-FFF2-40B4-BE49-F238E27FC236}">
                <a16:creationId xmlns:a16="http://schemas.microsoft.com/office/drawing/2014/main" id="{A92BD5EC-A833-473A-A79D-35C8B688BA9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39" name="Text Placeholder 38">
            <a:extLst>
              <a:ext uri="{FF2B5EF4-FFF2-40B4-BE49-F238E27FC236}">
                <a16:creationId xmlns:a16="http://schemas.microsoft.com/office/drawing/2014/main" id="{033D8A34-DEB1-46EB-A823-B0FE017E121F}"/>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857A7085-5868-43EA-88ED-A834659655E4}"/>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BAA77621-2D73-49DA-91DA-EA1D854BA704}"/>
              </a:ext>
            </a:extLst>
          </p:cNvPr>
          <p:cNvSpPr>
            <a:spLocks noGrp="1"/>
          </p:cNvSpPr>
          <p:nvPr>
            <p:ph type="ftr" sz="quarter" idx="34"/>
          </p:nvPr>
        </p:nvSpPr>
        <p:spPr/>
        <p:txBody>
          <a:bodyPr/>
          <a:lstStyle/>
          <a:p>
            <a:endParaRPr lang="da-DK" dirty="0"/>
          </a:p>
        </p:txBody>
      </p:sp>
      <p:sp>
        <p:nvSpPr>
          <p:cNvPr id="9" name="Slide Number Placeholder 8">
            <a:extLst>
              <a:ext uri="{FF2B5EF4-FFF2-40B4-BE49-F238E27FC236}">
                <a16:creationId xmlns:a16="http://schemas.microsoft.com/office/drawing/2014/main" id="{BB1F2006-0D17-49BD-A27E-FDBD308DE79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Tree>
    <p:extLst>
      <p:ext uri="{BB962C8B-B14F-4D97-AF65-F5344CB8AC3E}">
        <p14:creationId xmlns:p14="http://schemas.microsoft.com/office/powerpoint/2010/main" val="3502652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8"/>
            <a:ext cx="121932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18" name="Title 1">
            <a:extLst>
              <a:ext uri="{FF2B5EF4-FFF2-40B4-BE49-F238E27FC236}">
                <a16:creationId xmlns:a16="http://schemas.microsoft.com/office/drawing/2014/main" id="{E56EB49D-0741-410B-B7DA-85B5CBF6F984}"/>
              </a:ext>
            </a:extLst>
          </p:cNvPr>
          <p:cNvSpPr>
            <a:spLocks noGrp="1"/>
          </p:cNvSpPr>
          <p:nvPr>
            <p:ph type="title" hasCustomPrompt="1"/>
          </p:nvPr>
        </p:nvSpPr>
        <p:spPr>
          <a:xfrm>
            <a:off x="788606" y="1152001"/>
            <a:ext cx="10593959" cy="505413"/>
          </a:xfrm>
        </p:spPr>
        <p:txBody>
          <a:bodyPr/>
          <a:lstStyle>
            <a:lvl1pPr>
              <a:defRPr sz="2000"/>
            </a:lvl1pPr>
          </a:lstStyle>
          <a:p>
            <a:r>
              <a:rPr lang="da-DK" dirty="0"/>
              <a:t>Klik her for at tilføje en titel</a:t>
            </a:r>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88604" y="2330450"/>
            <a:ext cx="10593959" cy="3124215"/>
          </a:xfrm>
        </p:spPr>
        <p:txBody>
          <a:bodyPr/>
          <a:lstStyle>
            <a:lvl1pPr>
              <a:defRPr/>
            </a:lvl1pPr>
          </a:lstStyle>
          <a:p>
            <a:pPr lvl="0"/>
            <a:r>
              <a:rPr lang="da-DK" dirty="0"/>
              <a:t>Indsæt tabel</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Text Placeholder 10">
            <a:extLst>
              <a:ext uri="{FF2B5EF4-FFF2-40B4-BE49-F238E27FC236}">
                <a16:creationId xmlns:a16="http://schemas.microsoft.com/office/drawing/2014/main" id="{8521F739-A77E-4BF5-B1BC-AA8DA3B6A3DD}"/>
              </a:ext>
            </a:extLst>
          </p:cNvPr>
          <p:cNvSpPr>
            <a:spLocks noGrp="1"/>
          </p:cNvSpPr>
          <p:nvPr>
            <p:ph type="body" sz="quarter" idx="16" hasCustomPrompt="1"/>
          </p:nvPr>
        </p:nvSpPr>
        <p:spPr>
          <a:xfrm>
            <a:off x="788606" y="5454666"/>
            <a:ext cx="10593959" cy="542135"/>
          </a:xfrm>
        </p:spPr>
        <p:txBody>
          <a:bodyPr anchor="b" anchorCtr="0"/>
          <a:lstStyle>
            <a:lvl1pPr marL="107976" indent="-107976">
              <a:lnSpc>
                <a:spcPct val="114000"/>
              </a:lnSpc>
              <a:spcBef>
                <a:spcPts val="0"/>
              </a:spcBef>
              <a:buFont typeface="Verdana" panose="020B0604030504040204" pitchFamily="34" charset="0"/>
              <a:buChar char="*"/>
              <a:defRPr sz="900"/>
            </a:lvl1pPr>
            <a:lvl2pPr marL="107976" indent="-107976">
              <a:lnSpc>
                <a:spcPct val="114000"/>
              </a:lnSpc>
              <a:spcBef>
                <a:spcPts val="0"/>
              </a:spcBef>
              <a:buFont typeface="Verdana" panose="020B0604030504040204" pitchFamily="34" charset="0"/>
              <a:buChar char="*"/>
              <a:defRPr sz="900"/>
            </a:lvl2pPr>
            <a:lvl3pPr marL="107976" indent="-107976">
              <a:lnSpc>
                <a:spcPct val="114000"/>
              </a:lnSpc>
              <a:spcBef>
                <a:spcPts val="0"/>
              </a:spcBef>
              <a:buFont typeface="Verdana" panose="020B0604030504040204" pitchFamily="34" charset="0"/>
              <a:buChar char="*"/>
              <a:defRPr sz="900"/>
            </a:lvl3pPr>
            <a:lvl4pPr marL="107976" indent="-107976">
              <a:lnSpc>
                <a:spcPct val="114000"/>
              </a:lnSpc>
              <a:spcBef>
                <a:spcPts val="0"/>
              </a:spcBef>
              <a:buFont typeface="Verdana" panose="020B0604030504040204" pitchFamily="34" charset="0"/>
              <a:buChar char="*"/>
              <a:defRPr sz="900"/>
            </a:lvl4pPr>
            <a:lvl5pPr marL="107976" indent="-107976">
              <a:lnSpc>
                <a:spcPct val="114000"/>
              </a:lnSpc>
              <a:spcBef>
                <a:spcPts val="0"/>
              </a:spcBef>
              <a:buFont typeface="Verdana" panose="020B0604030504040204" pitchFamily="34" charset="0"/>
              <a:buChar char="*"/>
              <a:defRPr sz="900"/>
            </a:lvl5pPr>
          </a:lstStyle>
          <a:p>
            <a:pPr lvl="0"/>
            <a:r>
              <a:rPr lang="da-DK" dirty="0"/>
              <a:t>Klik for at tilføje notes tekst</a:t>
            </a:r>
          </a:p>
        </p:txBody>
      </p:sp>
      <p:sp>
        <p:nvSpPr>
          <p:cNvPr id="26" name="Text Placeholder 28">
            <a:extLst>
              <a:ext uri="{FF2B5EF4-FFF2-40B4-BE49-F238E27FC236}">
                <a16:creationId xmlns:a16="http://schemas.microsoft.com/office/drawing/2014/main" id="{1A051163-6038-4920-809A-D73587027C76}"/>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32" name="Text Placeholder 30">
            <a:extLst>
              <a:ext uri="{FF2B5EF4-FFF2-40B4-BE49-F238E27FC236}">
                <a16:creationId xmlns:a16="http://schemas.microsoft.com/office/drawing/2014/main" id="{5BD4DB94-9804-45CC-829B-42B37DBB56F8}"/>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33" name="Text Placeholder 32">
            <a:extLst>
              <a:ext uri="{FF2B5EF4-FFF2-40B4-BE49-F238E27FC236}">
                <a16:creationId xmlns:a16="http://schemas.microsoft.com/office/drawing/2014/main" id="{58A02741-E5A1-4542-A2E3-35E3337B1705}"/>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34" name="Text Placeholder 34">
            <a:extLst>
              <a:ext uri="{FF2B5EF4-FFF2-40B4-BE49-F238E27FC236}">
                <a16:creationId xmlns:a16="http://schemas.microsoft.com/office/drawing/2014/main" id="{7E01B134-9F29-42B9-A91F-5094A87B6180}"/>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35" name="Text Placeholder 36">
            <a:extLst>
              <a:ext uri="{FF2B5EF4-FFF2-40B4-BE49-F238E27FC236}">
                <a16:creationId xmlns:a16="http://schemas.microsoft.com/office/drawing/2014/main" id="{7C13745A-AEDD-458B-A87E-8DD87249A6F9}"/>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36" name="Text Placeholder 38">
            <a:extLst>
              <a:ext uri="{FF2B5EF4-FFF2-40B4-BE49-F238E27FC236}">
                <a16:creationId xmlns:a16="http://schemas.microsoft.com/office/drawing/2014/main" id="{E545F827-6161-46FC-906F-9CF3B1C6409F}"/>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99C9ADCA-2F9B-4B88-89AC-7C9848773786}"/>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46C6F170-0595-4906-A788-9FA05495F33D}"/>
              </a:ext>
            </a:extLst>
          </p:cNvPr>
          <p:cNvSpPr>
            <a:spLocks noGrp="1"/>
          </p:cNvSpPr>
          <p:nvPr>
            <p:ph type="ftr" sz="quarter" idx="34"/>
          </p:nvPr>
        </p:nvSpPr>
        <p:spPr/>
        <p:txBody>
          <a:bodyPr/>
          <a:lstStyle/>
          <a:p>
            <a:endParaRPr lang="da-DK" dirty="0"/>
          </a:p>
        </p:txBody>
      </p:sp>
      <p:sp>
        <p:nvSpPr>
          <p:cNvPr id="7" name="Slide Number Placeholder 6">
            <a:extLst>
              <a:ext uri="{FF2B5EF4-FFF2-40B4-BE49-F238E27FC236}">
                <a16:creationId xmlns:a16="http://schemas.microsoft.com/office/drawing/2014/main" id="{D8AF9784-6EE7-47CA-89C5-F5304A61BEF1}"/>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F16F26B9-3D9E-4A9C-96CF-1FF47F1C34C8}"/>
              </a:ext>
            </a:extLst>
          </p:cNvPr>
          <p:cNvSpPr/>
          <p:nvPr userDrawn="1"/>
        </p:nvSpPr>
        <p:spPr>
          <a:xfrm>
            <a:off x="11083796"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1BEDA8DD-5684-41C1-819A-3C452F6F5E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8"/>
            <a:ext cx="3396599" cy="536399"/>
          </a:xfrm>
          <a:prstGeom prst="rect">
            <a:avLst/>
          </a:prstGeom>
        </p:spPr>
      </p:pic>
    </p:spTree>
    <p:extLst>
      <p:ext uri="{BB962C8B-B14F-4D97-AF65-F5344CB8AC3E}">
        <p14:creationId xmlns:p14="http://schemas.microsoft.com/office/powerpoint/2010/main" val="384862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7" y="1150631"/>
            <a:ext cx="5035272"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5" y="2075384"/>
            <a:ext cx="5034111" cy="3928543"/>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8462" y="1150635"/>
            <a:ext cx="5294104" cy="4853292"/>
          </a:xfrm>
        </p:spPr>
        <p:txBody>
          <a:bodyPr tIns="720000" anchor="ctr" anchorCtr="0"/>
          <a:lstStyle>
            <a:lvl1pPr marL="0" indent="0" algn="ctr">
              <a:buNone/>
              <a:defRPr/>
            </a:lvl1pPr>
          </a:lstStyle>
          <a:p>
            <a:r>
              <a:rPr lang="da-DK" dirty="0"/>
              <a:t>Klik på ikonet for at tilføje et billede</a:t>
            </a:r>
          </a:p>
        </p:txBody>
      </p:sp>
      <p:sp>
        <p:nvSpPr>
          <p:cNvPr id="17" name="Text Placeholder 28">
            <a:extLst>
              <a:ext uri="{FF2B5EF4-FFF2-40B4-BE49-F238E27FC236}">
                <a16:creationId xmlns:a16="http://schemas.microsoft.com/office/drawing/2014/main" id="{FECFB662-B7B7-40F5-85A4-07C6A6BB8949}"/>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81E725BF-BFED-41E8-BFFA-51E04A8FEFAD}"/>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0449CE72-C965-45BF-B3FB-FDA2557217CC}"/>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D2059333-0D49-491B-B740-DEC7CA90D87D}"/>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F6E69A8B-42EA-4579-BA70-25AF3D6BF54C}"/>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D9B19022-F00E-4A36-A34E-412BD79B5DBC}"/>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20740197-F95B-4E5D-91A2-2238A9152CFF}"/>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71FDB4F2-D433-4E89-B486-7F13D3B44C12}"/>
              </a:ext>
            </a:extLst>
          </p:cNvPr>
          <p:cNvSpPr>
            <a:spLocks noGrp="1"/>
          </p:cNvSpPr>
          <p:nvPr>
            <p:ph type="ftr" sz="quarter" idx="34"/>
          </p:nvPr>
        </p:nvSpPr>
        <p:spPr/>
        <p:txBody>
          <a:bodyPr/>
          <a:lstStyle/>
          <a:p>
            <a:endParaRPr lang="da-DK" dirty="0"/>
          </a:p>
        </p:txBody>
      </p:sp>
      <p:sp>
        <p:nvSpPr>
          <p:cNvPr id="8" name="Slide Number Placeholder 7">
            <a:extLst>
              <a:ext uri="{FF2B5EF4-FFF2-40B4-BE49-F238E27FC236}">
                <a16:creationId xmlns:a16="http://schemas.microsoft.com/office/drawing/2014/main" id="{0FECEA09-3452-4881-A765-438D791BDE5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5" name="Rectangle 14">
            <a:extLst>
              <a:ext uri="{FF2B5EF4-FFF2-40B4-BE49-F238E27FC236}">
                <a16:creationId xmlns:a16="http://schemas.microsoft.com/office/drawing/2014/main" id="{F52DEE41-8102-467F-BBCB-6B39934E1968}"/>
              </a:ext>
            </a:extLst>
          </p:cNvPr>
          <p:cNvSpPr/>
          <p:nvPr userDrawn="1"/>
        </p:nvSpPr>
        <p:spPr>
          <a:xfrm>
            <a:off x="11083796"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9798D945-A512-4B40-808D-20047F570F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8"/>
            <a:ext cx="3396599" cy="536399"/>
          </a:xfrm>
          <a:prstGeom prst="rect">
            <a:avLst/>
          </a:prstGeom>
        </p:spPr>
      </p:pic>
    </p:spTree>
    <p:extLst>
      <p:ext uri="{BB962C8B-B14F-4D97-AF65-F5344CB8AC3E}">
        <p14:creationId xmlns:p14="http://schemas.microsoft.com/office/powerpoint/2010/main" val="301922937"/>
      </p:ext>
    </p:extLst>
  </p:cSld>
  <p:clrMapOvr>
    <a:masterClrMapping/>
  </p:clrMapOvr>
  <p:extLst>
    <p:ext uri="{DCECCB84-F9BA-43D5-87BE-67443E8EF086}">
      <p15:sldGuideLst xmlns:p15="http://schemas.microsoft.com/office/powerpoint/2012/main">
        <p15:guide id="1" pos="3839">
          <p15:clr>
            <a:srgbClr val="000000"/>
          </p15:clr>
        </p15:guide>
        <p15:guide id="2" pos="3676">
          <p15:clr>
            <a:srgbClr val="00000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og to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7" y="1150631"/>
            <a:ext cx="5033685"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7" y="2075385"/>
            <a:ext cx="5033753" cy="392854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1"/>
            <a:ext cx="5294103" cy="2326864"/>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5" y="3679200"/>
            <a:ext cx="5294102" cy="2326864"/>
          </a:xfrm>
        </p:spPr>
        <p:txBody>
          <a:bodyPr tIns="720000" anchor="ctr" anchorCtr="0"/>
          <a:lstStyle>
            <a:lvl1pPr marL="0" indent="0" algn="ctr">
              <a:buNone/>
              <a:defRPr/>
            </a:lvl1pPr>
          </a:lstStyle>
          <a:p>
            <a:r>
              <a:rPr lang="da-DK" dirty="0"/>
              <a:t>Klik på ikonet for at tilføje et billede</a:t>
            </a:r>
          </a:p>
        </p:txBody>
      </p:sp>
      <p:sp>
        <p:nvSpPr>
          <p:cNvPr id="18" name="Text Placeholder 28">
            <a:extLst>
              <a:ext uri="{FF2B5EF4-FFF2-40B4-BE49-F238E27FC236}">
                <a16:creationId xmlns:a16="http://schemas.microsoft.com/office/drawing/2014/main" id="{74BC8EDD-67B4-429E-AA41-8DE45F7A4165}"/>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5981FD92-853F-4EF4-AB6A-CB3D58EABC53}"/>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0" name="Text Placeholder 32">
            <a:extLst>
              <a:ext uri="{FF2B5EF4-FFF2-40B4-BE49-F238E27FC236}">
                <a16:creationId xmlns:a16="http://schemas.microsoft.com/office/drawing/2014/main" id="{8344DC34-B415-4C79-83EC-FD18BB13B232}"/>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1" name="Text Placeholder 34">
            <a:extLst>
              <a:ext uri="{FF2B5EF4-FFF2-40B4-BE49-F238E27FC236}">
                <a16:creationId xmlns:a16="http://schemas.microsoft.com/office/drawing/2014/main" id="{7C4FAB30-1C07-456C-A9BB-7801F945DD4A}"/>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2" name="Text Placeholder 36">
            <a:extLst>
              <a:ext uri="{FF2B5EF4-FFF2-40B4-BE49-F238E27FC236}">
                <a16:creationId xmlns:a16="http://schemas.microsoft.com/office/drawing/2014/main" id="{B5A9E7A4-DD51-4138-BF52-C82A0D1F04B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23" name="Text Placeholder 38">
            <a:extLst>
              <a:ext uri="{FF2B5EF4-FFF2-40B4-BE49-F238E27FC236}">
                <a16:creationId xmlns:a16="http://schemas.microsoft.com/office/drawing/2014/main" id="{DC249281-EF66-4F7E-AC42-D497D19E4F62}"/>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D64733AF-8CBE-4216-8B2C-3FF0AD54C6B8}"/>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6DC38870-61FB-49C5-BF04-3FF12E8E4DED}"/>
              </a:ext>
            </a:extLst>
          </p:cNvPr>
          <p:cNvSpPr>
            <a:spLocks noGrp="1"/>
          </p:cNvSpPr>
          <p:nvPr>
            <p:ph type="ftr" sz="quarter" idx="34"/>
          </p:nvPr>
        </p:nvSpPr>
        <p:spPr/>
        <p:txBody>
          <a:bodyPr/>
          <a:lstStyle/>
          <a:p>
            <a:endParaRPr lang="da-DK" dirty="0"/>
          </a:p>
        </p:txBody>
      </p:sp>
      <p:sp>
        <p:nvSpPr>
          <p:cNvPr id="8" name="Slide Number Placeholder 7">
            <a:extLst>
              <a:ext uri="{FF2B5EF4-FFF2-40B4-BE49-F238E27FC236}">
                <a16:creationId xmlns:a16="http://schemas.microsoft.com/office/drawing/2014/main" id="{631977CB-D006-42F6-91D8-78885D0FB50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685621B1-8437-49D1-B87C-5313FC51808C}"/>
              </a:ext>
            </a:extLst>
          </p:cNvPr>
          <p:cNvSpPr/>
          <p:nvPr userDrawn="1"/>
        </p:nvSpPr>
        <p:spPr>
          <a:xfrm>
            <a:off x="11083796"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56F07596-996D-4575-A2A3-5376224453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8"/>
            <a:ext cx="3396599" cy="536399"/>
          </a:xfrm>
          <a:prstGeom prst="rect">
            <a:avLst/>
          </a:prstGeom>
        </p:spPr>
      </p:pic>
    </p:spTree>
    <p:extLst>
      <p:ext uri="{BB962C8B-B14F-4D97-AF65-F5344CB8AC3E}">
        <p14:creationId xmlns:p14="http://schemas.microsoft.com/office/powerpoint/2010/main" val="1229947691"/>
      </p:ext>
    </p:extLst>
  </p:cSld>
  <p:clrMapOvr>
    <a:masterClrMapping/>
  </p:clrMapOvr>
  <p:extLst>
    <p:ext uri="{DCECCB84-F9BA-43D5-87BE-67443E8EF086}">
      <p15:sldGuideLst xmlns:p15="http://schemas.microsoft.com/office/powerpoint/2012/main">
        <p15:guide id="1" pos="3839">
          <p15:clr>
            <a:srgbClr val="000000"/>
          </p15:clr>
        </p15:guide>
        <p15:guide id="3" pos="3675">
          <p15:clr>
            <a:srgbClr val="00000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og fire billeder">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CA59328A-F667-416F-8258-ED5A667E7C3C}"/>
              </a:ext>
            </a:extLst>
          </p:cNvPr>
          <p:cNvSpPr>
            <a:spLocks noGrp="1"/>
          </p:cNvSpPr>
          <p:nvPr>
            <p:ph type="title" hasCustomPrompt="1"/>
          </p:nvPr>
        </p:nvSpPr>
        <p:spPr>
          <a:xfrm>
            <a:off x="788607" y="1150631"/>
            <a:ext cx="5033685"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7" y="2077201"/>
            <a:ext cx="5033222" cy="1357939"/>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5"/>
            <a:ext cx="5294103" cy="2326861"/>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6" y="3679200"/>
            <a:ext cx="5294103" cy="2325600"/>
          </a:xfrm>
        </p:spPr>
        <p:txBody>
          <a:bodyPr tIns="720000" anchor="ctr" anchorCtr="0"/>
          <a:lstStyle>
            <a:lvl1pPr marL="0" indent="0" algn="ctr">
              <a:buNone/>
              <a:defRPr/>
            </a:lvl1pPr>
          </a:lstStyle>
          <a:p>
            <a:r>
              <a:rPr lang="da-DK" dirty="0"/>
              <a:t>Klik på ikonet for at tilføje et billede</a:t>
            </a:r>
          </a:p>
        </p:txBody>
      </p:sp>
      <p:sp>
        <p:nvSpPr>
          <p:cNvPr id="7" name="Picture Placeholder 6">
            <a:extLst>
              <a:ext uri="{FF2B5EF4-FFF2-40B4-BE49-F238E27FC236}">
                <a16:creationId xmlns:a16="http://schemas.microsoft.com/office/drawing/2014/main" id="{0375E19A-5489-4BE4-B873-A87F03CC04C4}"/>
              </a:ext>
            </a:extLst>
          </p:cNvPr>
          <p:cNvSpPr>
            <a:spLocks noGrp="1"/>
          </p:cNvSpPr>
          <p:nvPr>
            <p:ph type="pic" sz="quarter" idx="16" hasCustomPrompt="1"/>
          </p:nvPr>
        </p:nvSpPr>
        <p:spPr>
          <a:xfrm>
            <a:off x="788607"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13" name="Picture Placeholder 12">
            <a:extLst>
              <a:ext uri="{FF2B5EF4-FFF2-40B4-BE49-F238E27FC236}">
                <a16:creationId xmlns:a16="http://schemas.microsoft.com/office/drawing/2014/main" id="{BD060AB5-D980-4E07-83FD-76BF3F4E16DC}"/>
              </a:ext>
            </a:extLst>
          </p:cNvPr>
          <p:cNvSpPr>
            <a:spLocks noGrp="1"/>
          </p:cNvSpPr>
          <p:nvPr>
            <p:ph type="pic" sz="quarter" idx="17" hasCustomPrompt="1"/>
          </p:nvPr>
        </p:nvSpPr>
        <p:spPr>
          <a:xfrm>
            <a:off x="3539724"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20" name="Text Placeholder 28">
            <a:extLst>
              <a:ext uri="{FF2B5EF4-FFF2-40B4-BE49-F238E27FC236}">
                <a16:creationId xmlns:a16="http://schemas.microsoft.com/office/drawing/2014/main" id="{71EE84BD-B6F2-4D6F-9341-F05F2F9371C1}"/>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1" name="Text Placeholder 30">
            <a:extLst>
              <a:ext uri="{FF2B5EF4-FFF2-40B4-BE49-F238E27FC236}">
                <a16:creationId xmlns:a16="http://schemas.microsoft.com/office/drawing/2014/main" id="{1981951D-EA32-4B8C-98C7-6CC29CC3343F}"/>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985677D0-2910-4BE6-B9AD-63E027FCBB8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6A9A7AEA-2CCB-4B7C-9A41-05A2536073D9}"/>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E0F4DF8F-C91D-47EE-878E-88A75593993A}"/>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93D20EC0-5FE2-452A-95AC-E2227ACA46A0}"/>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4C8D6E0-5998-43AC-86E4-BAC0EAC6C99C}"/>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AD577698-E215-4889-8758-C9C8E3D15572}"/>
              </a:ext>
            </a:extLst>
          </p:cNvPr>
          <p:cNvSpPr>
            <a:spLocks noGrp="1"/>
          </p:cNvSpPr>
          <p:nvPr>
            <p:ph type="ftr" sz="quarter" idx="31"/>
          </p:nvPr>
        </p:nvSpPr>
        <p:spPr/>
        <p:txBody>
          <a:bodyPr/>
          <a:lstStyle/>
          <a:p>
            <a:endParaRPr lang="da-DK" dirty="0"/>
          </a:p>
        </p:txBody>
      </p:sp>
      <p:sp>
        <p:nvSpPr>
          <p:cNvPr id="8" name="Slide Number Placeholder 7">
            <a:extLst>
              <a:ext uri="{FF2B5EF4-FFF2-40B4-BE49-F238E27FC236}">
                <a16:creationId xmlns:a16="http://schemas.microsoft.com/office/drawing/2014/main" id="{32CA26D4-18B6-48DB-91E0-4DE787564F2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8" name="Rectangle 17">
            <a:extLst>
              <a:ext uri="{FF2B5EF4-FFF2-40B4-BE49-F238E27FC236}">
                <a16:creationId xmlns:a16="http://schemas.microsoft.com/office/drawing/2014/main" id="{74F45923-84F7-47B6-A5F0-BA54DC3A1C61}"/>
              </a:ext>
            </a:extLst>
          </p:cNvPr>
          <p:cNvSpPr/>
          <p:nvPr userDrawn="1"/>
        </p:nvSpPr>
        <p:spPr>
          <a:xfrm>
            <a:off x="11083796"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9" name="Logo">
            <a:extLst>
              <a:ext uri="{FF2B5EF4-FFF2-40B4-BE49-F238E27FC236}">
                <a16:creationId xmlns:a16="http://schemas.microsoft.com/office/drawing/2014/main" id="{B4716AE2-37B0-4F3D-93A2-B5C1D963D5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8"/>
            <a:ext cx="3396599" cy="536399"/>
          </a:xfrm>
          <a:prstGeom prst="rect">
            <a:avLst/>
          </a:prstGeom>
        </p:spPr>
      </p:pic>
    </p:spTree>
    <p:extLst>
      <p:ext uri="{BB962C8B-B14F-4D97-AF65-F5344CB8AC3E}">
        <p14:creationId xmlns:p14="http://schemas.microsoft.com/office/powerpoint/2010/main" val="2607370508"/>
      </p:ext>
    </p:extLst>
  </p:cSld>
  <p:clrMapOvr>
    <a:masterClrMapping/>
  </p:clrMapOvr>
  <p:extLst>
    <p:ext uri="{DCECCB84-F9BA-43D5-87BE-67443E8EF086}">
      <p15:sldGuideLst xmlns:p15="http://schemas.microsoft.com/office/powerpoint/2012/main">
        <p15:guide id="1" pos="3839">
          <p15:clr>
            <a:srgbClr val="000000"/>
          </p15:clr>
        </p15:guide>
        <p15:guide id="2" pos="3675">
          <p15:clr>
            <a:srgbClr val="000000"/>
          </p15:clr>
        </p15:guide>
        <p15:guide id="3" pos="2073">
          <p15:clr>
            <a:srgbClr val="000000"/>
          </p15:clr>
        </p15:guide>
        <p15:guide id="4" pos="2237">
          <p15:clr>
            <a:srgbClr val="00000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lede og tekst boks">
    <p:spTree>
      <p:nvGrpSpPr>
        <p:cNvPr id="1" name=""/>
        <p:cNvGrpSpPr/>
        <p:nvPr/>
      </p:nvGrpSpPr>
      <p:grpSpPr>
        <a:xfrm>
          <a:off x="0" y="0"/>
          <a:ext cx="0" cy="0"/>
          <a:chOff x="0" y="0"/>
          <a:chExt cx="0" cy="0"/>
        </a:xfrm>
      </p:grpSpPr>
      <p:sp>
        <p:nvSpPr>
          <p:cNvPr id="6" name="Pladsholder til billede 5"/>
          <p:cNvSpPr>
            <a:spLocks noGrp="1"/>
          </p:cNvSpPr>
          <p:nvPr>
            <p:ph type="pic" sz="quarter" idx="24" hasCustomPrompt="1"/>
          </p:nvPr>
        </p:nvSpPr>
        <p:spPr>
          <a:xfrm>
            <a:off x="788606" y="786307"/>
            <a:ext cx="10593959" cy="4928695"/>
          </a:xfrm>
        </p:spPr>
        <p:txBody>
          <a:bodyPr tIns="720000" rIns="0" anchor="ctr" anchorCtr="0"/>
          <a:lstStyle>
            <a:lvl1pPr marL="0" indent="0" algn="ctr">
              <a:buNone/>
              <a:defRPr/>
            </a:lvl1pPr>
          </a:lstStyle>
          <a:p>
            <a:r>
              <a:rPr lang="da-DK" dirty="0"/>
              <a:t>Klik på ikonet for at tilføje et billede</a:t>
            </a:r>
          </a:p>
        </p:txBody>
      </p:sp>
      <p:sp>
        <p:nvSpPr>
          <p:cNvPr id="15" name="Text Placeholder 14">
            <a:extLst>
              <a:ext uri="{FF2B5EF4-FFF2-40B4-BE49-F238E27FC236}">
                <a16:creationId xmlns:a16="http://schemas.microsoft.com/office/drawing/2014/main" id="{02A36351-E6B9-4A17-B973-27131ABDF42F}"/>
              </a:ext>
            </a:extLst>
          </p:cNvPr>
          <p:cNvSpPr>
            <a:spLocks noGrp="1"/>
          </p:cNvSpPr>
          <p:nvPr>
            <p:ph type="body" sz="quarter" idx="14" hasCustomPrompt="1"/>
          </p:nvPr>
        </p:nvSpPr>
        <p:spPr>
          <a:xfrm>
            <a:off x="1171882" y="3552805"/>
            <a:ext cx="2524782" cy="2418984"/>
          </a:xfrm>
          <a:solidFill>
            <a:schemeClr val="accent2"/>
          </a:solidFill>
        </p:spPr>
        <p:txBody>
          <a:bodyPr wrap="square" lIns="288000" tIns="180000" rIns="288000" bIns="144000" anchor="b" anchorCtr="0">
            <a:spAutoFit/>
          </a:bodyPr>
          <a:lstStyle>
            <a:lvl1pPr marL="0" indent="0">
              <a:lnSpc>
                <a:spcPct val="107000"/>
              </a:lnSpc>
              <a:spcBef>
                <a:spcPts val="0"/>
              </a:spcBef>
              <a:buFont typeface="Arial" panose="020B0604020202020204" pitchFamily="34" charset="0"/>
              <a:buChar char="​"/>
              <a:defRPr sz="1400" b="1">
                <a:solidFill>
                  <a:schemeClr val="bg1"/>
                </a:solidFill>
              </a:defRPr>
            </a:lvl1pPr>
            <a:lvl2pPr marL="0" indent="0">
              <a:spcBef>
                <a:spcPts val="1500"/>
              </a:spcBef>
              <a:buFont typeface="Arial" panose="020B0604020202020204" pitchFamily="34" charset="0"/>
              <a:buChar char="​"/>
              <a:defRPr sz="1000">
                <a:solidFill>
                  <a:schemeClr val="bg1"/>
                </a:solidFill>
              </a:defRPr>
            </a:lvl2pPr>
            <a:lvl3pPr marL="179958" indent="-179958">
              <a:spcBef>
                <a:spcPts val="1500"/>
              </a:spcBef>
              <a:defRPr sz="1000">
                <a:solidFill>
                  <a:schemeClr val="bg1"/>
                </a:solidFill>
              </a:defRPr>
            </a:lvl3pPr>
            <a:lvl4pPr marL="359917" indent="-179958">
              <a:spcBef>
                <a:spcPts val="1500"/>
              </a:spcBef>
              <a:defRPr sz="1000">
                <a:solidFill>
                  <a:schemeClr val="bg1"/>
                </a:solidFill>
              </a:defRPr>
            </a:lvl4pPr>
            <a:lvl5pPr marL="539874" indent="-179958">
              <a:spcBef>
                <a:spcPts val="1500"/>
              </a:spcBef>
              <a:defRPr sz="1000">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7" name="Text Placeholder 28">
            <a:extLst>
              <a:ext uri="{FF2B5EF4-FFF2-40B4-BE49-F238E27FC236}">
                <a16:creationId xmlns:a16="http://schemas.microsoft.com/office/drawing/2014/main" id="{B03EAE59-59BA-4091-9CB9-19715B94192D}"/>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763BCE0C-4272-4C03-A0DC-93F475399586}"/>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5B7DE799-E755-4363-8C5A-9F408356B7ED}"/>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C39AE7FF-4B14-4C3C-8FD9-4585E3844BC6}"/>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182E7B8C-D281-46BD-8DF2-62C10DE76AD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E3F5B324-236B-4577-971D-CFA0CBDF130A}"/>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52FD9D1D-FF14-49B7-A97B-54E0E5AACB73}"/>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1843B6AC-93D5-44E4-8F1E-6F56244AD38D}"/>
              </a:ext>
            </a:extLst>
          </p:cNvPr>
          <p:cNvSpPr>
            <a:spLocks noGrp="1"/>
          </p:cNvSpPr>
          <p:nvPr>
            <p:ph type="ftr" sz="quarter" idx="31"/>
          </p:nvPr>
        </p:nvSpPr>
        <p:spPr/>
        <p:txBody>
          <a:bodyPr/>
          <a:lstStyle/>
          <a:p>
            <a:endParaRPr lang="da-DK" dirty="0"/>
          </a:p>
        </p:txBody>
      </p:sp>
      <p:sp>
        <p:nvSpPr>
          <p:cNvPr id="8" name="Slide Number Placeholder 7">
            <a:extLst>
              <a:ext uri="{FF2B5EF4-FFF2-40B4-BE49-F238E27FC236}">
                <a16:creationId xmlns:a16="http://schemas.microsoft.com/office/drawing/2014/main" id="{9D1BFF15-ADC4-41B6-BCA6-8F4D1A1898E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30055934-29DC-4AD2-A343-CEC203C912E0}"/>
              </a:ext>
            </a:extLst>
          </p:cNvPr>
          <p:cNvSpPr/>
          <p:nvPr userDrawn="1"/>
        </p:nvSpPr>
        <p:spPr>
          <a:xfrm>
            <a:off x="11083796"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058039C2-81DC-48AD-9E34-AE4253D547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8"/>
            <a:ext cx="3396599" cy="536399"/>
          </a:xfrm>
          <a:prstGeom prst="rect">
            <a:avLst/>
          </a:prstGeom>
        </p:spPr>
      </p:pic>
    </p:spTree>
    <p:extLst>
      <p:ext uri="{BB962C8B-B14F-4D97-AF65-F5344CB8AC3E}">
        <p14:creationId xmlns:p14="http://schemas.microsoft.com/office/powerpoint/2010/main" val="3797021776"/>
      </p:ext>
    </p:extLst>
  </p:cSld>
  <p:clrMapOvr>
    <a:masterClrMapping/>
  </p:clrMapOvr>
  <p:extLst>
    <p:ext uri="{DCECCB84-F9BA-43D5-87BE-67443E8EF086}">
      <p15:sldGuideLst xmlns:p15="http://schemas.microsoft.com/office/powerpoint/2012/main">
        <p15:guide id="1" pos="301">
          <p15:clr>
            <a:srgbClr val="F26B43"/>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D776E-95AF-460A-98D2-97241326AFC5}"/>
              </a:ext>
            </a:extLst>
          </p:cNvPr>
          <p:cNvSpPr>
            <a:spLocks noGrp="1"/>
          </p:cNvSpPr>
          <p:nvPr>
            <p:ph type="title" hasCustomPrompt="1"/>
          </p:nvPr>
        </p:nvSpPr>
        <p:spPr>
          <a:xfrm>
            <a:off x="788606" y="1528348"/>
            <a:ext cx="10592967" cy="802103"/>
          </a:xfrm>
        </p:spPr>
        <p:txBody>
          <a:bodyPr/>
          <a:lstStyle>
            <a:lvl1pPr>
              <a:defRPr/>
            </a:lvl1pPr>
          </a:lstStyle>
          <a:p>
            <a:r>
              <a:rPr lang="da-DK" dirty="0"/>
              <a:t>Klik for at tilføje en titel</a:t>
            </a:r>
          </a:p>
        </p:txBody>
      </p:sp>
      <p:sp>
        <p:nvSpPr>
          <p:cNvPr id="15" name="Text Placeholder 28">
            <a:extLst>
              <a:ext uri="{FF2B5EF4-FFF2-40B4-BE49-F238E27FC236}">
                <a16:creationId xmlns:a16="http://schemas.microsoft.com/office/drawing/2014/main" id="{7A139209-2B0E-45A0-A5BB-3F089D1BB6E3}"/>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6" name="Text Placeholder 30">
            <a:extLst>
              <a:ext uri="{FF2B5EF4-FFF2-40B4-BE49-F238E27FC236}">
                <a16:creationId xmlns:a16="http://schemas.microsoft.com/office/drawing/2014/main" id="{65B7337B-0AB1-4388-A313-A61391ADF5CA}"/>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7" name="Text Placeholder 32">
            <a:extLst>
              <a:ext uri="{FF2B5EF4-FFF2-40B4-BE49-F238E27FC236}">
                <a16:creationId xmlns:a16="http://schemas.microsoft.com/office/drawing/2014/main" id="{0A6CDB6A-641A-447E-A32D-F7D87A530E52}"/>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8" name="Text Placeholder 34">
            <a:extLst>
              <a:ext uri="{FF2B5EF4-FFF2-40B4-BE49-F238E27FC236}">
                <a16:creationId xmlns:a16="http://schemas.microsoft.com/office/drawing/2014/main" id="{6BC8E76A-C235-4184-8FB8-BDE06D9B92B3}"/>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9" name="Text Placeholder 36">
            <a:extLst>
              <a:ext uri="{FF2B5EF4-FFF2-40B4-BE49-F238E27FC236}">
                <a16:creationId xmlns:a16="http://schemas.microsoft.com/office/drawing/2014/main" id="{DDCFF06A-ADD6-4BB6-96B8-B89E476B454F}"/>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26" name="Text Placeholder 38">
            <a:extLst>
              <a:ext uri="{FF2B5EF4-FFF2-40B4-BE49-F238E27FC236}">
                <a16:creationId xmlns:a16="http://schemas.microsoft.com/office/drawing/2014/main" id="{5FFA91E3-3B17-4E6F-B153-399A48D7092D}"/>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118E965-E19B-4E36-8890-D02573C4F5EF}"/>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36BFBA20-A04F-4594-A01F-992BED746401}"/>
              </a:ext>
            </a:extLst>
          </p:cNvPr>
          <p:cNvSpPr>
            <a:spLocks noGrp="1"/>
          </p:cNvSpPr>
          <p:nvPr>
            <p:ph type="ftr" sz="quarter" idx="34"/>
          </p:nvPr>
        </p:nvSpPr>
        <p:spPr/>
        <p:txBody>
          <a:bodyPr/>
          <a:lstStyle/>
          <a:p>
            <a:endParaRPr lang="da-DK" dirty="0"/>
          </a:p>
        </p:txBody>
      </p:sp>
      <p:sp>
        <p:nvSpPr>
          <p:cNvPr id="8" name="Slide Number Placeholder 7">
            <a:extLst>
              <a:ext uri="{FF2B5EF4-FFF2-40B4-BE49-F238E27FC236}">
                <a16:creationId xmlns:a16="http://schemas.microsoft.com/office/drawing/2014/main" id="{F750F5DE-5FEA-461A-B683-FE660D6F8983}"/>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3" name="Rectangle 12">
            <a:extLst>
              <a:ext uri="{FF2B5EF4-FFF2-40B4-BE49-F238E27FC236}">
                <a16:creationId xmlns:a16="http://schemas.microsoft.com/office/drawing/2014/main" id="{9FA844AF-277F-41CB-9629-B355E1A2653D}"/>
              </a:ext>
            </a:extLst>
          </p:cNvPr>
          <p:cNvSpPr/>
          <p:nvPr userDrawn="1"/>
        </p:nvSpPr>
        <p:spPr>
          <a:xfrm>
            <a:off x="11083796"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4" name="Logo">
            <a:extLst>
              <a:ext uri="{FF2B5EF4-FFF2-40B4-BE49-F238E27FC236}">
                <a16:creationId xmlns:a16="http://schemas.microsoft.com/office/drawing/2014/main" id="{1A56DEB6-F279-4755-B90D-FBCA2DFB35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8"/>
            <a:ext cx="3396599" cy="536399"/>
          </a:xfrm>
          <a:prstGeom prst="rect">
            <a:avLst/>
          </a:prstGeom>
        </p:spPr>
      </p:pic>
    </p:spTree>
    <p:extLst>
      <p:ext uri="{BB962C8B-B14F-4D97-AF65-F5344CB8AC3E}">
        <p14:creationId xmlns:p14="http://schemas.microsoft.com/office/powerpoint/2010/main" val="3353990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B25BF14F-65D8-4DC3-85D7-3FAE00888417}"/>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5" name="Text Placeholder 30">
            <a:extLst>
              <a:ext uri="{FF2B5EF4-FFF2-40B4-BE49-F238E27FC236}">
                <a16:creationId xmlns:a16="http://schemas.microsoft.com/office/drawing/2014/main" id="{4AFD3AAB-1AB2-4E31-88C0-0590AE710D51}"/>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6" name="Text Placeholder 32">
            <a:extLst>
              <a:ext uri="{FF2B5EF4-FFF2-40B4-BE49-F238E27FC236}">
                <a16:creationId xmlns:a16="http://schemas.microsoft.com/office/drawing/2014/main" id="{948D74FF-4948-48F4-AB03-0880EDBDABC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7" name="Text Placeholder 34">
            <a:extLst>
              <a:ext uri="{FF2B5EF4-FFF2-40B4-BE49-F238E27FC236}">
                <a16:creationId xmlns:a16="http://schemas.microsoft.com/office/drawing/2014/main" id="{AAA60055-A503-495E-9CCF-B806234DB421}"/>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8" name="Text Placeholder 36">
            <a:extLst>
              <a:ext uri="{FF2B5EF4-FFF2-40B4-BE49-F238E27FC236}">
                <a16:creationId xmlns:a16="http://schemas.microsoft.com/office/drawing/2014/main" id="{4AFF9F4C-59A1-41EA-9064-0B921A34AA8D}"/>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69E81E31-ADBA-40E5-BA66-ED2BA0B4B18D}"/>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394B055C-CE15-4BB9-8129-ABCBD4CCF2D3}"/>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055A9DBD-15AE-4490-8673-EEC5BB571FB1}"/>
              </a:ext>
            </a:extLst>
          </p:cNvPr>
          <p:cNvSpPr>
            <a:spLocks noGrp="1"/>
          </p:cNvSpPr>
          <p:nvPr>
            <p:ph type="ftr" sz="quarter" idx="34"/>
          </p:nvPr>
        </p:nvSpPr>
        <p:spPr/>
        <p:txBody>
          <a:bodyPr/>
          <a:lstStyle/>
          <a:p>
            <a:endParaRPr lang="da-DK" dirty="0"/>
          </a:p>
        </p:txBody>
      </p:sp>
      <p:sp>
        <p:nvSpPr>
          <p:cNvPr id="7" name="Slide Number Placeholder 6">
            <a:extLst>
              <a:ext uri="{FF2B5EF4-FFF2-40B4-BE49-F238E27FC236}">
                <a16:creationId xmlns:a16="http://schemas.microsoft.com/office/drawing/2014/main" id="{9621EFCD-3C0A-4C54-B5CF-BABC64BD0D6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2" name="Rectangle 11">
            <a:extLst>
              <a:ext uri="{FF2B5EF4-FFF2-40B4-BE49-F238E27FC236}">
                <a16:creationId xmlns:a16="http://schemas.microsoft.com/office/drawing/2014/main" id="{3AC0BF6B-6255-482D-A0E8-0B6D45150E21}"/>
              </a:ext>
            </a:extLst>
          </p:cNvPr>
          <p:cNvSpPr/>
          <p:nvPr userDrawn="1"/>
        </p:nvSpPr>
        <p:spPr>
          <a:xfrm>
            <a:off x="11083796"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3" name="Logo">
            <a:extLst>
              <a:ext uri="{FF2B5EF4-FFF2-40B4-BE49-F238E27FC236}">
                <a16:creationId xmlns:a16="http://schemas.microsoft.com/office/drawing/2014/main" id="{ABDD9822-0569-4243-9647-E62032E356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8"/>
            <a:ext cx="3396599" cy="536399"/>
          </a:xfrm>
          <a:prstGeom prst="rect">
            <a:avLst/>
          </a:prstGeom>
        </p:spPr>
      </p:pic>
    </p:spTree>
    <p:extLst>
      <p:ext uri="{BB962C8B-B14F-4D97-AF65-F5344CB8AC3E}">
        <p14:creationId xmlns:p14="http://schemas.microsoft.com/office/powerpoint/2010/main" val="11180313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fslutning">
    <p:bg>
      <p:bgPr>
        <a:solidFill>
          <a:srgbClr val="ECEFEE"/>
        </a:solidFill>
        <a:effectLst/>
      </p:bgPr>
    </p:bg>
    <p:spTree>
      <p:nvGrpSpPr>
        <p:cNvPr id="1" name=""/>
        <p:cNvGrpSpPr/>
        <p:nvPr/>
      </p:nvGrpSpPr>
      <p:grpSpPr>
        <a:xfrm>
          <a:off x="0" y="0"/>
          <a:ext cx="0" cy="0"/>
          <a:chOff x="0" y="0"/>
          <a:chExt cx="0" cy="0"/>
        </a:xfrm>
      </p:grpSpPr>
      <p:pic>
        <p:nvPicPr>
          <p:cNvPr id="17" name="LogoEnd">
            <a:extLst>
              <a:ext uri="{FF2B5EF4-FFF2-40B4-BE49-F238E27FC236}">
                <a16:creationId xmlns:a16="http://schemas.microsoft.com/office/drawing/2014/main" id="{D985997B-474E-4272-ADCF-5AB1F4973A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7554" y="4653653"/>
            <a:ext cx="3506944" cy="553825"/>
          </a:xfrm>
          <a:prstGeom prst="rect">
            <a:avLst/>
          </a:prstGeom>
        </p:spPr>
      </p:pic>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801900" y="5324723"/>
            <a:ext cx="2880000"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gadeadresse</a:t>
            </a:r>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801897" y="5437051"/>
            <a:ext cx="288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postnummer og by</a:t>
            </a:r>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801897" y="5751735"/>
            <a:ext cx="2880003" cy="108000"/>
          </a:xfrm>
        </p:spPr>
        <p:txBody>
          <a:bodyPr anchor="ctr" anchorCtr="0"/>
          <a:lstStyle>
            <a:lvl1pPr marL="0" indent="0">
              <a:lnSpc>
                <a:spcPct val="100000"/>
              </a:lnSpc>
              <a:spcBef>
                <a:spcPts val="0"/>
              </a:spcBef>
              <a:buNone/>
              <a:tabLst>
                <a:tab pos="406705"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801898" y="5862923"/>
            <a:ext cx="2880004" cy="108000"/>
          </a:xfrm>
        </p:spPr>
        <p:txBody>
          <a:bodyPr anchor="ctr" anchorCtr="0"/>
          <a:lstStyle>
            <a:lvl1pPr marL="0" indent="0">
              <a:lnSpc>
                <a:spcPct val="100000"/>
              </a:lnSpc>
              <a:spcBef>
                <a:spcPts val="0"/>
              </a:spcBef>
              <a:buNone/>
              <a:tabLst>
                <a:tab pos="406705"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e-mail adresse</a:t>
            </a:r>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801898" y="5970584"/>
            <a:ext cx="2880004"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err="1"/>
              <a:t>Indæt</a:t>
            </a:r>
            <a:r>
              <a:rPr lang="da-DK" dirty="0"/>
              <a:t> www-adresse</a:t>
            </a:r>
          </a:p>
        </p:txBody>
      </p:sp>
      <p:sp>
        <p:nvSpPr>
          <p:cNvPr id="18" name="Text Placeholder 28">
            <a:extLst>
              <a:ext uri="{FF2B5EF4-FFF2-40B4-BE49-F238E27FC236}">
                <a16:creationId xmlns:a16="http://schemas.microsoft.com/office/drawing/2014/main" id="{E332AB23-F561-4DF7-8782-B29F03FBDE51}"/>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9AD94BC8-CEF1-4BD9-B95B-7C4D67486DEE}"/>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6" name="Text Placeholder 32">
            <a:extLst>
              <a:ext uri="{FF2B5EF4-FFF2-40B4-BE49-F238E27FC236}">
                <a16:creationId xmlns:a16="http://schemas.microsoft.com/office/drawing/2014/main" id="{CDEE92B3-F89F-486A-9C94-51F7C114B29C}"/>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7" name="Text Placeholder 34">
            <a:extLst>
              <a:ext uri="{FF2B5EF4-FFF2-40B4-BE49-F238E27FC236}">
                <a16:creationId xmlns:a16="http://schemas.microsoft.com/office/drawing/2014/main" id="{2DB1B660-0E6D-4CEA-9C46-B9750DC161E0}"/>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8" name="Text Placeholder 36">
            <a:extLst>
              <a:ext uri="{FF2B5EF4-FFF2-40B4-BE49-F238E27FC236}">
                <a16:creationId xmlns:a16="http://schemas.microsoft.com/office/drawing/2014/main" id="{F68C72E4-B167-45DB-9D40-D21E6C21C42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43">
              <a:lnSpc>
                <a:spcPct val="100000"/>
              </a:lnSpc>
              <a:spcBef>
                <a:spcPts val="0"/>
              </a:spcBef>
              <a:buNone/>
              <a:defRPr sz="700" cap="all" baseline="0"/>
            </a:lvl1pPr>
            <a:lvl2pPr marL="0" indent="0" algn="ctr" defTabSz="179343">
              <a:lnSpc>
                <a:spcPct val="100000"/>
              </a:lnSpc>
              <a:spcBef>
                <a:spcPts val="0"/>
              </a:spcBef>
              <a:buNone/>
              <a:defRPr sz="700" cap="all" baseline="0"/>
            </a:lvl2pPr>
            <a:lvl3pPr marL="0" indent="0" algn="ctr" defTabSz="179343">
              <a:lnSpc>
                <a:spcPct val="100000"/>
              </a:lnSpc>
              <a:spcBef>
                <a:spcPts val="0"/>
              </a:spcBef>
              <a:buNone/>
              <a:defRPr sz="700" cap="all" baseline="0"/>
            </a:lvl3pPr>
            <a:lvl4pPr marL="0" indent="0" algn="ctr" defTabSz="179343">
              <a:lnSpc>
                <a:spcPct val="100000"/>
              </a:lnSpc>
              <a:spcBef>
                <a:spcPts val="0"/>
              </a:spcBef>
              <a:buNone/>
              <a:defRPr sz="700" cap="all" baseline="0"/>
            </a:lvl4pPr>
            <a:lvl5pPr marL="0" indent="0" algn="ctr" defTabSz="179343">
              <a:lnSpc>
                <a:spcPct val="100000"/>
              </a:lnSpc>
              <a:spcBef>
                <a:spcPts val="0"/>
              </a:spcBef>
              <a:buNone/>
              <a:defRPr sz="700" cap="all" baseline="0"/>
            </a:lvl5pPr>
          </a:lstStyle>
          <a:p>
            <a:pPr lvl="0"/>
            <a:r>
              <a:rPr lang="da-DK" dirty="0"/>
              <a:t>Klik for at tilføje tekst (AFKLASSIFICERET XXXX-XX-XX)</a:t>
            </a:r>
          </a:p>
        </p:txBody>
      </p:sp>
      <p:sp>
        <p:nvSpPr>
          <p:cNvPr id="30" name="Text Placeholder 38">
            <a:extLst>
              <a:ext uri="{FF2B5EF4-FFF2-40B4-BE49-F238E27FC236}">
                <a16:creationId xmlns:a16="http://schemas.microsoft.com/office/drawing/2014/main" id="{4BFD72C4-3B1E-4408-A5E5-8E6B3B53483D}"/>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8" name="Date Placeholder 2" hidden="1">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p:spPr>
        <p:txBody>
          <a:bodyPr/>
          <a:lstStyle>
            <a:lvl1pPr>
              <a:defRPr sz="133">
                <a:noFill/>
              </a:defRPr>
            </a:lvl1pPr>
          </a:lstStyle>
          <a:p>
            <a:fld id="{CDDADBF2-AF97-44F7-AB18-97D454ABE463}" type="datetime2">
              <a:rPr lang="da-DK" smtClean="0"/>
              <a:pPr/>
              <a:t>4. februar 2025</a:t>
            </a:fld>
            <a:endParaRPr lang="da-DK" dirty="0"/>
          </a:p>
        </p:txBody>
      </p:sp>
      <p:sp>
        <p:nvSpPr>
          <p:cNvPr id="9" name="Footer Placeholder 3" hidden="1">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p:spPr>
        <p:txBody>
          <a:bodyPr/>
          <a:lstStyle>
            <a:lvl1pPr>
              <a:defRPr sz="133">
                <a:noFill/>
              </a:defRPr>
            </a:lvl1pPr>
          </a:lstStyle>
          <a:p>
            <a:endParaRPr lang="da-DK" dirty="0"/>
          </a:p>
        </p:txBody>
      </p:sp>
      <p:sp>
        <p:nvSpPr>
          <p:cNvPr id="10" name="Slide Number Placeholder 4" hidden="1">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33">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5722573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31" name="Text Box 2"/>
          <p:cNvSpPr txBox="1">
            <a:spLocks noChangeArrowheads="1"/>
          </p:cNvSpPr>
          <p:nvPr userDrawn="1"/>
        </p:nvSpPr>
        <p:spPr bwMode="auto">
          <a:xfrm>
            <a:off x="8535545" y="1532530"/>
            <a:ext cx="302117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tekst typografier</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TAB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frem i tekst-niveauer. Klik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ENTER</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derefter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TAB</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skifte fra et niveau til et næste</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tilbage i tekst-niveauer,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SHIFT+TAB</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tekst uden bullet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slet bullet.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Sæt den på igen ved at klikke på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bullet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Alternativt kan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Forøg</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Formindsk</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listeniveau bruges</a:t>
            </a:r>
          </a:p>
          <a:p>
            <a:pPr marL="0" marR="0" lvl="0" indent="0" algn="l" defTabSz="914186" rtl="0" eaLnBrk="1" fontAlgn="auto" latinLnBrk="0" hangingPunct="1">
              <a:lnSpc>
                <a:spcPct val="100000"/>
              </a:lnSpc>
              <a:spcBef>
                <a:spcPts val="1200"/>
              </a:spcBef>
              <a:spcAft>
                <a:spcPts val="600"/>
              </a:spcAft>
              <a:buClrTx/>
              <a:buSzTx/>
              <a:buFont typeface="+mj-lt"/>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 slide</a:t>
            </a:r>
          </a:p>
          <a:p>
            <a:pPr marL="0" marR="0" lvl="0" indent="0" algn="l" defTabSz="914186"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Hjem</a:t>
            </a:r>
          </a:p>
          <a:p>
            <a:pPr marL="0" marR="0" lvl="0" indent="0" algn="l" defTabSz="914186"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nulstille placering, størrelse og formatering af pladsholdere til layoutets oprindelige design</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86"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justere sidenummerering, dato og sidefod</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Gør dette som det sidste i din præsentation, så det slår igennem på alle slides</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Sidehoved og Sidefod</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(indtast evt. tekst i sidefod)</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eller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hvis det kun skal være på et enkelt slide</a:t>
            </a:r>
          </a:p>
          <a:p>
            <a:pPr marL="0" marR="0" lvl="0" indent="0" algn="l" defTabSz="914186"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og sæt hak ved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Alt + F9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hurtig visning af hjælpelinjer</a:t>
            </a:r>
          </a:p>
        </p:txBody>
      </p:sp>
      <p:sp>
        <p:nvSpPr>
          <p:cNvPr id="9" name="Fast overskrift"/>
          <p:cNvSpPr txBox="1"/>
          <p:nvPr userDrawn="1"/>
        </p:nvSpPr>
        <p:spPr>
          <a:xfrm>
            <a:off x="801898" y="869069"/>
            <a:ext cx="10641540" cy="650171"/>
          </a:xfrm>
          <a:prstGeom prst="rect">
            <a:avLst/>
          </a:prstGeom>
          <a:noFill/>
        </p:spPr>
        <p:txBody>
          <a:bodyPr wrap="square" lIns="0" tIns="0" rIns="0" bIns="0" rtlCol="0" anchor="t" anchorCtr="0">
            <a:noAutofit/>
          </a:bodyPr>
          <a:lstStyle/>
          <a:p>
            <a:r>
              <a:rPr lang="da-DK" sz="2399" b="0" noProof="1">
                <a:solidFill>
                  <a:schemeClr val="tx1"/>
                </a:solidFill>
                <a:latin typeface="Arial" panose="020B0604020202020204" pitchFamily="34" charset="0"/>
                <a:cs typeface="Arial" panose="020B0604020202020204" pitchFamily="34" charset="0"/>
              </a:rPr>
              <a:t>Brugerguide - Slet før anvendelse</a:t>
            </a:r>
          </a:p>
        </p:txBody>
      </p:sp>
      <p:sp>
        <p:nvSpPr>
          <p:cNvPr id="17" name="Date Placeholder 2">
            <a:extLst>
              <a:ext uri="{FF2B5EF4-FFF2-40B4-BE49-F238E27FC236}">
                <a16:creationId xmlns:a16="http://schemas.microsoft.com/office/drawing/2014/main" id="{8563B61B-DE53-472A-89F5-3F477A0CD92E}"/>
              </a:ext>
            </a:extLst>
          </p:cNvPr>
          <p:cNvSpPr>
            <a:spLocks noGrp="1"/>
          </p:cNvSpPr>
          <p:nvPr>
            <p:ph type="dt" sz="half" idx="10"/>
          </p:nvPr>
        </p:nvSpPr>
        <p:spPr>
          <a:xfrm>
            <a:off x="0" y="6912000"/>
            <a:ext cx="0" cy="0"/>
          </a:xfrm>
        </p:spPr>
        <p:txBody>
          <a:bodyPr/>
          <a:lstStyle>
            <a:lvl1pPr>
              <a:defRPr sz="133">
                <a:noFill/>
              </a:defRPr>
            </a:lvl1pPr>
          </a:lstStyle>
          <a:p>
            <a:fld id="{A560CFC3-E3FC-4FB2-9053-F1C5CC16ACA0}" type="datetime2">
              <a:rPr lang="da-DK" smtClean="0"/>
              <a:t>4. februar 2025</a:t>
            </a:fld>
            <a:endParaRPr lang="da-DK" dirty="0"/>
          </a:p>
        </p:txBody>
      </p:sp>
      <p:sp>
        <p:nvSpPr>
          <p:cNvPr id="20" name="Footer Placeholder 3">
            <a:extLst>
              <a:ext uri="{FF2B5EF4-FFF2-40B4-BE49-F238E27FC236}">
                <a16:creationId xmlns:a16="http://schemas.microsoft.com/office/drawing/2014/main" id="{0F06369E-00A0-46D6-9D76-B9DDCECD391D}"/>
              </a:ext>
            </a:extLst>
          </p:cNvPr>
          <p:cNvSpPr>
            <a:spLocks noGrp="1"/>
          </p:cNvSpPr>
          <p:nvPr>
            <p:ph type="ftr" sz="quarter" idx="11"/>
          </p:nvPr>
        </p:nvSpPr>
        <p:spPr>
          <a:xfrm>
            <a:off x="0" y="6912000"/>
            <a:ext cx="0" cy="0"/>
          </a:xfrm>
        </p:spPr>
        <p:txBody>
          <a:bodyPr/>
          <a:lstStyle>
            <a:lvl1pPr>
              <a:defRPr sz="133">
                <a:noFill/>
              </a:defRPr>
            </a:lvl1pPr>
          </a:lstStyle>
          <a:p>
            <a:endParaRPr lang="da-DK" dirty="0"/>
          </a:p>
        </p:txBody>
      </p:sp>
      <p:sp>
        <p:nvSpPr>
          <p:cNvPr id="21" name="Slide Number Placeholder 4">
            <a:extLst>
              <a:ext uri="{FF2B5EF4-FFF2-40B4-BE49-F238E27FC236}">
                <a16:creationId xmlns:a16="http://schemas.microsoft.com/office/drawing/2014/main" id="{D489D928-3540-4ADF-AE19-0BCE0A0DB3B2}"/>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33">
                <a:noFill/>
              </a:defRPr>
            </a:lvl1pPr>
          </a:lstStyle>
          <a:p>
            <a:fld id="{24C8C45C-947F-4981-8B3F-4F32E973C901}" type="slidenum">
              <a:rPr lang="da-DK" smtClean="0"/>
              <a:pPr/>
              <a:t>‹nr.›</a:t>
            </a:fld>
            <a:endParaRPr lang="da-DK" dirty="0"/>
          </a:p>
        </p:txBody>
      </p:sp>
      <p:sp>
        <p:nvSpPr>
          <p:cNvPr id="22" name="Text Box 3"/>
          <p:cNvSpPr txBox="1">
            <a:spLocks noChangeArrowheads="1"/>
          </p:cNvSpPr>
          <p:nvPr userDrawn="1"/>
        </p:nvSpPr>
        <p:spPr bwMode="auto">
          <a:xfrm>
            <a:off x="801898" y="1527330"/>
            <a:ext cx="2908880"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Myndighed</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alle slides i venstre side (Ctrl+A)</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Design </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Tema.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Myndighedsnavn vises ved Mouse over</a:t>
            </a:r>
          </a:p>
          <a:p>
            <a:pPr marL="0" marR="0" lvl="0" indent="0" algn="l" defTabSz="914186" rtl="0" eaLnBrk="1" fontAlgn="auto" latinLnBrk="0" hangingPunct="1">
              <a:lnSpc>
                <a:spcPct val="10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86" rtl="0" eaLnBrk="1" fontAlgn="auto" latinLnBrk="0" hangingPunct="1">
              <a:lnSpc>
                <a:spcPct val="10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tema og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slides</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 vises logo og tilhørende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farveskema på alle slides</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86" rtl="0" eaLnBrk="1" fontAlgn="auto" latinLnBrk="0" hangingPunct="1">
              <a:lnSpc>
                <a:spcPct val="100000"/>
              </a:lnSpc>
              <a:spcBef>
                <a:spcPts val="12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Indsættelse af mærke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OBS!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myndighed</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dernæst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Slide Master,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øverste layout</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Klik til venstre for sidetal på første layout og fang den hvide boks. Højreklik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Udskift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mærke (.png-fil)</a:t>
            </a:r>
          </a:p>
          <a:p>
            <a:pPr marL="0" marR="0" lvl="0" indent="0" algn="l" defTabSz="914186" rtl="0" eaLnBrk="1" fontAlgn="auto" latinLnBrk="0" hangingPunct="1">
              <a:lnSpc>
                <a:spcPct val="100000"/>
              </a:lnSpc>
              <a:spcBef>
                <a:spcPts val="12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Baggrundsbillede på forsiden</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baggrunden,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Formatér Baggrund</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 strukturfyld</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fra Fil</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Beskæring af baggrundsbillede gøres inden indsættelse hvis der ønskes specielt udsnit</a:t>
            </a:r>
          </a:p>
        </p:txBody>
      </p:sp>
      <p:sp>
        <p:nvSpPr>
          <p:cNvPr id="23" name="Text Box 2"/>
          <p:cNvSpPr txBox="1">
            <a:spLocks noChangeArrowheads="1"/>
          </p:cNvSpPr>
          <p:nvPr userDrawn="1"/>
        </p:nvSpPr>
        <p:spPr bwMode="auto">
          <a:xfrm>
            <a:off x="5204042" y="1527331"/>
            <a:ext cx="234030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186"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nyt slide</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Startside</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menupunktet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Nyt Dias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indsætte et nyt slide</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OBS! </a:t>
            </a:r>
            <a:r>
              <a:rPr kumimoji="0" 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a:t>
            </a: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kun</a:t>
            </a:r>
            <a:r>
              <a:rPr kumimoji="0" 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slides fra den valgte myndighed, ellers vises forkert logo</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86"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Ændre slide layouts</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pilen ved siden af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få vist en dropdown menu af mulige slides layout</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dit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nuværende layout til et alternativt</a:t>
            </a:r>
          </a:p>
          <a:p>
            <a:pPr marL="0" marR="0" lvl="0" indent="0" algn="l" defTabSz="914186"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På slides med billedpladsholder,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ikonet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186"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 billede</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billedets fokus/størrelse</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skalere billedet, hold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 nede, mens du trækker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 billedets hjørner</a:t>
            </a:r>
          </a:p>
          <a:p>
            <a:pPr marL="0" marR="0" lvl="0" indent="0" algn="l" defTabSz="91418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Hvis du sletter billedet og indsætter et nyt, kan billedet lægge sig foran tekst og grafik. Hvis dette sker, højreklik på billedet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Placer bagest</a:t>
            </a:r>
            <a:endParaRPr kumimoji="0" 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15DE49A-D706-49C7-8B9D-C6E0D0CEAE3C}"/>
              </a:ext>
            </a:extLst>
          </p:cNvPr>
          <p:cNvPicPr>
            <a:picLocks noChangeAspect="1"/>
          </p:cNvPicPr>
          <p:nvPr userDrawn="1"/>
        </p:nvPicPr>
        <p:blipFill>
          <a:blip r:embed="rId2"/>
          <a:stretch>
            <a:fillRect/>
          </a:stretch>
        </p:blipFill>
        <p:spPr>
          <a:xfrm>
            <a:off x="11036818" y="2331699"/>
            <a:ext cx="333420" cy="219048"/>
          </a:xfrm>
          <a:prstGeom prst="rect">
            <a:avLst/>
          </a:prstGeom>
        </p:spPr>
      </p:pic>
      <p:pic>
        <p:nvPicPr>
          <p:cNvPr id="28" name="1 Forøg formindsk">
            <a:extLst>
              <a:ext uri="{FF2B5EF4-FFF2-40B4-BE49-F238E27FC236}">
                <a16:creationId xmlns:a16="http://schemas.microsoft.com/office/drawing/2014/main" id="{CEB69AE5-687E-419D-A55F-E487AC302497}"/>
              </a:ext>
            </a:extLst>
          </p:cNvPr>
          <p:cNvPicPr>
            <a:picLocks noChangeAspect="1"/>
          </p:cNvPicPr>
          <p:nvPr userDrawn="1"/>
        </p:nvPicPr>
        <p:blipFill>
          <a:blip r:embed="rId3"/>
          <a:stretch>
            <a:fillRect/>
          </a:stretch>
        </p:blipFill>
        <p:spPr>
          <a:xfrm>
            <a:off x="10893966" y="2726282"/>
            <a:ext cx="549471" cy="285228"/>
          </a:xfrm>
          <a:prstGeom prst="rect">
            <a:avLst/>
          </a:prstGeom>
        </p:spPr>
      </p:pic>
      <p:pic>
        <p:nvPicPr>
          <p:cNvPr id="29" name="2 Ny slide">
            <a:extLst>
              <a:ext uri="{FF2B5EF4-FFF2-40B4-BE49-F238E27FC236}">
                <a16:creationId xmlns:a16="http://schemas.microsoft.com/office/drawing/2014/main" id="{15FEBEC5-3544-4D6D-BEE7-FF3B1F66C583}"/>
              </a:ext>
            </a:extLst>
          </p:cNvPr>
          <p:cNvPicPr>
            <a:picLocks noChangeAspect="1"/>
          </p:cNvPicPr>
          <p:nvPr userDrawn="1"/>
        </p:nvPicPr>
        <p:blipFill rotWithShape="1">
          <a:blip r:embed="rId4"/>
          <a:srcRect l="2931" r="60888"/>
          <a:stretch/>
        </p:blipFill>
        <p:spPr>
          <a:xfrm>
            <a:off x="7424181" y="1729552"/>
            <a:ext cx="363808" cy="647461"/>
          </a:xfrm>
          <a:prstGeom prst="rect">
            <a:avLst/>
          </a:prstGeom>
        </p:spPr>
      </p:pic>
      <p:pic>
        <p:nvPicPr>
          <p:cNvPr id="36" name="3 Layout">
            <a:extLst>
              <a:ext uri="{FF2B5EF4-FFF2-40B4-BE49-F238E27FC236}">
                <a16:creationId xmlns:a16="http://schemas.microsoft.com/office/drawing/2014/main" id="{6FF1287C-BF9A-43AF-BCD0-BAEDCF6A3E4F}"/>
              </a:ext>
            </a:extLst>
          </p:cNvPr>
          <p:cNvPicPr>
            <a:picLocks noChangeAspect="1"/>
          </p:cNvPicPr>
          <p:nvPr userDrawn="1"/>
        </p:nvPicPr>
        <p:blipFill rotWithShape="1">
          <a:blip r:embed="rId4"/>
          <a:srcRect l="36944" r="2272" b="69429"/>
          <a:stretch/>
        </p:blipFill>
        <p:spPr>
          <a:xfrm>
            <a:off x="7424178" y="2637673"/>
            <a:ext cx="593523" cy="192211"/>
          </a:xfrm>
          <a:prstGeom prst="rect">
            <a:avLst/>
          </a:prstGeom>
        </p:spPr>
      </p:pic>
      <p:pic>
        <p:nvPicPr>
          <p:cNvPr id="37" name="4 Nulstil">
            <a:extLst>
              <a:ext uri="{FF2B5EF4-FFF2-40B4-BE49-F238E27FC236}">
                <a16:creationId xmlns:a16="http://schemas.microsoft.com/office/drawing/2014/main" id="{A5EF829E-F701-44EF-8539-1321E27FF689}"/>
              </a:ext>
            </a:extLst>
          </p:cNvPr>
          <p:cNvPicPr>
            <a:picLocks noChangeAspect="1"/>
          </p:cNvPicPr>
          <p:nvPr userDrawn="1"/>
        </p:nvPicPr>
        <p:blipFill>
          <a:blip r:embed="rId5"/>
          <a:stretch>
            <a:fillRect/>
          </a:stretch>
        </p:blipFill>
        <p:spPr>
          <a:xfrm>
            <a:off x="10893966" y="3453262"/>
            <a:ext cx="547384" cy="197799"/>
          </a:xfrm>
          <a:prstGeom prst="rect">
            <a:avLst/>
          </a:prstGeom>
        </p:spPr>
      </p:pic>
      <p:pic>
        <p:nvPicPr>
          <p:cNvPr id="38" name="5 Indsæt billede">
            <a:extLst>
              <a:ext uri="{FF2B5EF4-FFF2-40B4-BE49-F238E27FC236}">
                <a16:creationId xmlns:a16="http://schemas.microsoft.com/office/drawing/2014/main" id="{3D3C226B-A300-4773-A813-316D83446DEB}"/>
              </a:ext>
            </a:extLst>
          </p:cNvPr>
          <p:cNvPicPr>
            <a:picLocks noChangeAspect="1"/>
          </p:cNvPicPr>
          <p:nvPr userDrawn="1"/>
        </p:nvPicPr>
        <p:blipFill>
          <a:blip r:embed="rId6"/>
          <a:stretch>
            <a:fillRect/>
          </a:stretch>
        </p:blipFill>
        <p:spPr>
          <a:xfrm>
            <a:off x="7422382" y="4215767"/>
            <a:ext cx="262218" cy="256055"/>
          </a:xfrm>
          <a:prstGeom prst="rect">
            <a:avLst/>
          </a:prstGeom>
        </p:spPr>
      </p:pic>
      <p:pic>
        <p:nvPicPr>
          <p:cNvPr id="39" name="6 Beskær">
            <a:extLst>
              <a:ext uri="{FF2B5EF4-FFF2-40B4-BE49-F238E27FC236}">
                <a16:creationId xmlns:a16="http://schemas.microsoft.com/office/drawing/2014/main" id="{F5EB7714-1BAF-4615-8F42-CE312EE7628F}"/>
              </a:ext>
            </a:extLst>
          </p:cNvPr>
          <p:cNvPicPr>
            <a:picLocks noChangeAspect="1"/>
          </p:cNvPicPr>
          <p:nvPr userDrawn="1"/>
        </p:nvPicPr>
        <p:blipFill>
          <a:blip r:embed="rId7"/>
          <a:stretch>
            <a:fillRect/>
          </a:stretch>
        </p:blipFill>
        <p:spPr>
          <a:xfrm>
            <a:off x="7418629" y="4891540"/>
            <a:ext cx="337488" cy="321707"/>
          </a:xfrm>
          <a:prstGeom prst="rect">
            <a:avLst/>
          </a:prstGeom>
        </p:spPr>
      </p:pic>
      <p:pic>
        <p:nvPicPr>
          <p:cNvPr id="40" name="7 Skalér billede">
            <a:extLst>
              <a:ext uri="{FF2B5EF4-FFF2-40B4-BE49-F238E27FC236}">
                <a16:creationId xmlns:a16="http://schemas.microsoft.com/office/drawing/2014/main" id="{90E44E96-15EC-4173-BC67-080D7205EA5D}"/>
              </a:ext>
            </a:extLst>
          </p:cNvPr>
          <p:cNvPicPr>
            <a:picLocks noChangeAspect="1"/>
          </p:cNvPicPr>
          <p:nvPr userDrawn="1"/>
        </p:nvPicPr>
        <p:blipFill>
          <a:blip r:embed="rId8"/>
          <a:stretch>
            <a:fillRect/>
          </a:stretch>
        </p:blipFill>
        <p:spPr>
          <a:xfrm>
            <a:off x="7464216" y="5300091"/>
            <a:ext cx="359790" cy="335309"/>
          </a:xfrm>
          <a:prstGeom prst="rect">
            <a:avLst/>
          </a:prstGeom>
        </p:spPr>
      </p:pic>
      <p:pic>
        <p:nvPicPr>
          <p:cNvPr id="8" name="Billede 7">
            <a:extLst>
              <a:ext uri="{FF2B5EF4-FFF2-40B4-BE49-F238E27FC236}">
                <a16:creationId xmlns:a16="http://schemas.microsoft.com/office/drawing/2014/main" id="{0FAE27C5-4052-440E-8FA4-A98456A0F42B}"/>
              </a:ext>
            </a:extLst>
          </p:cNvPr>
          <p:cNvPicPr>
            <a:picLocks noChangeAspect="1"/>
          </p:cNvPicPr>
          <p:nvPr userDrawn="1"/>
        </p:nvPicPr>
        <p:blipFill>
          <a:blip r:embed="rId9"/>
          <a:stretch>
            <a:fillRect/>
          </a:stretch>
        </p:blipFill>
        <p:spPr>
          <a:xfrm>
            <a:off x="2902799" y="2867099"/>
            <a:ext cx="1188952" cy="496311"/>
          </a:xfrm>
          <a:prstGeom prst="rect">
            <a:avLst/>
          </a:prstGeom>
        </p:spPr>
      </p:pic>
      <p:pic>
        <p:nvPicPr>
          <p:cNvPr id="12" name="Billede 11">
            <a:extLst>
              <a:ext uri="{FF2B5EF4-FFF2-40B4-BE49-F238E27FC236}">
                <a16:creationId xmlns:a16="http://schemas.microsoft.com/office/drawing/2014/main" id="{7578D16D-11CB-45D8-BBA9-97BDA3E71BF2}"/>
              </a:ext>
            </a:extLst>
          </p:cNvPr>
          <p:cNvPicPr>
            <a:picLocks noChangeAspect="1"/>
          </p:cNvPicPr>
          <p:nvPr userDrawn="1"/>
        </p:nvPicPr>
        <p:blipFill rotWithShape="1">
          <a:blip r:embed="rId10"/>
          <a:srcRect b="46720"/>
          <a:stretch/>
        </p:blipFill>
        <p:spPr>
          <a:xfrm>
            <a:off x="3754195" y="3570201"/>
            <a:ext cx="893462" cy="627651"/>
          </a:xfrm>
          <a:prstGeom prst="rect">
            <a:avLst/>
          </a:prstGeom>
        </p:spPr>
      </p:pic>
      <p:sp>
        <p:nvSpPr>
          <p:cNvPr id="13" name="Rektangel 12">
            <a:extLst>
              <a:ext uri="{FF2B5EF4-FFF2-40B4-BE49-F238E27FC236}">
                <a16:creationId xmlns:a16="http://schemas.microsoft.com/office/drawing/2014/main" id="{82D1FADE-DAFE-478C-930A-6DBB9BAC37F0}"/>
              </a:ext>
            </a:extLst>
          </p:cNvPr>
          <p:cNvSpPr/>
          <p:nvPr userDrawn="1"/>
        </p:nvSpPr>
        <p:spPr>
          <a:xfrm>
            <a:off x="3711510" y="3551932"/>
            <a:ext cx="990263" cy="52794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pic>
        <p:nvPicPr>
          <p:cNvPr id="14" name="Billede 13">
            <a:extLst>
              <a:ext uri="{FF2B5EF4-FFF2-40B4-BE49-F238E27FC236}">
                <a16:creationId xmlns:a16="http://schemas.microsoft.com/office/drawing/2014/main" id="{A0F8AFD2-A688-44B9-964A-D90D804E5692}"/>
              </a:ext>
            </a:extLst>
          </p:cNvPr>
          <p:cNvPicPr>
            <a:picLocks noChangeAspect="1"/>
          </p:cNvPicPr>
          <p:nvPr userDrawn="1"/>
        </p:nvPicPr>
        <p:blipFill rotWithShape="1">
          <a:blip r:embed="rId11"/>
          <a:srcRect l="14162" t="-10959" b="-1"/>
          <a:stretch/>
        </p:blipFill>
        <p:spPr>
          <a:xfrm>
            <a:off x="3608738" y="4263735"/>
            <a:ext cx="1134764" cy="494511"/>
          </a:xfrm>
          <a:prstGeom prst="rect">
            <a:avLst/>
          </a:prstGeom>
        </p:spPr>
      </p:pic>
      <p:sp>
        <p:nvSpPr>
          <p:cNvPr id="33" name="Rektangel 32">
            <a:extLst>
              <a:ext uri="{FF2B5EF4-FFF2-40B4-BE49-F238E27FC236}">
                <a16:creationId xmlns:a16="http://schemas.microsoft.com/office/drawing/2014/main" id="{32AE28FE-3DAC-4B7C-877A-CCF99AD7BB33}"/>
              </a:ext>
            </a:extLst>
          </p:cNvPr>
          <p:cNvSpPr/>
          <p:nvPr userDrawn="1"/>
        </p:nvSpPr>
        <p:spPr>
          <a:xfrm>
            <a:off x="4091751" y="4263735"/>
            <a:ext cx="472859" cy="4834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pic>
        <p:nvPicPr>
          <p:cNvPr id="24" name="Logo">
            <a:extLst>
              <a:ext uri="{FF2B5EF4-FFF2-40B4-BE49-F238E27FC236}">
                <a16:creationId xmlns:a16="http://schemas.microsoft.com/office/drawing/2014/main" id="{F890F6C2-7553-4B53-9A72-EC01290DF87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354095" y="180348"/>
            <a:ext cx="3396599" cy="536399"/>
          </a:xfrm>
          <a:prstGeom prst="rect">
            <a:avLst/>
          </a:prstGeom>
        </p:spPr>
      </p:pic>
      <p:pic>
        <p:nvPicPr>
          <p:cNvPr id="45" name="Billede 44">
            <a:extLst>
              <a:ext uri="{FF2B5EF4-FFF2-40B4-BE49-F238E27FC236}">
                <a16:creationId xmlns:a16="http://schemas.microsoft.com/office/drawing/2014/main" id="{2A639B25-3B69-4C9B-8AD3-D8FD1B4943CF}"/>
              </a:ext>
            </a:extLst>
          </p:cNvPr>
          <p:cNvPicPr>
            <a:picLocks noChangeAspect="1"/>
          </p:cNvPicPr>
          <p:nvPr userDrawn="1"/>
        </p:nvPicPr>
        <p:blipFill>
          <a:blip r:embed="rId13"/>
          <a:stretch>
            <a:fillRect/>
          </a:stretch>
        </p:blipFill>
        <p:spPr>
          <a:xfrm>
            <a:off x="801899" y="2378921"/>
            <a:ext cx="3453998" cy="231308"/>
          </a:xfrm>
          <a:prstGeom prst="rect">
            <a:avLst/>
          </a:prstGeom>
        </p:spPr>
      </p:pic>
      <p:pic>
        <p:nvPicPr>
          <p:cNvPr id="46" name="Billede 24">
            <a:extLst>
              <a:ext uri="{FF2B5EF4-FFF2-40B4-BE49-F238E27FC236}">
                <a16:creationId xmlns:a16="http://schemas.microsoft.com/office/drawing/2014/main" id="{BC7185AD-12A6-4D53-BFE6-D7774FD58B2D}"/>
              </a:ext>
            </a:extLst>
          </p:cNvPr>
          <p:cNvPicPr>
            <a:picLocks noChangeAspect="1"/>
          </p:cNvPicPr>
          <p:nvPr userDrawn="1"/>
        </p:nvPicPr>
        <p:blipFill>
          <a:blip r:embed="rId14"/>
          <a:stretch>
            <a:fillRect/>
          </a:stretch>
        </p:blipFill>
        <p:spPr>
          <a:xfrm>
            <a:off x="3646908" y="1969715"/>
            <a:ext cx="444844" cy="236711"/>
          </a:xfrm>
          <a:prstGeom prst="rect">
            <a:avLst/>
          </a:prstGeom>
        </p:spPr>
      </p:pic>
      <p:sp>
        <p:nvSpPr>
          <p:cNvPr id="47" name="Tekstfelt 46">
            <a:extLst>
              <a:ext uri="{FF2B5EF4-FFF2-40B4-BE49-F238E27FC236}">
                <a16:creationId xmlns:a16="http://schemas.microsoft.com/office/drawing/2014/main" id="{D861B624-E28B-4C93-83A6-123355D562BD}"/>
              </a:ext>
            </a:extLst>
          </p:cNvPr>
          <p:cNvSpPr txBox="1"/>
          <p:nvPr userDrawn="1"/>
        </p:nvSpPr>
        <p:spPr>
          <a:xfrm>
            <a:off x="828596" y="2594321"/>
            <a:ext cx="3446631" cy="115416"/>
          </a:xfrm>
          <a:prstGeom prst="rect">
            <a:avLst/>
          </a:prstGeom>
          <a:noFill/>
        </p:spPr>
        <p:txBody>
          <a:bodyPr wrap="square" lIns="0" tIns="0" rIns="0" bIns="0" rtlCol="0">
            <a:spAutoFit/>
          </a:bodyPr>
          <a:lstStyle/>
          <a:p>
            <a:pPr>
              <a:lnSpc>
                <a:spcPct val="125000"/>
              </a:lnSpc>
              <a:tabLst>
                <a:tab pos="374557" algn="l"/>
                <a:tab pos="761810" algn="l"/>
                <a:tab pos="1141128" algn="l"/>
                <a:tab pos="1523619" algn="l"/>
                <a:tab pos="1910873" algn="l"/>
                <a:tab pos="2293365" algn="l"/>
                <a:tab pos="2675856" algn="l"/>
                <a:tab pos="3058349" algn="l"/>
              </a:tabLst>
            </a:pPr>
            <a:r>
              <a:rPr lang="da-DK" sz="600" dirty="0"/>
              <a:t>FMN	FMI	FPS	FES	FRS	FSV	BRS	HJV	FAUK</a:t>
            </a:r>
          </a:p>
        </p:txBody>
      </p:sp>
    </p:spTree>
    <p:extLst>
      <p:ext uri="{BB962C8B-B14F-4D97-AF65-F5344CB8AC3E}">
        <p14:creationId xmlns:p14="http://schemas.microsoft.com/office/powerpoint/2010/main" val="2472095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0" y="0"/>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p:cNvSpPr>
            <a:spLocks noGrp="1"/>
          </p:cNvSpPr>
          <p:nvPr>
            <p:ph type="ctrTitle" hasCustomPrompt="1"/>
          </p:nvPr>
        </p:nvSpPr>
        <p:spPr>
          <a:xfrm>
            <a:off x="868515" y="1871673"/>
            <a:ext cx="10845135"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3" y="3896294"/>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4" name="Tjenestebrug">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7"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173065" y="6450430"/>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8"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173084" y="660818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4FC551B9-65B1-44F2-B442-58BCE03AFB5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6" name="Picture 2" descr="http://team.msp.forsvaret.fiin.dk/sites/Haerkommandoen/SiteAssets/SitePages/Startside/haermaerke.gi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524026"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boks 21"/>
          <p:cNvSpPr txBox="1"/>
          <p:nvPr userDrawn="1"/>
        </p:nvSpPr>
        <p:spPr>
          <a:xfrm>
            <a:off x="10524010"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pic>
        <p:nvPicPr>
          <p:cNvPr id="5" name="Billede 4"/>
          <p:cNvPicPr>
            <a:picLocks noChangeAspect="1"/>
          </p:cNvPicPr>
          <p:nvPr userDrawn="1"/>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5103"/>
            <a:ext cx="12193200" cy="6858000"/>
          </a:xfrm>
          <a:prstGeom prst="rect">
            <a:avLst/>
          </a:prstGeom>
        </p:spPr>
      </p:pic>
      <p:sp>
        <p:nvSpPr>
          <p:cNvPr id="23" name="Bottom box">
            <a:extLst>
              <a:ext uri="{FF2B5EF4-FFF2-40B4-BE49-F238E27FC236}">
                <a16:creationId xmlns:a16="http://schemas.microsoft.com/office/drawing/2014/main" id="{89821071-2E34-4B87-885E-590BD2636BCD}"/>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450" indent="-171450">
              <a:buFont typeface="Arial" panose="020B0604020202020204" pitchFamily="34" charset="0"/>
              <a:buChar char="•"/>
              <a:defRPr sz="100"/>
            </a:lvl2pPr>
            <a:lvl3pPr marL="747450" indent="-171450">
              <a:buFont typeface="Arial" panose="020B0604020202020204" pitchFamily="34" charset="0"/>
              <a:buChar char="•"/>
              <a:defRPr sz="100"/>
            </a:lvl3pPr>
            <a:lvl4pPr marL="747450" indent="-171450">
              <a:buFont typeface="Arial" panose="020B0604020202020204" pitchFamily="34" charset="0"/>
              <a:buChar char="•"/>
              <a:defRPr sz="100"/>
            </a:lvl4pPr>
            <a:lvl5pPr marL="747450" indent="-171450">
              <a:buFont typeface="Arial" panose="020B0604020202020204" pitchFamily="34" charset="0"/>
              <a:buChar char="•"/>
              <a:defRPr sz="100"/>
            </a:lvl5pPr>
          </a:lstStyle>
          <a:p>
            <a:pPr lvl="0"/>
            <a:r>
              <a:rPr lang="da-DK" dirty="0"/>
              <a:t>.</a:t>
            </a:r>
          </a:p>
        </p:txBody>
      </p:sp>
      <p:pic>
        <p:nvPicPr>
          <p:cNvPr id="30" name="Billede 29"/>
          <p:cNvPicPr>
            <a:picLocks noChangeAspect="1"/>
          </p:cNvPicPr>
          <p:nvPr userDrawn="1"/>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Tree>
    <p:extLst>
      <p:ext uri="{BB962C8B-B14F-4D97-AF65-F5344CB8AC3E}">
        <p14:creationId xmlns:p14="http://schemas.microsoft.com/office/powerpoint/2010/main" val="2193569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rside med billede">
    <p:bg>
      <p:bgPr>
        <a:solidFill>
          <a:srgbClr val="ECEFEE"/>
        </a:solidFill>
        <a:effectLst/>
      </p:bgPr>
    </p:bg>
    <p:spTree>
      <p:nvGrpSpPr>
        <p:cNvPr id="1" name=""/>
        <p:cNvGrpSpPr/>
        <p:nvPr/>
      </p:nvGrpSpPr>
      <p:grpSpPr>
        <a:xfrm>
          <a:off x="0" y="0"/>
          <a:ext cx="0" cy="0"/>
          <a:chOff x="0" y="0"/>
          <a:chExt cx="0" cy="0"/>
        </a:xfrm>
      </p:grpSpPr>
      <p:pic>
        <p:nvPicPr>
          <p:cNvPr id="16" name="LogoFront">
            <a:extLst>
              <a:ext uri="{FF2B5EF4-FFF2-40B4-BE49-F238E27FC236}">
                <a16:creationId xmlns:a16="http://schemas.microsoft.com/office/drawing/2014/main" id="{A19211C1-9C58-49B8-BDAD-7392EDC490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88045" y="291245"/>
            <a:ext cx="3616416" cy="571113"/>
          </a:xfrm>
          <a:prstGeom prst="rect">
            <a:avLst/>
          </a:prstGeom>
        </p:spPr>
      </p:pic>
      <p:sp>
        <p:nvSpPr>
          <p:cNvPr id="2" name="Title 1"/>
          <p:cNvSpPr>
            <a:spLocks noGrp="1"/>
          </p:cNvSpPr>
          <p:nvPr>
            <p:ph type="ctrTitle" hasCustomPrompt="1"/>
          </p:nvPr>
        </p:nvSpPr>
        <p:spPr>
          <a:xfrm>
            <a:off x="784491" y="3701965"/>
            <a:ext cx="5294103" cy="1161515"/>
          </a:xfrm>
        </p:spPr>
        <p:txBody>
          <a:bodyPr wrap="square" anchor="b">
            <a:sp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801897" y="4983982"/>
            <a:ext cx="3686400" cy="914401"/>
          </a:xfrm>
        </p:spPr>
        <p:txBody>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5" name="Text Placeholder 28">
            <a:extLst>
              <a:ext uri="{FF2B5EF4-FFF2-40B4-BE49-F238E27FC236}">
                <a16:creationId xmlns:a16="http://schemas.microsoft.com/office/drawing/2014/main" id="{D3DE3A87-CF1E-4593-8497-33FF0EE5A4F1}"/>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0" name="Text Placeholder 30">
            <a:extLst>
              <a:ext uri="{FF2B5EF4-FFF2-40B4-BE49-F238E27FC236}">
                <a16:creationId xmlns:a16="http://schemas.microsoft.com/office/drawing/2014/main" id="{B3E2D037-FE7E-464C-B5A6-966A230C5E6F}"/>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705FB7C0-9E16-490D-9A7D-C6200DB2E118}"/>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7FE4959D-63B4-423B-83FC-545E5BD6D68B}"/>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BA07845E-5463-4BC2-942E-C95E30A90ABB}"/>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E028C9B1-9DAC-4C64-B08A-0C914AFB9919}"/>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33">
                <a:noFill/>
              </a:defRPr>
            </a:lvl1pPr>
          </a:lstStyle>
          <a:p>
            <a:fld id="{92DDE9B4-E20E-4166-9E8A-7669FBF6BC45}" type="datetime2">
              <a:rPr lang="da-DK" smtClean="0"/>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33">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33">
                <a:noFill/>
              </a:defRPr>
            </a:lvl1pPr>
          </a:lstStyle>
          <a:p>
            <a:fld id="{24C8C45C-947F-4981-8B3F-4F32E973C901}" type="slidenum">
              <a:rPr lang="da-DK" smtClean="0"/>
              <a:pPr/>
              <a:t>‹nr.›</a:t>
            </a:fld>
            <a:endParaRPr lang="da-DK" dirty="0"/>
          </a:p>
        </p:txBody>
      </p:sp>
      <p:sp>
        <p:nvSpPr>
          <p:cNvPr id="18" name="Bottom box">
            <a:extLst>
              <a:ext uri="{FF2B5EF4-FFF2-40B4-BE49-F238E27FC236}">
                <a16:creationId xmlns:a16="http://schemas.microsoft.com/office/drawing/2014/main" id="{D1206E68-D342-42E5-9A80-86FFC1472554}"/>
              </a:ext>
            </a:extLst>
          </p:cNvPr>
          <p:cNvSpPr txBox="1">
            <a:spLocks/>
          </p:cNvSpPr>
          <p:nvPr userDrawn="1"/>
        </p:nvSpPr>
        <p:spPr>
          <a:xfrm>
            <a:off x="801896" y="5960100"/>
            <a:ext cx="10588208" cy="75600"/>
          </a:xfrm>
          <a:prstGeom prst="rect">
            <a:avLst/>
          </a:prstGeom>
          <a:solidFill>
            <a:schemeClr val="accent1"/>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33" dirty="0"/>
              <a:t>.</a:t>
            </a:r>
          </a:p>
        </p:txBody>
      </p:sp>
    </p:spTree>
    <p:extLst>
      <p:ext uri="{BB962C8B-B14F-4D97-AF65-F5344CB8AC3E}">
        <p14:creationId xmlns:p14="http://schemas.microsoft.com/office/powerpoint/2010/main" val="2694999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rside standard">
    <p:spTree>
      <p:nvGrpSpPr>
        <p:cNvPr id="1" name=""/>
        <p:cNvGrpSpPr/>
        <p:nvPr/>
      </p:nvGrpSpPr>
      <p:grpSpPr>
        <a:xfrm>
          <a:off x="0" y="0"/>
          <a:ext cx="0" cy="0"/>
          <a:chOff x="0" y="0"/>
          <a:chExt cx="0" cy="0"/>
        </a:xfrm>
      </p:grpSpPr>
      <p:pic>
        <p:nvPicPr>
          <p:cNvPr id="15" name="LogoFront">
            <a:extLst>
              <a:ext uri="{FF2B5EF4-FFF2-40B4-BE49-F238E27FC236}">
                <a16:creationId xmlns:a16="http://schemas.microsoft.com/office/drawing/2014/main" id="{301BA31A-B1C7-4864-92FF-C2D007761F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88043" y="291243"/>
            <a:ext cx="3616421" cy="571115"/>
          </a:xfrm>
          <a:prstGeom prst="rect">
            <a:avLst/>
          </a:prstGeom>
        </p:spPr>
      </p:pic>
      <p:sp>
        <p:nvSpPr>
          <p:cNvPr id="34" name="Title 1">
            <a:extLst>
              <a:ext uri="{FF2B5EF4-FFF2-40B4-BE49-F238E27FC236}">
                <a16:creationId xmlns:a16="http://schemas.microsoft.com/office/drawing/2014/main" id="{0812D445-A3BB-41A6-8723-FBF3DCA62DD4}"/>
              </a:ext>
            </a:extLst>
          </p:cNvPr>
          <p:cNvSpPr>
            <a:spLocks noGrp="1"/>
          </p:cNvSpPr>
          <p:nvPr>
            <p:ph type="ctrTitle" hasCustomPrompt="1"/>
          </p:nvPr>
        </p:nvSpPr>
        <p:spPr>
          <a:xfrm>
            <a:off x="792370" y="1928817"/>
            <a:ext cx="10597735"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5" name="Subtitle 2">
            <a:extLst>
              <a:ext uri="{FF2B5EF4-FFF2-40B4-BE49-F238E27FC236}">
                <a16:creationId xmlns:a16="http://schemas.microsoft.com/office/drawing/2014/main" id="{B1EC6D4C-9588-4B18-B874-742CB11F4CE2}"/>
              </a:ext>
            </a:extLst>
          </p:cNvPr>
          <p:cNvSpPr>
            <a:spLocks noGrp="1"/>
          </p:cNvSpPr>
          <p:nvPr>
            <p:ph type="subTitle" idx="1" hasCustomPrompt="1"/>
          </p:nvPr>
        </p:nvSpPr>
        <p:spPr>
          <a:xfrm>
            <a:off x="827556" y="4001782"/>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6" name="Text Placeholder 28">
            <a:extLst>
              <a:ext uri="{FF2B5EF4-FFF2-40B4-BE49-F238E27FC236}">
                <a16:creationId xmlns:a16="http://schemas.microsoft.com/office/drawing/2014/main" id="{BFF4C451-7AA3-40BE-A905-F25D72EE843F}"/>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7" name="Text Placeholder 30">
            <a:extLst>
              <a:ext uri="{FF2B5EF4-FFF2-40B4-BE49-F238E27FC236}">
                <a16:creationId xmlns:a16="http://schemas.microsoft.com/office/drawing/2014/main" id="{4808B18D-80F7-4C44-986D-6F9AC4D45966}"/>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8" name="Text Placeholder 32">
            <a:extLst>
              <a:ext uri="{FF2B5EF4-FFF2-40B4-BE49-F238E27FC236}">
                <a16:creationId xmlns:a16="http://schemas.microsoft.com/office/drawing/2014/main" id="{AFF83DE7-A30B-423D-AC62-1FA9FF1F96E4}"/>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B20F9D69-23E4-46DB-A6C5-21DBC2280935}"/>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AEFD5C9B-7D64-475A-8DC0-0A2DC33FA952}"/>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B48B16D7-C56B-4011-8873-9FA54D35B149}"/>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33">
                <a:noFill/>
              </a:defRPr>
            </a:lvl1pPr>
          </a:lstStyle>
          <a:p>
            <a:fld id="{11DD6BA7-93C3-470D-B79D-E61545C07AE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33">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33">
                <a:noFill/>
              </a:defRPr>
            </a:lvl1pPr>
          </a:lstStyle>
          <a:p>
            <a:fld id="{24C8C45C-947F-4981-8B3F-4F32E973C901}" type="slidenum">
              <a:rPr lang="da-DK" smtClean="0"/>
              <a:pPr/>
              <a:t>‹nr.›</a:t>
            </a:fld>
            <a:endParaRPr lang="da-DK" dirty="0"/>
          </a:p>
        </p:txBody>
      </p:sp>
      <p:sp>
        <p:nvSpPr>
          <p:cNvPr id="26" name="Bottom box">
            <a:extLst>
              <a:ext uri="{FF2B5EF4-FFF2-40B4-BE49-F238E27FC236}">
                <a16:creationId xmlns:a16="http://schemas.microsoft.com/office/drawing/2014/main" id="{40660ECB-6CD1-4243-B56E-048C5FD7D094}"/>
              </a:ext>
            </a:extLst>
          </p:cNvPr>
          <p:cNvSpPr txBox="1">
            <a:spLocks/>
          </p:cNvSpPr>
          <p:nvPr userDrawn="1"/>
        </p:nvSpPr>
        <p:spPr>
          <a:xfrm>
            <a:off x="801896" y="5960100"/>
            <a:ext cx="10588208" cy="75600"/>
          </a:xfrm>
          <a:prstGeom prst="rect">
            <a:avLst/>
          </a:prstGeom>
          <a:solidFill>
            <a:schemeClr val="accent1"/>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33" dirty="0"/>
              <a:t>.</a:t>
            </a:r>
          </a:p>
        </p:txBody>
      </p:sp>
    </p:spTree>
    <p:extLst>
      <p:ext uri="{BB962C8B-B14F-4D97-AF65-F5344CB8AC3E}">
        <p14:creationId xmlns:p14="http://schemas.microsoft.com/office/powerpoint/2010/main" val="1333867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797138" y="1528349"/>
            <a:ext cx="10592967"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97139" y="2975666"/>
            <a:ext cx="10592967"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7E9BCEF4-7844-49AA-9C29-E26470A377E9}"/>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6B8D684C-6BEA-4C81-AAFE-F31A43720693}"/>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379EB76D-315B-4B5B-B041-FF40201D4F58}"/>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9634AAAC-51EE-4FCD-AAFE-50F5C047DEB9}"/>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B0213CFD-09AF-4AF8-A4A7-0EA8C39AAFE8}"/>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610B61A6-CE0F-4437-AE05-C3AF25F63469}"/>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DA5F5228-C03A-4B7D-B352-B0D60986D616}"/>
              </a:ext>
            </a:extLst>
          </p:cNvPr>
          <p:cNvSpPr/>
          <p:nvPr userDrawn="1"/>
        </p:nvSpPr>
        <p:spPr>
          <a:xfrm>
            <a:off x="11083797"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5" name="Logo">
            <a:extLst>
              <a:ext uri="{FF2B5EF4-FFF2-40B4-BE49-F238E27FC236}">
                <a16:creationId xmlns:a16="http://schemas.microsoft.com/office/drawing/2014/main" id="{5C34CD16-008B-4BC1-8633-41223484C5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42824911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678677"/>
            <a:ext cx="121932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87605" y="1152000"/>
            <a:ext cx="10593959" cy="505413"/>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88605" y="1925482"/>
            <a:ext cx="758512" cy="218236"/>
          </a:xfrm>
        </p:spPr>
        <p:txBody>
          <a:bodyPr/>
          <a:lstStyle>
            <a:lvl1pPr marL="0" indent="0">
              <a:lnSpc>
                <a:spcPct val="100000"/>
              </a:lnSpc>
              <a:spcBef>
                <a:spcPts val="0"/>
              </a:spcBef>
              <a:buNone/>
              <a:defRPr sz="900" b="1" cap="all" baseline="0"/>
            </a:lvl1pPr>
            <a:lvl2pPr marL="287998" indent="0">
              <a:buNone/>
              <a:defRPr sz="900" b="1" cap="all" baseline="0"/>
            </a:lvl2pPr>
            <a:lvl3pPr marL="575996" indent="0">
              <a:buNone/>
              <a:defRPr sz="900" b="1" cap="all" baseline="0"/>
            </a:lvl3pPr>
            <a:lvl4pPr marL="575996" indent="0">
              <a:buNone/>
              <a:defRPr sz="900" b="1" cap="all" baseline="0"/>
            </a:lvl4pPr>
            <a:lvl5pPr marL="575996"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609328" y="1925483"/>
            <a:ext cx="1630016" cy="218236"/>
          </a:xfrm>
        </p:spPr>
        <p:txBody>
          <a:bodyPr/>
          <a:lstStyle>
            <a:lvl1pPr marL="89999" indent="-89999">
              <a:lnSpc>
                <a:spcPct val="100000"/>
              </a:lnSpc>
              <a:spcBef>
                <a:spcPts val="0"/>
              </a:spcBef>
              <a:buClr>
                <a:schemeClr val="accent2"/>
              </a:buClr>
              <a:buSzPct val="105000"/>
              <a:buFont typeface="Verdana" panose="020B0604030504040204" pitchFamily="34" charset="0"/>
              <a:buChar char="/"/>
              <a:defRPr sz="900"/>
            </a:lvl1pPr>
            <a:lvl2pPr marL="161999" indent="-89999">
              <a:lnSpc>
                <a:spcPct val="100000"/>
              </a:lnSpc>
              <a:spcBef>
                <a:spcPts val="0"/>
              </a:spcBef>
              <a:buClr>
                <a:schemeClr val="accent2"/>
              </a:buClr>
              <a:buSzPct val="105000"/>
              <a:buFont typeface="Verdana" panose="020B0604030504040204" pitchFamily="34" charset="0"/>
              <a:buChar char="/"/>
              <a:defRPr sz="900"/>
            </a:lvl2pPr>
            <a:lvl3pPr marL="161999" indent="-89999">
              <a:lnSpc>
                <a:spcPct val="100000"/>
              </a:lnSpc>
              <a:spcBef>
                <a:spcPts val="0"/>
              </a:spcBef>
              <a:buClr>
                <a:schemeClr val="accent2"/>
              </a:buClr>
              <a:buSzPct val="105000"/>
              <a:buFont typeface="Verdana" panose="020B0604030504040204" pitchFamily="34" charset="0"/>
              <a:buChar char="/"/>
              <a:defRPr sz="900"/>
            </a:lvl3pPr>
            <a:lvl4pPr marL="161999" indent="-89999">
              <a:lnSpc>
                <a:spcPct val="100000"/>
              </a:lnSpc>
              <a:spcBef>
                <a:spcPts val="0"/>
              </a:spcBef>
              <a:buClr>
                <a:schemeClr val="accent2"/>
              </a:buClr>
              <a:buSzPct val="105000"/>
              <a:buFont typeface="Verdana" panose="020B0604030504040204" pitchFamily="34" charset="0"/>
              <a:buChar char="/"/>
              <a:defRPr sz="900"/>
            </a:lvl4pPr>
            <a:lvl5pPr marL="161999" indent="-89999">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3374017" y="1925482"/>
            <a:ext cx="5421137" cy="4067775"/>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7" name="Rectangle 16">
            <a:extLst>
              <a:ext uri="{FF2B5EF4-FFF2-40B4-BE49-F238E27FC236}">
                <a16:creationId xmlns:a16="http://schemas.microsoft.com/office/drawing/2014/main" id="{BDF2C331-5D85-4EB5-9BF1-6A8757ABA3F4}"/>
              </a:ext>
            </a:extLst>
          </p:cNvPr>
          <p:cNvSpPr/>
          <p:nvPr userDrawn="1"/>
        </p:nvSpPr>
        <p:spPr>
          <a:xfrm>
            <a:off x="11083797"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8" name="Logo">
            <a:extLst>
              <a:ext uri="{FF2B5EF4-FFF2-40B4-BE49-F238E27FC236}">
                <a16:creationId xmlns:a16="http://schemas.microsoft.com/office/drawing/2014/main" id="{934CEC8A-C8FB-4D28-B7F9-6ADBCE5A9C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
        <p:nvSpPr>
          <p:cNvPr id="29" name="Text Placeholder 28">
            <a:extLst>
              <a:ext uri="{FF2B5EF4-FFF2-40B4-BE49-F238E27FC236}">
                <a16:creationId xmlns:a16="http://schemas.microsoft.com/office/drawing/2014/main" id="{0CBE291E-A39A-4D78-B002-E385589298F0}"/>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31" name="Text Placeholder 30">
            <a:extLst>
              <a:ext uri="{FF2B5EF4-FFF2-40B4-BE49-F238E27FC236}">
                <a16:creationId xmlns:a16="http://schemas.microsoft.com/office/drawing/2014/main" id="{70788863-F29D-4DE5-90CC-3EF8B12EC366}"/>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33" name="Text Placeholder 32">
            <a:extLst>
              <a:ext uri="{FF2B5EF4-FFF2-40B4-BE49-F238E27FC236}">
                <a16:creationId xmlns:a16="http://schemas.microsoft.com/office/drawing/2014/main" id="{09146066-3DCB-44AE-B43D-B9D761EC357B}"/>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35" name="Text Placeholder 34">
            <a:extLst>
              <a:ext uri="{FF2B5EF4-FFF2-40B4-BE49-F238E27FC236}">
                <a16:creationId xmlns:a16="http://schemas.microsoft.com/office/drawing/2014/main" id="{692A915D-BEA5-4D6F-8BF7-A5B68A999DE0}"/>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37" name="Text Placeholder 36">
            <a:extLst>
              <a:ext uri="{FF2B5EF4-FFF2-40B4-BE49-F238E27FC236}">
                <a16:creationId xmlns:a16="http://schemas.microsoft.com/office/drawing/2014/main" id="{A92BD5EC-A833-473A-A79D-35C8B688BA98}"/>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39" name="Text Placeholder 38">
            <a:extLst>
              <a:ext uri="{FF2B5EF4-FFF2-40B4-BE49-F238E27FC236}">
                <a16:creationId xmlns:a16="http://schemas.microsoft.com/office/drawing/2014/main" id="{033D8A34-DEB1-46EB-A823-B0FE017E121F}"/>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857A7085-5868-43EA-88ED-A834659655E4}"/>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BAA77621-2D73-49DA-91DA-EA1D854BA704}"/>
              </a:ext>
            </a:extLst>
          </p:cNvPr>
          <p:cNvSpPr>
            <a:spLocks noGrp="1"/>
          </p:cNvSpPr>
          <p:nvPr>
            <p:ph type="ftr" sz="quarter" idx="34"/>
          </p:nvPr>
        </p:nvSpPr>
        <p:spPr/>
        <p:txBody>
          <a:bodyPr/>
          <a:lstStyle/>
          <a:p>
            <a:endParaRPr lang="da-DK" dirty="0"/>
          </a:p>
        </p:txBody>
      </p:sp>
      <p:sp>
        <p:nvSpPr>
          <p:cNvPr id="9" name="Slide Number Placeholder 8">
            <a:extLst>
              <a:ext uri="{FF2B5EF4-FFF2-40B4-BE49-F238E27FC236}">
                <a16:creationId xmlns:a16="http://schemas.microsoft.com/office/drawing/2014/main" id="{BB1F2006-0D17-49BD-A27E-FDBD308DE79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Tree>
    <p:extLst>
      <p:ext uri="{BB962C8B-B14F-4D97-AF65-F5344CB8AC3E}">
        <p14:creationId xmlns:p14="http://schemas.microsoft.com/office/powerpoint/2010/main" val="20740497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678677"/>
            <a:ext cx="121932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18" name="Title 1">
            <a:extLst>
              <a:ext uri="{FF2B5EF4-FFF2-40B4-BE49-F238E27FC236}">
                <a16:creationId xmlns:a16="http://schemas.microsoft.com/office/drawing/2014/main" id="{E56EB49D-0741-410B-B7DA-85B5CBF6F984}"/>
              </a:ext>
            </a:extLst>
          </p:cNvPr>
          <p:cNvSpPr>
            <a:spLocks noGrp="1"/>
          </p:cNvSpPr>
          <p:nvPr>
            <p:ph type="title" hasCustomPrompt="1"/>
          </p:nvPr>
        </p:nvSpPr>
        <p:spPr>
          <a:xfrm>
            <a:off x="788606" y="1152000"/>
            <a:ext cx="10593959" cy="505413"/>
          </a:xfrm>
        </p:spPr>
        <p:txBody>
          <a:bodyPr/>
          <a:lstStyle>
            <a:lvl1pPr>
              <a:defRPr sz="2000"/>
            </a:lvl1pPr>
          </a:lstStyle>
          <a:p>
            <a:r>
              <a:rPr lang="da-DK" dirty="0"/>
              <a:t>Klik her for at tilføje en titel</a:t>
            </a:r>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88605" y="2330450"/>
            <a:ext cx="10593959" cy="3124215"/>
          </a:xfrm>
        </p:spPr>
        <p:txBody>
          <a:bodyPr/>
          <a:lstStyle>
            <a:lvl1pPr>
              <a:defRPr/>
            </a:lvl1pPr>
          </a:lstStyle>
          <a:p>
            <a:pPr lvl="0"/>
            <a:r>
              <a:rPr lang="da-DK" dirty="0"/>
              <a:t>Indsæt tabel</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Text Placeholder 10">
            <a:extLst>
              <a:ext uri="{FF2B5EF4-FFF2-40B4-BE49-F238E27FC236}">
                <a16:creationId xmlns:a16="http://schemas.microsoft.com/office/drawing/2014/main" id="{8521F739-A77E-4BF5-B1BC-AA8DA3B6A3DD}"/>
              </a:ext>
            </a:extLst>
          </p:cNvPr>
          <p:cNvSpPr>
            <a:spLocks noGrp="1"/>
          </p:cNvSpPr>
          <p:nvPr>
            <p:ph type="body" sz="quarter" idx="16" hasCustomPrompt="1"/>
          </p:nvPr>
        </p:nvSpPr>
        <p:spPr>
          <a:xfrm>
            <a:off x="788606" y="5454665"/>
            <a:ext cx="10593959" cy="542135"/>
          </a:xfrm>
        </p:spPr>
        <p:txBody>
          <a:bodyPr anchor="b" anchorCtr="0"/>
          <a:lstStyle>
            <a:lvl1pPr marL="108000" indent="-108000">
              <a:lnSpc>
                <a:spcPct val="114000"/>
              </a:lnSpc>
              <a:spcBef>
                <a:spcPts val="0"/>
              </a:spcBef>
              <a:buFont typeface="Verdana" panose="020B0604030504040204" pitchFamily="34" charset="0"/>
              <a:buChar char="*"/>
              <a:defRPr sz="900"/>
            </a:lvl1pPr>
            <a:lvl2pPr marL="108000" indent="-108000">
              <a:lnSpc>
                <a:spcPct val="114000"/>
              </a:lnSpc>
              <a:spcBef>
                <a:spcPts val="0"/>
              </a:spcBef>
              <a:buFont typeface="Verdana" panose="020B0604030504040204" pitchFamily="34" charset="0"/>
              <a:buChar char="*"/>
              <a:defRPr sz="900"/>
            </a:lvl2pPr>
            <a:lvl3pPr marL="108000" indent="-108000">
              <a:lnSpc>
                <a:spcPct val="114000"/>
              </a:lnSpc>
              <a:spcBef>
                <a:spcPts val="0"/>
              </a:spcBef>
              <a:buFont typeface="Verdana" panose="020B0604030504040204" pitchFamily="34" charset="0"/>
              <a:buChar char="*"/>
              <a:defRPr sz="900"/>
            </a:lvl3pPr>
            <a:lvl4pPr marL="108000" indent="-108000">
              <a:lnSpc>
                <a:spcPct val="114000"/>
              </a:lnSpc>
              <a:spcBef>
                <a:spcPts val="0"/>
              </a:spcBef>
              <a:buFont typeface="Verdana" panose="020B0604030504040204" pitchFamily="34" charset="0"/>
              <a:buChar char="*"/>
              <a:defRPr sz="900"/>
            </a:lvl4pPr>
            <a:lvl5pPr marL="108000" indent="-108000">
              <a:lnSpc>
                <a:spcPct val="114000"/>
              </a:lnSpc>
              <a:spcBef>
                <a:spcPts val="0"/>
              </a:spcBef>
              <a:buFont typeface="Verdana" panose="020B0604030504040204" pitchFamily="34" charset="0"/>
              <a:buChar char="*"/>
              <a:defRPr sz="900"/>
            </a:lvl5pPr>
          </a:lstStyle>
          <a:p>
            <a:pPr lvl="0"/>
            <a:r>
              <a:rPr lang="da-DK" dirty="0"/>
              <a:t>Klik for at tilføje notes tekst</a:t>
            </a:r>
          </a:p>
        </p:txBody>
      </p:sp>
      <p:sp>
        <p:nvSpPr>
          <p:cNvPr id="26" name="Text Placeholder 28">
            <a:extLst>
              <a:ext uri="{FF2B5EF4-FFF2-40B4-BE49-F238E27FC236}">
                <a16:creationId xmlns:a16="http://schemas.microsoft.com/office/drawing/2014/main" id="{1A051163-6038-4920-809A-D73587027C76}"/>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32" name="Text Placeholder 30">
            <a:extLst>
              <a:ext uri="{FF2B5EF4-FFF2-40B4-BE49-F238E27FC236}">
                <a16:creationId xmlns:a16="http://schemas.microsoft.com/office/drawing/2014/main" id="{5BD4DB94-9804-45CC-829B-42B37DBB56F8}"/>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33" name="Text Placeholder 32">
            <a:extLst>
              <a:ext uri="{FF2B5EF4-FFF2-40B4-BE49-F238E27FC236}">
                <a16:creationId xmlns:a16="http://schemas.microsoft.com/office/drawing/2014/main" id="{58A02741-E5A1-4542-A2E3-35E3337B1705}"/>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34" name="Text Placeholder 34">
            <a:extLst>
              <a:ext uri="{FF2B5EF4-FFF2-40B4-BE49-F238E27FC236}">
                <a16:creationId xmlns:a16="http://schemas.microsoft.com/office/drawing/2014/main" id="{7E01B134-9F29-42B9-A91F-5094A87B6180}"/>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35" name="Text Placeholder 36">
            <a:extLst>
              <a:ext uri="{FF2B5EF4-FFF2-40B4-BE49-F238E27FC236}">
                <a16:creationId xmlns:a16="http://schemas.microsoft.com/office/drawing/2014/main" id="{7C13745A-AEDD-458B-A87E-8DD87249A6F9}"/>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36" name="Text Placeholder 38">
            <a:extLst>
              <a:ext uri="{FF2B5EF4-FFF2-40B4-BE49-F238E27FC236}">
                <a16:creationId xmlns:a16="http://schemas.microsoft.com/office/drawing/2014/main" id="{E545F827-6161-46FC-906F-9CF3B1C6409F}"/>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99C9ADCA-2F9B-4B88-89AC-7C9848773786}"/>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46C6F170-0595-4906-A788-9FA05495F33D}"/>
              </a:ext>
            </a:extLst>
          </p:cNvPr>
          <p:cNvSpPr>
            <a:spLocks noGrp="1"/>
          </p:cNvSpPr>
          <p:nvPr>
            <p:ph type="ftr" sz="quarter" idx="34"/>
          </p:nvPr>
        </p:nvSpPr>
        <p:spPr/>
        <p:txBody>
          <a:bodyPr/>
          <a:lstStyle/>
          <a:p>
            <a:endParaRPr lang="da-DK" dirty="0"/>
          </a:p>
        </p:txBody>
      </p:sp>
      <p:sp>
        <p:nvSpPr>
          <p:cNvPr id="7" name="Slide Number Placeholder 6">
            <a:extLst>
              <a:ext uri="{FF2B5EF4-FFF2-40B4-BE49-F238E27FC236}">
                <a16:creationId xmlns:a16="http://schemas.microsoft.com/office/drawing/2014/main" id="{D8AF9784-6EE7-47CA-89C5-F5304A61BEF1}"/>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F16F26B9-3D9E-4A9C-96CF-1FF47F1C34C8}"/>
              </a:ext>
            </a:extLst>
          </p:cNvPr>
          <p:cNvSpPr/>
          <p:nvPr userDrawn="1"/>
        </p:nvSpPr>
        <p:spPr>
          <a:xfrm>
            <a:off x="11083797"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1BEDA8DD-5684-41C1-819A-3C452F6F5E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36985894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7" y="1150631"/>
            <a:ext cx="5035272"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6" y="2075383"/>
            <a:ext cx="5034111" cy="3928543"/>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8461" y="1150635"/>
            <a:ext cx="5294104" cy="4853292"/>
          </a:xfrm>
        </p:spPr>
        <p:txBody>
          <a:bodyPr tIns="720000" anchor="ctr" anchorCtr="0"/>
          <a:lstStyle>
            <a:lvl1pPr marL="0" indent="0" algn="ctr">
              <a:buNone/>
              <a:defRPr/>
            </a:lvl1pPr>
          </a:lstStyle>
          <a:p>
            <a:r>
              <a:rPr lang="da-DK" dirty="0"/>
              <a:t>Klik på ikonet for at tilføje et billede</a:t>
            </a:r>
          </a:p>
        </p:txBody>
      </p:sp>
      <p:sp>
        <p:nvSpPr>
          <p:cNvPr id="17" name="Text Placeholder 28">
            <a:extLst>
              <a:ext uri="{FF2B5EF4-FFF2-40B4-BE49-F238E27FC236}">
                <a16:creationId xmlns:a16="http://schemas.microsoft.com/office/drawing/2014/main" id="{FECFB662-B7B7-40F5-85A4-07C6A6BB8949}"/>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81E725BF-BFED-41E8-BFFA-51E04A8FEFAD}"/>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0449CE72-C965-45BF-B3FB-FDA2557217CC}"/>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D2059333-0D49-491B-B740-DEC7CA90D87D}"/>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F6E69A8B-42EA-4579-BA70-25AF3D6BF54C}"/>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D9B19022-F00E-4A36-A34E-412BD79B5DBC}"/>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20740197-F95B-4E5D-91A2-2238A9152CFF}"/>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71FDB4F2-D433-4E89-B486-7F13D3B44C12}"/>
              </a:ext>
            </a:extLst>
          </p:cNvPr>
          <p:cNvSpPr>
            <a:spLocks noGrp="1"/>
          </p:cNvSpPr>
          <p:nvPr>
            <p:ph type="ftr" sz="quarter" idx="34"/>
          </p:nvPr>
        </p:nvSpPr>
        <p:spPr/>
        <p:txBody>
          <a:bodyPr/>
          <a:lstStyle/>
          <a:p>
            <a:endParaRPr lang="da-DK" dirty="0"/>
          </a:p>
        </p:txBody>
      </p:sp>
      <p:sp>
        <p:nvSpPr>
          <p:cNvPr id="8" name="Slide Number Placeholder 7">
            <a:extLst>
              <a:ext uri="{FF2B5EF4-FFF2-40B4-BE49-F238E27FC236}">
                <a16:creationId xmlns:a16="http://schemas.microsoft.com/office/drawing/2014/main" id="{0FECEA09-3452-4881-A765-438D791BDE5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5" name="Rectangle 14">
            <a:extLst>
              <a:ext uri="{FF2B5EF4-FFF2-40B4-BE49-F238E27FC236}">
                <a16:creationId xmlns:a16="http://schemas.microsoft.com/office/drawing/2014/main" id="{F52DEE41-8102-467F-BBCB-6B39934E1968}"/>
              </a:ext>
            </a:extLst>
          </p:cNvPr>
          <p:cNvSpPr/>
          <p:nvPr userDrawn="1"/>
        </p:nvSpPr>
        <p:spPr>
          <a:xfrm>
            <a:off x="11083797"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9798D945-A512-4B40-808D-20047F570F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2530011436"/>
      </p:ext>
    </p:extLst>
  </p:cSld>
  <p:clrMapOvr>
    <a:masterClrMapping/>
  </p:clrMapOvr>
  <p:extLst>
    <p:ext uri="{DCECCB84-F9BA-43D5-87BE-67443E8EF086}">
      <p15:sldGuideLst xmlns:p15="http://schemas.microsoft.com/office/powerpoint/2012/main">
        <p15:guide id="1" pos="3839">
          <p15:clr>
            <a:srgbClr val="000000"/>
          </p15:clr>
        </p15:guide>
        <p15:guide id="2" pos="3676">
          <p15:clr>
            <a:srgbClr val="00000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 og to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7" y="1150631"/>
            <a:ext cx="5033685"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8" y="2075384"/>
            <a:ext cx="5033753" cy="392854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1"/>
            <a:ext cx="5294103" cy="2326864"/>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6" y="3679200"/>
            <a:ext cx="5294101" cy="2326864"/>
          </a:xfrm>
        </p:spPr>
        <p:txBody>
          <a:bodyPr tIns="720000" anchor="ctr" anchorCtr="0"/>
          <a:lstStyle>
            <a:lvl1pPr marL="0" indent="0" algn="ctr">
              <a:buNone/>
              <a:defRPr/>
            </a:lvl1pPr>
          </a:lstStyle>
          <a:p>
            <a:r>
              <a:rPr lang="da-DK" dirty="0"/>
              <a:t>Klik på ikonet for at tilføje et billede</a:t>
            </a:r>
          </a:p>
        </p:txBody>
      </p:sp>
      <p:sp>
        <p:nvSpPr>
          <p:cNvPr id="18" name="Text Placeholder 28">
            <a:extLst>
              <a:ext uri="{FF2B5EF4-FFF2-40B4-BE49-F238E27FC236}">
                <a16:creationId xmlns:a16="http://schemas.microsoft.com/office/drawing/2014/main" id="{74BC8EDD-67B4-429E-AA41-8DE45F7A4165}"/>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5981FD92-853F-4EF4-AB6A-CB3D58EABC53}"/>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0" name="Text Placeholder 32">
            <a:extLst>
              <a:ext uri="{FF2B5EF4-FFF2-40B4-BE49-F238E27FC236}">
                <a16:creationId xmlns:a16="http://schemas.microsoft.com/office/drawing/2014/main" id="{8344DC34-B415-4C79-83EC-FD18BB13B232}"/>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1" name="Text Placeholder 34">
            <a:extLst>
              <a:ext uri="{FF2B5EF4-FFF2-40B4-BE49-F238E27FC236}">
                <a16:creationId xmlns:a16="http://schemas.microsoft.com/office/drawing/2014/main" id="{7C4FAB30-1C07-456C-A9BB-7801F945DD4A}"/>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2" name="Text Placeholder 36">
            <a:extLst>
              <a:ext uri="{FF2B5EF4-FFF2-40B4-BE49-F238E27FC236}">
                <a16:creationId xmlns:a16="http://schemas.microsoft.com/office/drawing/2014/main" id="{B5A9E7A4-DD51-4138-BF52-C82A0D1F04B2}"/>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23" name="Text Placeholder 38">
            <a:extLst>
              <a:ext uri="{FF2B5EF4-FFF2-40B4-BE49-F238E27FC236}">
                <a16:creationId xmlns:a16="http://schemas.microsoft.com/office/drawing/2014/main" id="{DC249281-EF66-4F7E-AC42-D497D19E4F62}"/>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D64733AF-8CBE-4216-8B2C-3FF0AD54C6B8}"/>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6DC38870-61FB-49C5-BF04-3FF12E8E4DED}"/>
              </a:ext>
            </a:extLst>
          </p:cNvPr>
          <p:cNvSpPr>
            <a:spLocks noGrp="1"/>
          </p:cNvSpPr>
          <p:nvPr>
            <p:ph type="ftr" sz="quarter" idx="34"/>
          </p:nvPr>
        </p:nvSpPr>
        <p:spPr/>
        <p:txBody>
          <a:bodyPr/>
          <a:lstStyle/>
          <a:p>
            <a:endParaRPr lang="da-DK" dirty="0"/>
          </a:p>
        </p:txBody>
      </p:sp>
      <p:sp>
        <p:nvSpPr>
          <p:cNvPr id="8" name="Slide Number Placeholder 7">
            <a:extLst>
              <a:ext uri="{FF2B5EF4-FFF2-40B4-BE49-F238E27FC236}">
                <a16:creationId xmlns:a16="http://schemas.microsoft.com/office/drawing/2014/main" id="{631977CB-D006-42F6-91D8-78885D0FB50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685621B1-8437-49D1-B87C-5313FC51808C}"/>
              </a:ext>
            </a:extLst>
          </p:cNvPr>
          <p:cNvSpPr/>
          <p:nvPr userDrawn="1"/>
        </p:nvSpPr>
        <p:spPr>
          <a:xfrm>
            <a:off x="11083797"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56F07596-996D-4575-A2A3-5376224453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1878718040"/>
      </p:ext>
    </p:extLst>
  </p:cSld>
  <p:clrMapOvr>
    <a:masterClrMapping/>
  </p:clrMapOvr>
  <p:extLst>
    <p:ext uri="{DCECCB84-F9BA-43D5-87BE-67443E8EF086}">
      <p15:sldGuideLst xmlns:p15="http://schemas.microsoft.com/office/powerpoint/2012/main">
        <p15:guide id="1" pos="3839">
          <p15:clr>
            <a:srgbClr val="000000"/>
          </p15:clr>
        </p15:guide>
        <p15:guide id="3" pos="3675">
          <p15:clr>
            <a:srgbClr val="00000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 og fire billeder">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CA59328A-F667-416F-8258-ED5A667E7C3C}"/>
              </a:ext>
            </a:extLst>
          </p:cNvPr>
          <p:cNvSpPr>
            <a:spLocks noGrp="1"/>
          </p:cNvSpPr>
          <p:nvPr>
            <p:ph type="title" hasCustomPrompt="1"/>
          </p:nvPr>
        </p:nvSpPr>
        <p:spPr>
          <a:xfrm>
            <a:off x="788607" y="1150631"/>
            <a:ext cx="5033685"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7" y="2077200"/>
            <a:ext cx="5033221" cy="1357939"/>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4"/>
            <a:ext cx="5294103" cy="2326861"/>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6" y="3679200"/>
            <a:ext cx="5294103" cy="2325600"/>
          </a:xfrm>
        </p:spPr>
        <p:txBody>
          <a:bodyPr tIns="720000" anchor="ctr" anchorCtr="0"/>
          <a:lstStyle>
            <a:lvl1pPr marL="0" indent="0" algn="ctr">
              <a:buNone/>
              <a:defRPr/>
            </a:lvl1pPr>
          </a:lstStyle>
          <a:p>
            <a:r>
              <a:rPr lang="da-DK" dirty="0"/>
              <a:t>Klik på ikonet for at tilføje et billede</a:t>
            </a:r>
          </a:p>
        </p:txBody>
      </p:sp>
      <p:sp>
        <p:nvSpPr>
          <p:cNvPr id="7" name="Picture Placeholder 6">
            <a:extLst>
              <a:ext uri="{FF2B5EF4-FFF2-40B4-BE49-F238E27FC236}">
                <a16:creationId xmlns:a16="http://schemas.microsoft.com/office/drawing/2014/main" id="{0375E19A-5489-4BE4-B873-A87F03CC04C4}"/>
              </a:ext>
            </a:extLst>
          </p:cNvPr>
          <p:cNvSpPr>
            <a:spLocks noGrp="1"/>
          </p:cNvSpPr>
          <p:nvPr>
            <p:ph type="pic" sz="quarter" idx="16" hasCustomPrompt="1"/>
          </p:nvPr>
        </p:nvSpPr>
        <p:spPr>
          <a:xfrm>
            <a:off x="788606"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13" name="Picture Placeholder 12">
            <a:extLst>
              <a:ext uri="{FF2B5EF4-FFF2-40B4-BE49-F238E27FC236}">
                <a16:creationId xmlns:a16="http://schemas.microsoft.com/office/drawing/2014/main" id="{BD060AB5-D980-4E07-83FD-76BF3F4E16DC}"/>
              </a:ext>
            </a:extLst>
          </p:cNvPr>
          <p:cNvSpPr>
            <a:spLocks noGrp="1"/>
          </p:cNvSpPr>
          <p:nvPr>
            <p:ph type="pic" sz="quarter" idx="17" hasCustomPrompt="1"/>
          </p:nvPr>
        </p:nvSpPr>
        <p:spPr>
          <a:xfrm>
            <a:off x="3539723"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20" name="Text Placeholder 28">
            <a:extLst>
              <a:ext uri="{FF2B5EF4-FFF2-40B4-BE49-F238E27FC236}">
                <a16:creationId xmlns:a16="http://schemas.microsoft.com/office/drawing/2014/main" id="{71EE84BD-B6F2-4D6F-9341-F05F2F9371C1}"/>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1" name="Text Placeholder 30">
            <a:extLst>
              <a:ext uri="{FF2B5EF4-FFF2-40B4-BE49-F238E27FC236}">
                <a16:creationId xmlns:a16="http://schemas.microsoft.com/office/drawing/2014/main" id="{1981951D-EA32-4B8C-98C7-6CC29CC3343F}"/>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985677D0-2910-4BE6-B9AD-63E027FCBB8B}"/>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6A9A7AEA-2CCB-4B7C-9A41-05A2536073D9}"/>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E0F4DF8F-C91D-47EE-878E-88A75593993A}"/>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93D20EC0-5FE2-452A-95AC-E2227ACA46A0}"/>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4C8D6E0-5998-43AC-86E4-BAC0EAC6C99C}"/>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AD577698-E215-4889-8758-C9C8E3D15572}"/>
              </a:ext>
            </a:extLst>
          </p:cNvPr>
          <p:cNvSpPr>
            <a:spLocks noGrp="1"/>
          </p:cNvSpPr>
          <p:nvPr>
            <p:ph type="ftr" sz="quarter" idx="31"/>
          </p:nvPr>
        </p:nvSpPr>
        <p:spPr/>
        <p:txBody>
          <a:bodyPr/>
          <a:lstStyle/>
          <a:p>
            <a:endParaRPr lang="da-DK" dirty="0"/>
          </a:p>
        </p:txBody>
      </p:sp>
      <p:sp>
        <p:nvSpPr>
          <p:cNvPr id="8" name="Slide Number Placeholder 7">
            <a:extLst>
              <a:ext uri="{FF2B5EF4-FFF2-40B4-BE49-F238E27FC236}">
                <a16:creationId xmlns:a16="http://schemas.microsoft.com/office/drawing/2014/main" id="{32CA26D4-18B6-48DB-91E0-4DE787564F2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8" name="Rectangle 17">
            <a:extLst>
              <a:ext uri="{FF2B5EF4-FFF2-40B4-BE49-F238E27FC236}">
                <a16:creationId xmlns:a16="http://schemas.microsoft.com/office/drawing/2014/main" id="{74F45923-84F7-47B6-A5F0-BA54DC3A1C61}"/>
              </a:ext>
            </a:extLst>
          </p:cNvPr>
          <p:cNvSpPr/>
          <p:nvPr userDrawn="1"/>
        </p:nvSpPr>
        <p:spPr>
          <a:xfrm>
            <a:off x="11083797"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9" name="Logo">
            <a:extLst>
              <a:ext uri="{FF2B5EF4-FFF2-40B4-BE49-F238E27FC236}">
                <a16:creationId xmlns:a16="http://schemas.microsoft.com/office/drawing/2014/main" id="{B4716AE2-37B0-4F3D-93A2-B5C1D963D5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3259311111"/>
      </p:ext>
    </p:extLst>
  </p:cSld>
  <p:clrMapOvr>
    <a:masterClrMapping/>
  </p:clrMapOvr>
  <p:extLst>
    <p:ext uri="{DCECCB84-F9BA-43D5-87BE-67443E8EF086}">
      <p15:sldGuideLst xmlns:p15="http://schemas.microsoft.com/office/powerpoint/2012/main">
        <p15:guide id="1" pos="3839">
          <p15:clr>
            <a:srgbClr val="000000"/>
          </p15:clr>
        </p15:guide>
        <p15:guide id="2" pos="3675">
          <p15:clr>
            <a:srgbClr val="000000"/>
          </p15:clr>
        </p15:guide>
        <p15:guide id="3" pos="2073">
          <p15:clr>
            <a:srgbClr val="000000"/>
          </p15:clr>
        </p15:guide>
        <p15:guide id="4" pos="2237">
          <p15:clr>
            <a:srgbClr val="00000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llede og tekst boks">
    <p:spTree>
      <p:nvGrpSpPr>
        <p:cNvPr id="1" name=""/>
        <p:cNvGrpSpPr/>
        <p:nvPr/>
      </p:nvGrpSpPr>
      <p:grpSpPr>
        <a:xfrm>
          <a:off x="0" y="0"/>
          <a:ext cx="0" cy="0"/>
          <a:chOff x="0" y="0"/>
          <a:chExt cx="0" cy="0"/>
        </a:xfrm>
      </p:grpSpPr>
      <p:sp>
        <p:nvSpPr>
          <p:cNvPr id="6" name="Pladsholder til billede 5"/>
          <p:cNvSpPr>
            <a:spLocks noGrp="1"/>
          </p:cNvSpPr>
          <p:nvPr>
            <p:ph type="pic" sz="quarter" idx="24" hasCustomPrompt="1"/>
          </p:nvPr>
        </p:nvSpPr>
        <p:spPr>
          <a:xfrm>
            <a:off x="788606" y="786306"/>
            <a:ext cx="10593959" cy="4928695"/>
          </a:xfrm>
        </p:spPr>
        <p:txBody>
          <a:bodyPr tIns="720000" rIns="0" anchor="ctr" anchorCtr="0"/>
          <a:lstStyle>
            <a:lvl1pPr marL="0" indent="0" algn="ctr">
              <a:buNone/>
              <a:defRPr/>
            </a:lvl1pPr>
          </a:lstStyle>
          <a:p>
            <a:r>
              <a:rPr lang="da-DK" dirty="0"/>
              <a:t>Klik på ikonet for at tilføje et billede</a:t>
            </a:r>
          </a:p>
        </p:txBody>
      </p:sp>
      <p:sp>
        <p:nvSpPr>
          <p:cNvPr id="15" name="Text Placeholder 14">
            <a:extLst>
              <a:ext uri="{FF2B5EF4-FFF2-40B4-BE49-F238E27FC236}">
                <a16:creationId xmlns:a16="http://schemas.microsoft.com/office/drawing/2014/main" id="{02A36351-E6B9-4A17-B973-27131ABDF42F}"/>
              </a:ext>
            </a:extLst>
          </p:cNvPr>
          <p:cNvSpPr>
            <a:spLocks noGrp="1"/>
          </p:cNvSpPr>
          <p:nvPr>
            <p:ph type="body" sz="quarter" idx="14" hasCustomPrompt="1"/>
          </p:nvPr>
        </p:nvSpPr>
        <p:spPr>
          <a:xfrm>
            <a:off x="1171881" y="3552805"/>
            <a:ext cx="2524783" cy="2418984"/>
          </a:xfrm>
          <a:solidFill>
            <a:schemeClr val="accent2"/>
          </a:solidFill>
        </p:spPr>
        <p:txBody>
          <a:bodyPr wrap="square" lIns="288000" tIns="180000" rIns="288000" bIns="144000" anchor="b" anchorCtr="0">
            <a:spAutoFit/>
          </a:bodyPr>
          <a:lstStyle>
            <a:lvl1pPr marL="0" indent="0">
              <a:lnSpc>
                <a:spcPct val="107000"/>
              </a:lnSpc>
              <a:spcBef>
                <a:spcPts val="0"/>
              </a:spcBef>
              <a:buFont typeface="Arial" panose="020B0604020202020204" pitchFamily="34" charset="0"/>
              <a:buChar char="​"/>
              <a:defRPr sz="1400" b="1">
                <a:solidFill>
                  <a:schemeClr val="bg1"/>
                </a:solidFill>
              </a:defRPr>
            </a:lvl1pPr>
            <a:lvl2pPr marL="0" indent="0">
              <a:spcBef>
                <a:spcPts val="1500"/>
              </a:spcBef>
              <a:buFont typeface="Arial" panose="020B0604020202020204" pitchFamily="34" charset="0"/>
              <a:buChar char="​"/>
              <a:defRPr sz="1000">
                <a:solidFill>
                  <a:schemeClr val="bg1"/>
                </a:solidFill>
              </a:defRPr>
            </a:lvl2pPr>
            <a:lvl3pPr marL="179998" indent="-179998">
              <a:spcBef>
                <a:spcPts val="1500"/>
              </a:spcBef>
              <a:defRPr sz="1000">
                <a:solidFill>
                  <a:schemeClr val="bg1"/>
                </a:solidFill>
              </a:defRPr>
            </a:lvl3pPr>
            <a:lvl4pPr marL="359998" indent="-179998">
              <a:spcBef>
                <a:spcPts val="1500"/>
              </a:spcBef>
              <a:defRPr sz="1000">
                <a:solidFill>
                  <a:schemeClr val="bg1"/>
                </a:solidFill>
              </a:defRPr>
            </a:lvl4pPr>
            <a:lvl5pPr marL="539996" indent="-179998">
              <a:spcBef>
                <a:spcPts val="1500"/>
              </a:spcBef>
              <a:defRPr sz="1000">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7" name="Text Placeholder 28">
            <a:extLst>
              <a:ext uri="{FF2B5EF4-FFF2-40B4-BE49-F238E27FC236}">
                <a16:creationId xmlns:a16="http://schemas.microsoft.com/office/drawing/2014/main" id="{B03EAE59-59BA-4091-9CB9-19715B94192D}"/>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763BCE0C-4272-4C03-A0DC-93F475399586}"/>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5B7DE799-E755-4363-8C5A-9F408356B7ED}"/>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C39AE7FF-4B14-4C3C-8FD9-4585E3844BC6}"/>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182E7B8C-D281-46BD-8DF2-62C10DE76AD8}"/>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E3F5B324-236B-4577-971D-CFA0CBDF130A}"/>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52FD9D1D-FF14-49B7-A97B-54E0E5AACB73}"/>
              </a:ext>
            </a:extLst>
          </p:cNvPr>
          <p:cNvSpPr>
            <a:spLocks noGrp="1"/>
          </p:cNvSpPr>
          <p:nvPr>
            <p:ph type="dt" sz="half" idx="30"/>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1843B6AC-93D5-44E4-8F1E-6F56244AD38D}"/>
              </a:ext>
            </a:extLst>
          </p:cNvPr>
          <p:cNvSpPr>
            <a:spLocks noGrp="1"/>
          </p:cNvSpPr>
          <p:nvPr>
            <p:ph type="ftr" sz="quarter" idx="31"/>
          </p:nvPr>
        </p:nvSpPr>
        <p:spPr/>
        <p:txBody>
          <a:bodyPr/>
          <a:lstStyle/>
          <a:p>
            <a:endParaRPr lang="da-DK" dirty="0"/>
          </a:p>
        </p:txBody>
      </p:sp>
      <p:sp>
        <p:nvSpPr>
          <p:cNvPr id="8" name="Slide Number Placeholder 7">
            <a:extLst>
              <a:ext uri="{FF2B5EF4-FFF2-40B4-BE49-F238E27FC236}">
                <a16:creationId xmlns:a16="http://schemas.microsoft.com/office/drawing/2014/main" id="{9D1BFF15-ADC4-41B6-BCA6-8F4D1A1898E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30055934-29DC-4AD2-A343-CEC203C912E0}"/>
              </a:ext>
            </a:extLst>
          </p:cNvPr>
          <p:cNvSpPr/>
          <p:nvPr userDrawn="1"/>
        </p:nvSpPr>
        <p:spPr>
          <a:xfrm>
            <a:off x="11083797"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058039C2-81DC-48AD-9E34-AE4253D547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3116926339"/>
      </p:ext>
    </p:extLst>
  </p:cSld>
  <p:clrMapOvr>
    <a:masterClrMapping/>
  </p:clrMapOvr>
  <p:extLst>
    <p:ext uri="{DCECCB84-F9BA-43D5-87BE-67443E8EF086}">
      <p15:sldGuideLst xmlns:p15="http://schemas.microsoft.com/office/powerpoint/2012/main">
        <p15:guide id="1" pos="301">
          <p15:clr>
            <a:srgbClr val="F26B43"/>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D776E-95AF-460A-98D2-97241326AFC5}"/>
              </a:ext>
            </a:extLst>
          </p:cNvPr>
          <p:cNvSpPr>
            <a:spLocks noGrp="1"/>
          </p:cNvSpPr>
          <p:nvPr>
            <p:ph type="title" hasCustomPrompt="1"/>
          </p:nvPr>
        </p:nvSpPr>
        <p:spPr>
          <a:xfrm>
            <a:off x="788606" y="1528348"/>
            <a:ext cx="10592967" cy="802103"/>
          </a:xfrm>
        </p:spPr>
        <p:txBody>
          <a:bodyPr/>
          <a:lstStyle>
            <a:lvl1pPr>
              <a:defRPr/>
            </a:lvl1pPr>
          </a:lstStyle>
          <a:p>
            <a:r>
              <a:rPr lang="da-DK" dirty="0"/>
              <a:t>Klik for at tilføje en titel</a:t>
            </a:r>
          </a:p>
        </p:txBody>
      </p:sp>
      <p:sp>
        <p:nvSpPr>
          <p:cNvPr id="15" name="Text Placeholder 28">
            <a:extLst>
              <a:ext uri="{FF2B5EF4-FFF2-40B4-BE49-F238E27FC236}">
                <a16:creationId xmlns:a16="http://schemas.microsoft.com/office/drawing/2014/main" id="{7A139209-2B0E-45A0-A5BB-3F089D1BB6E3}"/>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6" name="Text Placeholder 30">
            <a:extLst>
              <a:ext uri="{FF2B5EF4-FFF2-40B4-BE49-F238E27FC236}">
                <a16:creationId xmlns:a16="http://schemas.microsoft.com/office/drawing/2014/main" id="{65B7337B-0AB1-4388-A313-A61391ADF5CA}"/>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7" name="Text Placeholder 32">
            <a:extLst>
              <a:ext uri="{FF2B5EF4-FFF2-40B4-BE49-F238E27FC236}">
                <a16:creationId xmlns:a16="http://schemas.microsoft.com/office/drawing/2014/main" id="{0A6CDB6A-641A-447E-A32D-F7D87A530E52}"/>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8" name="Text Placeholder 34">
            <a:extLst>
              <a:ext uri="{FF2B5EF4-FFF2-40B4-BE49-F238E27FC236}">
                <a16:creationId xmlns:a16="http://schemas.microsoft.com/office/drawing/2014/main" id="{6BC8E76A-C235-4184-8FB8-BDE06D9B92B3}"/>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9" name="Text Placeholder 36">
            <a:extLst>
              <a:ext uri="{FF2B5EF4-FFF2-40B4-BE49-F238E27FC236}">
                <a16:creationId xmlns:a16="http://schemas.microsoft.com/office/drawing/2014/main" id="{DDCFF06A-ADD6-4BB6-96B8-B89E476B454F}"/>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26" name="Text Placeholder 38">
            <a:extLst>
              <a:ext uri="{FF2B5EF4-FFF2-40B4-BE49-F238E27FC236}">
                <a16:creationId xmlns:a16="http://schemas.microsoft.com/office/drawing/2014/main" id="{5FFA91E3-3B17-4E6F-B153-399A48D7092D}"/>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118E965-E19B-4E36-8890-D02573C4F5EF}"/>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7" name="Footer Placeholder 6">
            <a:extLst>
              <a:ext uri="{FF2B5EF4-FFF2-40B4-BE49-F238E27FC236}">
                <a16:creationId xmlns:a16="http://schemas.microsoft.com/office/drawing/2014/main" id="{36BFBA20-A04F-4594-A01F-992BED746401}"/>
              </a:ext>
            </a:extLst>
          </p:cNvPr>
          <p:cNvSpPr>
            <a:spLocks noGrp="1"/>
          </p:cNvSpPr>
          <p:nvPr>
            <p:ph type="ftr" sz="quarter" idx="34"/>
          </p:nvPr>
        </p:nvSpPr>
        <p:spPr/>
        <p:txBody>
          <a:bodyPr/>
          <a:lstStyle/>
          <a:p>
            <a:endParaRPr lang="da-DK" dirty="0"/>
          </a:p>
        </p:txBody>
      </p:sp>
      <p:sp>
        <p:nvSpPr>
          <p:cNvPr id="8" name="Slide Number Placeholder 7">
            <a:extLst>
              <a:ext uri="{FF2B5EF4-FFF2-40B4-BE49-F238E27FC236}">
                <a16:creationId xmlns:a16="http://schemas.microsoft.com/office/drawing/2014/main" id="{F750F5DE-5FEA-461A-B683-FE660D6F8983}"/>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3" name="Rectangle 12">
            <a:extLst>
              <a:ext uri="{FF2B5EF4-FFF2-40B4-BE49-F238E27FC236}">
                <a16:creationId xmlns:a16="http://schemas.microsoft.com/office/drawing/2014/main" id="{9FA844AF-277F-41CB-9629-B355E1A2653D}"/>
              </a:ext>
            </a:extLst>
          </p:cNvPr>
          <p:cNvSpPr/>
          <p:nvPr userDrawn="1"/>
        </p:nvSpPr>
        <p:spPr>
          <a:xfrm>
            <a:off x="11083797"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4" name="Logo">
            <a:extLst>
              <a:ext uri="{FF2B5EF4-FFF2-40B4-BE49-F238E27FC236}">
                <a16:creationId xmlns:a16="http://schemas.microsoft.com/office/drawing/2014/main" id="{1A56DEB6-F279-4755-B90D-FBCA2DFB35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1607454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med bille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9A3F990-A1E2-45D7-BB03-B5F658ACB1D2}"/>
              </a:ext>
            </a:extLst>
          </p:cNvPr>
          <p:cNvSpPr>
            <a:spLocks noGrp="1"/>
          </p:cNvSpPr>
          <p:nvPr>
            <p:ph type="pic" sz="quarter" idx="13" hasCustomPrompt="1"/>
          </p:nvPr>
        </p:nvSpPr>
        <p:spPr>
          <a:xfrm>
            <a:off x="0" y="0"/>
            <a:ext cx="12192000" cy="6858000"/>
          </a:xfrm>
        </p:spPr>
        <p:txBody>
          <a:bodyPr tIns="720000" anchor="ctr" anchorCtr="0"/>
          <a:lstStyle>
            <a:lvl1pPr marL="0" indent="0" algn="ctr">
              <a:buNone/>
              <a:defRPr/>
            </a:lvl1pPr>
          </a:lstStyle>
          <a:p>
            <a:r>
              <a:rPr lang="da-DK" dirty="0"/>
              <a:t>Klik på ikonet for at tilføje et billede</a:t>
            </a:r>
          </a:p>
        </p:txBody>
      </p:sp>
      <p:pic>
        <p:nvPicPr>
          <p:cNvPr id="4" name="Billed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
        <p:nvSpPr>
          <p:cNvPr id="2" name="Title 1"/>
          <p:cNvSpPr>
            <a:spLocks noGrp="1"/>
          </p:cNvSpPr>
          <p:nvPr>
            <p:ph type="ctrTitle" hasCustomPrompt="1"/>
          </p:nvPr>
        </p:nvSpPr>
        <p:spPr>
          <a:xfrm>
            <a:off x="868515" y="4233735"/>
            <a:ext cx="10845135" cy="580800"/>
          </a:xfrm>
        </p:spPr>
        <p:txBody>
          <a:bodyPr wrap="square" anchor="b">
            <a:sp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3" y="4905547"/>
            <a:ext cx="4320000" cy="914401"/>
          </a:xfrm>
        </p:spPr>
        <p:txBody>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0" name="Bottom box">
            <a:extLst>
              <a:ext uri="{FF2B5EF4-FFF2-40B4-BE49-F238E27FC236}">
                <a16:creationId xmlns:a16="http://schemas.microsoft.com/office/drawing/2014/main" id="{CF54AAEE-85E1-4F0A-A35B-41D12ECDD6E6}"/>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450" indent="-171450">
              <a:buFont typeface="Arial" panose="020B0604020202020204" pitchFamily="34" charset="0"/>
              <a:buChar char="•"/>
              <a:defRPr sz="100"/>
            </a:lvl2pPr>
            <a:lvl3pPr marL="747450" indent="-171450">
              <a:buFont typeface="Arial" panose="020B0604020202020204" pitchFamily="34" charset="0"/>
              <a:buChar char="•"/>
              <a:defRPr sz="100"/>
            </a:lvl3pPr>
            <a:lvl4pPr marL="747450" indent="-171450">
              <a:buFont typeface="Arial" panose="020B0604020202020204" pitchFamily="34" charset="0"/>
              <a:buChar char="•"/>
              <a:defRPr sz="100"/>
            </a:lvl4pPr>
            <a:lvl5pPr marL="747450" indent="-171450">
              <a:buFont typeface="Arial" panose="020B0604020202020204" pitchFamily="34" charset="0"/>
              <a:buChar char="•"/>
              <a:defRPr sz="100"/>
            </a:lvl5pPr>
          </a:lstStyle>
          <a:p>
            <a:pPr lvl="0"/>
            <a:r>
              <a:rPr lang="da-DK" dirty="0"/>
              <a: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7029447"/>
            <a:ext cx="0" cy="0"/>
          </a:xfrm>
        </p:spPr>
        <p:txBody>
          <a:bodyPr/>
          <a:lstStyle>
            <a:lvl1pPr>
              <a:defRPr sz="100">
                <a:noFill/>
              </a:defRPr>
            </a:lvl1pPr>
          </a:lstStyle>
          <a:p>
            <a:fld id="{9EACCC4A-893E-4B6A-A217-166559D2F8BC}"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7029447"/>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7029447"/>
            <a:ext cx="0" cy="0"/>
          </a:xfrm>
        </p:spPr>
        <p:txBody>
          <a:bodyPr/>
          <a:lstStyle>
            <a:lvl1pPr>
              <a:defRPr sz="100">
                <a:noFill/>
              </a:defRPr>
            </a:lvl1pPr>
          </a:lstStyle>
          <a:p>
            <a:fld id="{24C8C45C-947F-4981-8B3F-4F32E973C901}" type="slidenum">
              <a:rPr lang="da-DK" smtClean="0"/>
              <a:pPr/>
              <a:t>‹nr.›</a:t>
            </a:fld>
            <a:endParaRPr lang="da-DK" dirty="0"/>
          </a:p>
        </p:txBody>
      </p:sp>
      <p:sp>
        <p:nvSpPr>
          <p:cNvPr id="26" name="Tjenestebrug" descr="Tilføj klassifikation" title="Klassifikation">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7"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9"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376265" y="6460216"/>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30"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376283" y="6617967"/>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32" name="Date Placeholder 2">
            <a:extLst>
              <a:ext uri="{FF2B5EF4-FFF2-40B4-BE49-F238E27FC236}">
                <a16:creationId xmlns:a16="http://schemas.microsoft.com/office/drawing/2014/main" id="{7A1007AC-71D9-4C3B-BE94-4486EE7499EB}"/>
              </a:ext>
            </a:extLst>
          </p:cNvPr>
          <p:cNvSpPr txBox="1">
            <a:spLocks/>
          </p:cNvSpPr>
          <p:nvPr userDrawn="1"/>
        </p:nvSpPr>
        <p:spPr>
          <a:xfrm>
            <a:off x="203200" y="7114735"/>
            <a:ext cx="0" cy="0"/>
          </a:xfrm>
          <a:prstGeom prst="rect">
            <a:avLst/>
          </a:prstGeom>
        </p:spPr>
        <p:txBody>
          <a:bodyPr vert="horz" wrap="square" lIns="0" tIns="0" rIns="0" bIns="0" rtlCol="0" anchor="ctr" anchorCtr="0"/>
          <a:lstStyle>
            <a:defPPr>
              <a:defRPr lang="en-US"/>
            </a:defPPr>
            <a:lvl1pPr marL="0" algn="r"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0C60E8-3CEA-426D-9F52-92B3EDD7F172}" type="datetime2">
              <a:rPr lang="da-DK" sz="100" smtClean="0"/>
              <a:pPr/>
              <a:t>4. februar 2025</a:t>
            </a:fld>
            <a:endParaRPr lang="da-DK" sz="100" dirty="0"/>
          </a:p>
        </p:txBody>
      </p:sp>
      <p:sp>
        <p:nvSpPr>
          <p:cNvPr id="33" name="Slide Number Placeholder 4">
            <a:extLst>
              <a:ext uri="{FF2B5EF4-FFF2-40B4-BE49-F238E27FC236}">
                <a16:creationId xmlns:a16="http://schemas.microsoft.com/office/drawing/2014/main" id="{73D9D80D-E108-4E26-A9C4-A691F717C41D}"/>
              </a:ext>
            </a:extLst>
          </p:cNvPr>
          <p:cNvSpPr txBox="1">
            <a:spLocks/>
          </p:cNvSpPr>
          <p:nvPr userDrawn="1"/>
        </p:nvSpPr>
        <p:spPr>
          <a:xfrm flipV="1">
            <a:off x="203200" y="7114735"/>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da-DK" sz="100" smtClean="0"/>
              <a:pPr/>
              <a:t>‹nr.›</a:t>
            </a:fld>
            <a:endParaRPr lang="da-DK" sz="100" dirty="0"/>
          </a:p>
        </p:txBody>
      </p:sp>
      <p:pic>
        <p:nvPicPr>
          <p:cNvPr id="18" name="Picture 2" descr="http://team.msp.forsvaret.fiin.dk/sites/Haerkommandoen/SiteAssets/SitePages/Startside/haermaerke.gif"/>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524026"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19" name="Tekstboks 18"/>
          <p:cNvSpPr txBox="1"/>
          <p:nvPr userDrawn="1"/>
        </p:nvSpPr>
        <p:spPr>
          <a:xfrm>
            <a:off x="10524010"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spTree>
    <p:extLst>
      <p:ext uri="{BB962C8B-B14F-4D97-AF65-F5344CB8AC3E}">
        <p14:creationId xmlns:p14="http://schemas.microsoft.com/office/powerpoint/2010/main" val="26175810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B25BF14F-65D8-4DC3-85D7-3FAE00888417}"/>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5" name="Text Placeholder 30">
            <a:extLst>
              <a:ext uri="{FF2B5EF4-FFF2-40B4-BE49-F238E27FC236}">
                <a16:creationId xmlns:a16="http://schemas.microsoft.com/office/drawing/2014/main" id="{4AFD3AAB-1AB2-4E31-88C0-0590AE710D51}"/>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6" name="Text Placeholder 32">
            <a:extLst>
              <a:ext uri="{FF2B5EF4-FFF2-40B4-BE49-F238E27FC236}">
                <a16:creationId xmlns:a16="http://schemas.microsoft.com/office/drawing/2014/main" id="{948D74FF-4948-48F4-AB03-0880EDBDABCB}"/>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7" name="Text Placeholder 34">
            <a:extLst>
              <a:ext uri="{FF2B5EF4-FFF2-40B4-BE49-F238E27FC236}">
                <a16:creationId xmlns:a16="http://schemas.microsoft.com/office/drawing/2014/main" id="{AAA60055-A503-495E-9CCF-B806234DB421}"/>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8" name="Text Placeholder 36">
            <a:extLst>
              <a:ext uri="{FF2B5EF4-FFF2-40B4-BE49-F238E27FC236}">
                <a16:creationId xmlns:a16="http://schemas.microsoft.com/office/drawing/2014/main" id="{4AFF9F4C-59A1-41EA-9064-0B921A34AA8D}"/>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69E81E31-ADBA-40E5-BA66-ED2BA0B4B18D}"/>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394B055C-CE15-4BB9-8129-ABCBD4CCF2D3}"/>
              </a:ext>
            </a:extLst>
          </p:cNvPr>
          <p:cNvSpPr>
            <a:spLocks noGrp="1"/>
          </p:cNvSpPr>
          <p:nvPr>
            <p:ph type="dt" sz="half" idx="33"/>
          </p:nvPr>
        </p:nvSpPr>
        <p:spPr/>
        <p:txBody>
          <a:bodyPr/>
          <a:lstStyle/>
          <a:p>
            <a:fld id="{04E28649-079F-4D0A-9D20-603F9FA57290}" type="datetime2">
              <a:rPr lang="da-DK" smtClean="0"/>
              <a:pPr/>
              <a:t>4. februar 2025</a:t>
            </a:fld>
            <a:endParaRPr lang="da-DK" dirty="0"/>
          </a:p>
        </p:txBody>
      </p:sp>
      <p:sp>
        <p:nvSpPr>
          <p:cNvPr id="6" name="Footer Placeholder 5">
            <a:extLst>
              <a:ext uri="{FF2B5EF4-FFF2-40B4-BE49-F238E27FC236}">
                <a16:creationId xmlns:a16="http://schemas.microsoft.com/office/drawing/2014/main" id="{055A9DBD-15AE-4490-8673-EEC5BB571FB1}"/>
              </a:ext>
            </a:extLst>
          </p:cNvPr>
          <p:cNvSpPr>
            <a:spLocks noGrp="1"/>
          </p:cNvSpPr>
          <p:nvPr>
            <p:ph type="ftr" sz="quarter" idx="34"/>
          </p:nvPr>
        </p:nvSpPr>
        <p:spPr/>
        <p:txBody>
          <a:bodyPr/>
          <a:lstStyle/>
          <a:p>
            <a:endParaRPr lang="da-DK" dirty="0"/>
          </a:p>
        </p:txBody>
      </p:sp>
      <p:sp>
        <p:nvSpPr>
          <p:cNvPr id="7" name="Slide Number Placeholder 6">
            <a:extLst>
              <a:ext uri="{FF2B5EF4-FFF2-40B4-BE49-F238E27FC236}">
                <a16:creationId xmlns:a16="http://schemas.microsoft.com/office/drawing/2014/main" id="{9621EFCD-3C0A-4C54-B5CF-BABC64BD0D6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2" name="Rectangle 11">
            <a:extLst>
              <a:ext uri="{FF2B5EF4-FFF2-40B4-BE49-F238E27FC236}">
                <a16:creationId xmlns:a16="http://schemas.microsoft.com/office/drawing/2014/main" id="{3AC0BF6B-6255-482D-A0E8-0B6D45150E21}"/>
              </a:ext>
            </a:extLst>
          </p:cNvPr>
          <p:cNvSpPr/>
          <p:nvPr userDrawn="1"/>
        </p:nvSpPr>
        <p:spPr>
          <a:xfrm>
            <a:off x="11083797" y="6319767"/>
            <a:ext cx="45732" cy="372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3" name="Logo">
            <a:extLst>
              <a:ext uri="{FF2B5EF4-FFF2-40B4-BE49-F238E27FC236}">
                <a16:creationId xmlns:a16="http://schemas.microsoft.com/office/drawing/2014/main" id="{ABDD9822-0569-4243-9647-E62032E356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spTree>
    <p:extLst>
      <p:ext uri="{BB962C8B-B14F-4D97-AF65-F5344CB8AC3E}">
        <p14:creationId xmlns:p14="http://schemas.microsoft.com/office/powerpoint/2010/main" val="39345733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slutning">
    <p:bg>
      <p:bgPr>
        <a:solidFill>
          <a:srgbClr val="ECEFEE"/>
        </a:solidFill>
        <a:effectLst/>
      </p:bgPr>
    </p:bg>
    <p:spTree>
      <p:nvGrpSpPr>
        <p:cNvPr id="1" name=""/>
        <p:cNvGrpSpPr/>
        <p:nvPr/>
      </p:nvGrpSpPr>
      <p:grpSpPr>
        <a:xfrm>
          <a:off x="0" y="0"/>
          <a:ext cx="0" cy="0"/>
          <a:chOff x="0" y="0"/>
          <a:chExt cx="0" cy="0"/>
        </a:xfrm>
      </p:grpSpPr>
      <p:pic>
        <p:nvPicPr>
          <p:cNvPr id="17" name="LogoEnd">
            <a:extLst>
              <a:ext uri="{FF2B5EF4-FFF2-40B4-BE49-F238E27FC236}">
                <a16:creationId xmlns:a16="http://schemas.microsoft.com/office/drawing/2014/main" id="{D985997B-474E-4272-ADCF-5AB1F4973A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57553" y="4653652"/>
            <a:ext cx="3506944" cy="553825"/>
          </a:xfrm>
          <a:prstGeom prst="rect">
            <a:avLst/>
          </a:prstGeom>
        </p:spPr>
      </p:pic>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801900" y="5324723"/>
            <a:ext cx="2880000"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gadeadresse</a:t>
            </a:r>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801897" y="5437051"/>
            <a:ext cx="288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postnummer og by</a:t>
            </a:r>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801897" y="5751735"/>
            <a:ext cx="2880003" cy="108000"/>
          </a:xfrm>
        </p:spPr>
        <p:txBody>
          <a:bodyPr anchor="ctr" anchorCtr="0"/>
          <a:lstStyle>
            <a:lvl1pPr marL="0" indent="0">
              <a:lnSpc>
                <a:spcPct val="100000"/>
              </a:lnSpc>
              <a:spcBef>
                <a:spcPts val="0"/>
              </a:spcBef>
              <a:buNone/>
              <a:tabLst>
                <a:tab pos="406796"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801898" y="5862923"/>
            <a:ext cx="2880004" cy="108000"/>
          </a:xfrm>
        </p:spPr>
        <p:txBody>
          <a:bodyPr anchor="ctr" anchorCtr="0"/>
          <a:lstStyle>
            <a:lvl1pPr marL="0" indent="0">
              <a:lnSpc>
                <a:spcPct val="100000"/>
              </a:lnSpc>
              <a:spcBef>
                <a:spcPts val="0"/>
              </a:spcBef>
              <a:buNone/>
              <a:tabLst>
                <a:tab pos="406796"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e-mail adresse</a:t>
            </a:r>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801898" y="5970584"/>
            <a:ext cx="2880004"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err="1"/>
              <a:t>Indæt</a:t>
            </a:r>
            <a:r>
              <a:rPr lang="da-DK" dirty="0"/>
              <a:t> www-adresse</a:t>
            </a:r>
          </a:p>
        </p:txBody>
      </p:sp>
      <p:sp>
        <p:nvSpPr>
          <p:cNvPr id="18" name="Text Placeholder 28">
            <a:extLst>
              <a:ext uri="{FF2B5EF4-FFF2-40B4-BE49-F238E27FC236}">
                <a16:creationId xmlns:a16="http://schemas.microsoft.com/office/drawing/2014/main" id="{E332AB23-F561-4DF7-8782-B29F03FBDE51}"/>
              </a:ext>
            </a:extLst>
          </p:cNvPr>
          <p:cNvSpPr>
            <a:spLocks noGrp="1"/>
          </p:cNvSpPr>
          <p:nvPr>
            <p:ph type="body" sz="quarter" idx="41" hasCustomPrompt="1"/>
          </p:nvPr>
        </p:nvSpPr>
        <p:spPr>
          <a:xfrm>
            <a:off x="4173488" y="90000"/>
            <a:ext cx="3845801"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9AD94BC8-CEF1-4BD9-B95B-7C4D67486DEE}"/>
              </a:ext>
            </a:extLst>
          </p:cNvPr>
          <p:cNvSpPr>
            <a:spLocks noGrp="1"/>
          </p:cNvSpPr>
          <p:nvPr>
            <p:ph type="body" sz="quarter" idx="42" hasCustomPrompt="1"/>
          </p:nvPr>
        </p:nvSpPr>
        <p:spPr>
          <a:xfrm>
            <a:off x="4173488" y="248400"/>
            <a:ext cx="3845801"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6" name="Text Placeholder 32">
            <a:extLst>
              <a:ext uri="{FF2B5EF4-FFF2-40B4-BE49-F238E27FC236}">
                <a16:creationId xmlns:a16="http://schemas.microsoft.com/office/drawing/2014/main" id="{CDEE92B3-F89F-486A-9C94-51F7C114B29C}"/>
              </a:ext>
            </a:extLst>
          </p:cNvPr>
          <p:cNvSpPr>
            <a:spLocks noGrp="1"/>
          </p:cNvSpPr>
          <p:nvPr>
            <p:ph type="body" sz="quarter" idx="43" hasCustomPrompt="1"/>
          </p:nvPr>
        </p:nvSpPr>
        <p:spPr>
          <a:xfrm>
            <a:off x="4173488" y="360000"/>
            <a:ext cx="3845801"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7" name="Text Placeholder 34">
            <a:extLst>
              <a:ext uri="{FF2B5EF4-FFF2-40B4-BE49-F238E27FC236}">
                <a16:creationId xmlns:a16="http://schemas.microsoft.com/office/drawing/2014/main" id="{2DB1B660-0E6D-4CEA-9C46-B9750DC161E0}"/>
              </a:ext>
            </a:extLst>
          </p:cNvPr>
          <p:cNvSpPr>
            <a:spLocks noGrp="1"/>
          </p:cNvSpPr>
          <p:nvPr>
            <p:ph type="body" sz="quarter" idx="44" hasCustomPrompt="1"/>
          </p:nvPr>
        </p:nvSpPr>
        <p:spPr>
          <a:xfrm>
            <a:off x="4173488" y="6278400"/>
            <a:ext cx="3845801"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8" name="Text Placeholder 36">
            <a:extLst>
              <a:ext uri="{FF2B5EF4-FFF2-40B4-BE49-F238E27FC236}">
                <a16:creationId xmlns:a16="http://schemas.microsoft.com/office/drawing/2014/main" id="{F68C72E4-B167-45DB-9D40-D21E6C21C422}"/>
              </a:ext>
            </a:extLst>
          </p:cNvPr>
          <p:cNvSpPr>
            <a:spLocks noGrp="1"/>
          </p:cNvSpPr>
          <p:nvPr>
            <p:ph type="body" sz="quarter" idx="45" hasCustomPrompt="1"/>
          </p:nvPr>
        </p:nvSpPr>
        <p:spPr>
          <a:xfrm>
            <a:off x="4173488" y="6433200"/>
            <a:ext cx="3845801" cy="126000"/>
          </a:xfrm>
        </p:spPr>
        <p:txBody>
          <a:bodyPr anchor="ctr" anchorCtr="0"/>
          <a:lstStyle>
            <a:lvl1pPr marL="0" indent="0" algn="ctr" defTabSz="179384">
              <a:lnSpc>
                <a:spcPct val="100000"/>
              </a:lnSpc>
              <a:spcBef>
                <a:spcPts val="0"/>
              </a:spcBef>
              <a:buNone/>
              <a:defRPr sz="700" cap="all" baseline="0"/>
            </a:lvl1pPr>
            <a:lvl2pPr marL="0" indent="0" algn="ctr" defTabSz="179384">
              <a:lnSpc>
                <a:spcPct val="100000"/>
              </a:lnSpc>
              <a:spcBef>
                <a:spcPts val="0"/>
              </a:spcBef>
              <a:buNone/>
              <a:defRPr sz="700" cap="all" baseline="0"/>
            </a:lvl2pPr>
            <a:lvl3pPr marL="0" indent="0" algn="ctr" defTabSz="179384">
              <a:lnSpc>
                <a:spcPct val="100000"/>
              </a:lnSpc>
              <a:spcBef>
                <a:spcPts val="0"/>
              </a:spcBef>
              <a:buNone/>
              <a:defRPr sz="700" cap="all" baseline="0"/>
            </a:lvl3pPr>
            <a:lvl4pPr marL="0" indent="0" algn="ctr" defTabSz="179384">
              <a:lnSpc>
                <a:spcPct val="100000"/>
              </a:lnSpc>
              <a:spcBef>
                <a:spcPts val="0"/>
              </a:spcBef>
              <a:buNone/>
              <a:defRPr sz="700" cap="all" baseline="0"/>
            </a:lvl4pPr>
            <a:lvl5pPr marL="0" indent="0" algn="ctr" defTabSz="179384">
              <a:lnSpc>
                <a:spcPct val="100000"/>
              </a:lnSpc>
              <a:spcBef>
                <a:spcPts val="0"/>
              </a:spcBef>
              <a:buNone/>
              <a:defRPr sz="700" cap="all" baseline="0"/>
            </a:lvl5pPr>
          </a:lstStyle>
          <a:p>
            <a:pPr lvl="0"/>
            <a:r>
              <a:rPr lang="da-DK" dirty="0"/>
              <a:t>Klik for at tilføje tekst (AFKLASSIFICERET XXXX-XX-XX)</a:t>
            </a:r>
          </a:p>
        </p:txBody>
      </p:sp>
      <p:sp>
        <p:nvSpPr>
          <p:cNvPr id="30" name="Text Placeholder 38">
            <a:extLst>
              <a:ext uri="{FF2B5EF4-FFF2-40B4-BE49-F238E27FC236}">
                <a16:creationId xmlns:a16="http://schemas.microsoft.com/office/drawing/2014/main" id="{4BFD72C4-3B1E-4408-A5E5-8E6B3B53483D}"/>
              </a:ext>
            </a:extLst>
          </p:cNvPr>
          <p:cNvSpPr>
            <a:spLocks noGrp="1"/>
          </p:cNvSpPr>
          <p:nvPr>
            <p:ph type="body" sz="quarter" idx="46" hasCustomPrompt="1"/>
          </p:nvPr>
        </p:nvSpPr>
        <p:spPr>
          <a:xfrm>
            <a:off x="4173488" y="6544800"/>
            <a:ext cx="3845801"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8" name="Date Placeholder 2" hidden="1">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p:spPr>
        <p:txBody>
          <a:bodyPr/>
          <a:lstStyle>
            <a:lvl1pPr>
              <a:defRPr sz="133">
                <a:noFill/>
              </a:defRPr>
            </a:lvl1pPr>
          </a:lstStyle>
          <a:p>
            <a:fld id="{CDDADBF2-AF97-44F7-AB18-97D454ABE463}" type="datetime2">
              <a:rPr lang="da-DK" smtClean="0"/>
              <a:pPr/>
              <a:t>4. februar 2025</a:t>
            </a:fld>
            <a:endParaRPr lang="da-DK" dirty="0"/>
          </a:p>
        </p:txBody>
      </p:sp>
      <p:sp>
        <p:nvSpPr>
          <p:cNvPr id="9" name="Footer Placeholder 3" hidden="1">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p:spPr>
        <p:txBody>
          <a:bodyPr/>
          <a:lstStyle>
            <a:lvl1pPr>
              <a:defRPr sz="133">
                <a:noFill/>
              </a:defRPr>
            </a:lvl1pPr>
          </a:lstStyle>
          <a:p>
            <a:endParaRPr lang="da-DK" dirty="0"/>
          </a:p>
        </p:txBody>
      </p:sp>
      <p:sp>
        <p:nvSpPr>
          <p:cNvPr id="10" name="Slide Number Placeholder 4" hidden="1">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33">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555969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31" name="Text Box 2"/>
          <p:cNvSpPr txBox="1">
            <a:spLocks noChangeArrowheads="1"/>
          </p:cNvSpPr>
          <p:nvPr userDrawn="1"/>
        </p:nvSpPr>
        <p:spPr bwMode="auto">
          <a:xfrm>
            <a:off x="8535545" y="1532530"/>
            <a:ext cx="3021177"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tekst typografier</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TAB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frem i tekst-niveauer. Klik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ENTER</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derefter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TAB</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skifte fra et niveau til et næste</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tilbage i tekst-niveauer,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SHIFT+TAB</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tekst uden bullet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slet bullet.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Sæt den på igen ved at klikke på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bullet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Alternativt kan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Forøg</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Formindsk</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listeniveau bruges</a:t>
            </a:r>
          </a:p>
          <a:p>
            <a:pPr marL="0" marR="0" lvl="0" indent="0" algn="l" defTabSz="914392" rtl="0" eaLnBrk="1" fontAlgn="auto" latinLnBrk="0" hangingPunct="1">
              <a:lnSpc>
                <a:spcPct val="100000"/>
              </a:lnSpc>
              <a:spcBef>
                <a:spcPts val="1200"/>
              </a:spcBef>
              <a:spcAft>
                <a:spcPts val="600"/>
              </a:spcAft>
              <a:buClrTx/>
              <a:buSzTx/>
              <a:buFont typeface="+mj-lt"/>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 slide</a:t>
            </a:r>
          </a:p>
          <a:p>
            <a:pPr marL="0" marR="0" lvl="0" indent="0" algn="l" defTabSz="914392"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Hjem</a:t>
            </a:r>
          </a:p>
          <a:p>
            <a:pPr marL="0" marR="0" lvl="0" indent="0" algn="l" defTabSz="914392"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nulstille placering, størrelse og formatering af pladsholdere til layoutets oprindelige design</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92"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justere sidenummerering, dato og sidefod</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Gør dette som det sidste i din præsentation, så det slår igennem på alle slides</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Sidehoved og Sidefod</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(indtast evt. tekst i sidefod)</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eller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hvis det kun skal være på et enkelt slide</a:t>
            </a:r>
          </a:p>
          <a:p>
            <a:pPr marL="0" marR="0" lvl="0" indent="0" algn="l" defTabSz="914392"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og sæt hak ved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Alt + F9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hurtig visning af hjælpelinjer</a:t>
            </a:r>
          </a:p>
        </p:txBody>
      </p:sp>
      <p:sp>
        <p:nvSpPr>
          <p:cNvPr id="9" name="Fast overskrift"/>
          <p:cNvSpPr txBox="1"/>
          <p:nvPr userDrawn="1"/>
        </p:nvSpPr>
        <p:spPr>
          <a:xfrm>
            <a:off x="801898" y="869068"/>
            <a:ext cx="10641540" cy="650171"/>
          </a:xfrm>
          <a:prstGeom prst="rect">
            <a:avLst/>
          </a:prstGeom>
          <a:noFill/>
        </p:spPr>
        <p:txBody>
          <a:bodyPr wrap="square" lIns="0" tIns="0" rIns="0" bIns="0" rtlCol="0" anchor="t" anchorCtr="0">
            <a:noAutofit/>
          </a:bodyPr>
          <a:lstStyle/>
          <a:p>
            <a:r>
              <a:rPr lang="da-DK" sz="2400" b="0" noProof="1">
                <a:solidFill>
                  <a:schemeClr val="tx1"/>
                </a:solidFill>
                <a:latin typeface="Arial" panose="020B0604020202020204" pitchFamily="34" charset="0"/>
                <a:cs typeface="Arial" panose="020B0604020202020204" pitchFamily="34" charset="0"/>
              </a:rPr>
              <a:t>Brugerguide - Slet før anvendelse</a:t>
            </a:r>
          </a:p>
        </p:txBody>
      </p:sp>
      <p:sp>
        <p:nvSpPr>
          <p:cNvPr id="17" name="Date Placeholder 2">
            <a:extLst>
              <a:ext uri="{FF2B5EF4-FFF2-40B4-BE49-F238E27FC236}">
                <a16:creationId xmlns:a16="http://schemas.microsoft.com/office/drawing/2014/main" id="{8563B61B-DE53-472A-89F5-3F477A0CD92E}"/>
              </a:ext>
            </a:extLst>
          </p:cNvPr>
          <p:cNvSpPr>
            <a:spLocks noGrp="1"/>
          </p:cNvSpPr>
          <p:nvPr>
            <p:ph type="dt" sz="half" idx="10"/>
          </p:nvPr>
        </p:nvSpPr>
        <p:spPr>
          <a:xfrm>
            <a:off x="0" y="6912000"/>
            <a:ext cx="0" cy="0"/>
          </a:xfrm>
        </p:spPr>
        <p:txBody>
          <a:bodyPr/>
          <a:lstStyle>
            <a:lvl1pPr>
              <a:defRPr sz="133">
                <a:noFill/>
              </a:defRPr>
            </a:lvl1pPr>
          </a:lstStyle>
          <a:p>
            <a:fld id="{A560CFC3-E3FC-4FB2-9053-F1C5CC16ACA0}" type="datetime2">
              <a:rPr lang="da-DK" smtClean="0"/>
              <a:t>4. februar 2025</a:t>
            </a:fld>
            <a:endParaRPr lang="da-DK" dirty="0"/>
          </a:p>
        </p:txBody>
      </p:sp>
      <p:sp>
        <p:nvSpPr>
          <p:cNvPr id="20" name="Footer Placeholder 3">
            <a:extLst>
              <a:ext uri="{FF2B5EF4-FFF2-40B4-BE49-F238E27FC236}">
                <a16:creationId xmlns:a16="http://schemas.microsoft.com/office/drawing/2014/main" id="{0F06369E-00A0-46D6-9D76-B9DDCECD391D}"/>
              </a:ext>
            </a:extLst>
          </p:cNvPr>
          <p:cNvSpPr>
            <a:spLocks noGrp="1"/>
          </p:cNvSpPr>
          <p:nvPr>
            <p:ph type="ftr" sz="quarter" idx="11"/>
          </p:nvPr>
        </p:nvSpPr>
        <p:spPr>
          <a:xfrm>
            <a:off x="0" y="6912000"/>
            <a:ext cx="0" cy="0"/>
          </a:xfrm>
        </p:spPr>
        <p:txBody>
          <a:bodyPr/>
          <a:lstStyle>
            <a:lvl1pPr>
              <a:defRPr sz="133">
                <a:noFill/>
              </a:defRPr>
            </a:lvl1pPr>
          </a:lstStyle>
          <a:p>
            <a:endParaRPr lang="da-DK" dirty="0"/>
          </a:p>
        </p:txBody>
      </p:sp>
      <p:sp>
        <p:nvSpPr>
          <p:cNvPr id="21" name="Slide Number Placeholder 4">
            <a:extLst>
              <a:ext uri="{FF2B5EF4-FFF2-40B4-BE49-F238E27FC236}">
                <a16:creationId xmlns:a16="http://schemas.microsoft.com/office/drawing/2014/main" id="{D489D928-3540-4ADF-AE19-0BCE0A0DB3B2}"/>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33">
                <a:noFill/>
              </a:defRPr>
            </a:lvl1pPr>
          </a:lstStyle>
          <a:p>
            <a:fld id="{24C8C45C-947F-4981-8B3F-4F32E973C901}" type="slidenum">
              <a:rPr lang="da-DK" smtClean="0"/>
              <a:pPr/>
              <a:t>‹nr.›</a:t>
            </a:fld>
            <a:endParaRPr lang="da-DK" dirty="0"/>
          </a:p>
        </p:txBody>
      </p:sp>
      <p:sp>
        <p:nvSpPr>
          <p:cNvPr id="22" name="Text Box 3"/>
          <p:cNvSpPr txBox="1">
            <a:spLocks noChangeArrowheads="1"/>
          </p:cNvSpPr>
          <p:nvPr userDrawn="1"/>
        </p:nvSpPr>
        <p:spPr bwMode="auto">
          <a:xfrm>
            <a:off x="801897" y="1527330"/>
            <a:ext cx="2908880" cy="47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Myndighed</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alle slides i venstre side (Ctrl+A)</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Design </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Tema.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Myndighedsnavn vises ved Mouse over</a:t>
            </a:r>
          </a:p>
          <a:p>
            <a:pPr marL="0" marR="0" lvl="0" indent="0" algn="l" defTabSz="914392" rtl="0" eaLnBrk="1" fontAlgn="auto" latinLnBrk="0" hangingPunct="1">
              <a:lnSpc>
                <a:spcPct val="10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92" rtl="0" eaLnBrk="1" fontAlgn="auto" latinLnBrk="0" hangingPunct="1">
              <a:lnSpc>
                <a:spcPct val="10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tema og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slides</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 vises logo og tilhørende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farveskema på alle slides</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92" rtl="0" eaLnBrk="1" fontAlgn="auto" latinLnBrk="0" hangingPunct="1">
              <a:lnSpc>
                <a:spcPct val="100000"/>
              </a:lnSpc>
              <a:spcBef>
                <a:spcPts val="12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Indsættelse af mærke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OBS!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først myndighed</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dernæst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Slide Master,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øverste layout</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Klik til venstre for sidetal på første layout og fang den hvide boks. Højreklik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Udskift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mærke (.png-fil)</a:t>
            </a:r>
          </a:p>
          <a:p>
            <a:pPr marL="0" marR="0" lvl="0" indent="0" algn="l" defTabSz="914392" rtl="0" eaLnBrk="1" fontAlgn="auto" latinLnBrk="0" hangingPunct="1">
              <a:lnSpc>
                <a:spcPct val="100000"/>
              </a:lnSpc>
              <a:spcBef>
                <a:spcPts val="120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Baggrundsbillede på forsiden</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baggrunden,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Formatér Baggrund</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 strukturfyld</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fra Fil</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4.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Beskæring af baggrundsbillede gøres inden indsættelse hvis der ønskes specielt udsnit</a:t>
            </a:r>
          </a:p>
        </p:txBody>
      </p:sp>
      <p:sp>
        <p:nvSpPr>
          <p:cNvPr id="23" name="Text Box 2"/>
          <p:cNvSpPr txBox="1">
            <a:spLocks noChangeArrowheads="1"/>
          </p:cNvSpPr>
          <p:nvPr userDrawn="1"/>
        </p:nvSpPr>
        <p:spPr bwMode="auto">
          <a:xfrm>
            <a:off x="5204043" y="1527330"/>
            <a:ext cx="234030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92"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nyt slide</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Startside</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menupunktet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Nyt Dias </a:t>
            </a:r>
            <a:b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indsætte et nyt slide</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OBS! </a:t>
            </a:r>
            <a:r>
              <a:rPr kumimoji="0" 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a:t>
            </a: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kun</a:t>
            </a:r>
            <a:r>
              <a:rPr kumimoji="0" 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slides fra den valgte myndighed, ellers vises forkert logo</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92"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Ændre slide layouts</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pilen ved siden af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få vist en dropdown menu af mulige slides layout</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dit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nuværende layout til et alternativt</a:t>
            </a:r>
          </a:p>
          <a:p>
            <a:pPr marL="0" marR="0" lvl="0" indent="0" algn="l" defTabSz="914392"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På slides med billedpladsholder,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ikonet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392"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 billede</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billedets fokus/størrelse</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skalere billedet, hold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 nede, mens du trækker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 billedets hjørner</a:t>
            </a:r>
          </a:p>
          <a:p>
            <a:pPr marL="0" marR="0" lvl="0" indent="0" algn="l" defTabSz="914392"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Hvis du sletter billedet og indsætter et nyt, kan billedet lægge sig foran tekst og grafik. Hvis dette sker, højreklik på billedet og 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Placer bagest</a:t>
            </a:r>
            <a:endParaRPr kumimoji="0" 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B15DE49A-D706-49C7-8B9D-C6E0D0CEAE3C}"/>
              </a:ext>
            </a:extLst>
          </p:cNvPr>
          <p:cNvPicPr>
            <a:picLocks noChangeAspect="1"/>
          </p:cNvPicPr>
          <p:nvPr userDrawn="1"/>
        </p:nvPicPr>
        <p:blipFill>
          <a:blip r:embed="rId2"/>
          <a:stretch>
            <a:fillRect/>
          </a:stretch>
        </p:blipFill>
        <p:spPr>
          <a:xfrm>
            <a:off x="11036817" y="2331699"/>
            <a:ext cx="333420" cy="219048"/>
          </a:xfrm>
          <a:prstGeom prst="rect">
            <a:avLst/>
          </a:prstGeom>
        </p:spPr>
      </p:pic>
      <p:pic>
        <p:nvPicPr>
          <p:cNvPr id="28" name="1 Forøg formindsk">
            <a:extLst>
              <a:ext uri="{FF2B5EF4-FFF2-40B4-BE49-F238E27FC236}">
                <a16:creationId xmlns:a16="http://schemas.microsoft.com/office/drawing/2014/main" id="{CEB69AE5-687E-419D-A55F-E487AC302497}"/>
              </a:ext>
            </a:extLst>
          </p:cNvPr>
          <p:cNvPicPr>
            <a:picLocks noChangeAspect="1"/>
          </p:cNvPicPr>
          <p:nvPr userDrawn="1"/>
        </p:nvPicPr>
        <p:blipFill>
          <a:blip r:embed="rId3"/>
          <a:stretch>
            <a:fillRect/>
          </a:stretch>
        </p:blipFill>
        <p:spPr>
          <a:xfrm>
            <a:off x="10893966" y="2726282"/>
            <a:ext cx="549471" cy="285228"/>
          </a:xfrm>
          <a:prstGeom prst="rect">
            <a:avLst/>
          </a:prstGeom>
        </p:spPr>
      </p:pic>
      <p:pic>
        <p:nvPicPr>
          <p:cNvPr id="29" name="2 Ny slide">
            <a:extLst>
              <a:ext uri="{FF2B5EF4-FFF2-40B4-BE49-F238E27FC236}">
                <a16:creationId xmlns:a16="http://schemas.microsoft.com/office/drawing/2014/main" id="{15FEBEC5-3544-4D6D-BEE7-FF3B1F66C583}"/>
              </a:ext>
            </a:extLst>
          </p:cNvPr>
          <p:cNvPicPr>
            <a:picLocks noChangeAspect="1"/>
          </p:cNvPicPr>
          <p:nvPr userDrawn="1"/>
        </p:nvPicPr>
        <p:blipFill rotWithShape="1">
          <a:blip r:embed="rId4"/>
          <a:srcRect l="2931" r="60888"/>
          <a:stretch/>
        </p:blipFill>
        <p:spPr>
          <a:xfrm>
            <a:off x="7424180" y="1729552"/>
            <a:ext cx="363808" cy="647461"/>
          </a:xfrm>
          <a:prstGeom prst="rect">
            <a:avLst/>
          </a:prstGeom>
        </p:spPr>
      </p:pic>
      <p:pic>
        <p:nvPicPr>
          <p:cNvPr id="36" name="3 Layout">
            <a:extLst>
              <a:ext uri="{FF2B5EF4-FFF2-40B4-BE49-F238E27FC236}">
                <a16:creationId xmlns:a16="http://schemas.microsoft.com/office/drawing/2014/main" id="{6FF1287C-BF9A-43AF-BCD0-BAEDCF6A3E4F}"/>
              </a:ext>
            </a:extLst>
          </p:cNvPr>
          <p:cNvPicPr>
            <a:picLocks noChangeAspect="1"/>
          </p:cNvPicPr>
          <p:nvPr userDrawn="1"/>
        </p:nvPicPr>
        <p:blipFill rotWithShape="1">
          <a:blip r:embed="rId4"/>
          <a:srcRect l="36944" r="2272" b="69429"/>
          <a:stretch/>
        </p:blipFill>
        <p:spPr>
          <a:xfrm>
            <a:off x="7424179" y="2637672"/>
            <a:ext cx="593523" cy="192211"/>
          </a:xfrm>
          <a:prstGeom prst="rect">
            <a:avLst/>
          </a:prstGeom>
        </p:spPr>
      </p:pic>
      <p:pic>
        <p:nvPicPr>
          <p:cNvPr id="37" name="4 Nulstil">
            <a:extLst>
              <a:ext uri="{FF2B5EF4-FFF2-40B4-BE49-F238E27FC236}">
                <a16:creationId xmlns:a16="http://schemas.microsoft.com/office/drawing/2014/main" id="{A5EF829E-F701-44EF-8539-1321E27FF689}"/>
              </a:ext>
            </a:extLst>
          </p:cNvPr>
          <p:cNvPicPr>
            <a:picLocks noChangeAspect="1"/>
          </p:cNvPicPr>
          <p:nvPr userDrawn="1"/>
        </p:nvPicPr>
        <p:blipFill>
          <a:blip r:embed="rId5"/>
          <a:stretch>
            <a:fillRect/>
          </a:stretch>
        </p:blipFill>
        <p:spPr>
          <a:xfrm>
            <a:off x="10893965" y="3453261"/>
            <a:ext cx="547384" cy="197799"/>
          </a:xfrm>
          <a:prstGeom prst="rect">
            <a:avLst/>
          </a:prstGeom>
        </p:spPr>
      </p:pic>
      <p:pic>
        <p:nvPicPr>
          <p:cNvPr id="38" name="5 Indsæt billede">
            <a:extLst>
              <a:ext uri="{FF2B5EF4-FFF2-40B4-BE49-F238E27FC236}">
                <a16:creationId xmlns:a16="http://schemas.microsoft.com/office/drawing/2014/main" id="{3D3C226B-A300-4773-A813-316D83446DEB}"/>
              </a:ext>
            </a:extLst>
          </p:cNvPr>
          <p:cNvPicPr>
            <a:picLocks noChangeAspect="1"/>
          </p:cNvPicPr>
          <p:nvPr userDrawn="1"/>
        </p:nvPicPr>
        <p:blipFill>
          <a:blip r:embed="rId6"/>
          <a:stretch>
            <a:fillRect/>
          </a:stretch>
        </p:blipFill>
        <p:spPr>
          <a:xfrm>
            <a:off x="7422381" y="4215766"/>
            <a:ext cx="262219" cy="256055"/>
          </a:xfrm>
          <a:prstGeom prst="rect">
            <a:avLst/>
          </a:prstGeom>
        </p:spPr>
      </p:pic>
      <p:pic>
        <p:nvPicPr>
          <p:cNvPr id="39" name="6 Beskær">
            <a:extLst>
              <a:ext uri="{FF2B5EF4-FFF2-40B4-BE49-F238E27FC236}">
                <a16:creationId xmlns:a16="http://schemas.microsoft.com/office/drawing/2014/main" id="{F5EB7714-1BAF-4615-8F42-CE312EE7628F}"/>
              </a:ext>
            </a:extLst>
          </p:cNvPr>
          <p:cNvPicPr>
            <a:picLocks noChangeAspect="1"/>
          </p:cNvPicPr>
          <p:nvPr userDrawn="1"/>
        </p:nvPicPr>
        <p:blipFill>
          <a:blip r:embed="rId7"/>
          <a:stretch>
            <a:fillRect/>
          </a:stretch>
        </p:blipFill>
        <p:spPr>
          <a:xfrm>
            <a:off x="7418629" y="4891539"/>
            <a:ext cx="337488" cy="321707"/>
          </a:xfrm>
          <a:prstGeom prst="rect">
            <a:avLst/>
          </a:prstGeom>
        </p:spPr>
      </p:pic>
      <p:pic>
        <p:nvPicPr>
          <p:cNvPr id="40" name="7 Skalér billede">
            <a:extLst>
              <a:ext uri="{FF2B5EF4-FFF2-40B4-BE49-F238E27FC236}">
                <a16:creationId xmlns:a16="http://schemas.microsoft.com/office/drawing/2014/main" id="{90E44E96-15EC-4173-BC67-080D7205EA5D}"/>
              </a:ext>
            </a:extLst>
          </p:cNvPr>
          <p:cNvPicPr>
            <a:picLocks noChangeAspect="1"/>
          </p:cNvPicPr>
          <p:nvPr userDrawn="1"/>
        </p:nvPicPr>
        <p:blipFill>
          <a:blip r:embed="rId8"/>
          <a:stretch>
            <a:fillRect/>
          </a:stretch>
        </p:blipFill>
        <p:spPr>
          <a:xfrm>
            <a:off x="7464216" y="5300090"/>
            <a:ext cx="359789" cy="335309"/>
          </a:xfrm>
          <a:prstGeom prst="rect">
            <a:avLst/>
          </a:prstGeom>
        </p:spPr>
      </p:pic>
      <p:pic>
        <p:nvPicPr>
          <p:cNvPr id="8" name="Billede 7">
            <a:extLst>
              <a:ext uri="{FF2B5EF4-FFF2-40B4-BE49-F238E27FC236}">
                <a16:creationId xmlns:a16="http://schemas.microsoft.com/office/drawing/2014/main" id="{0FAE27C5-4052-440E-8FA4-A98456A0F42B}"/>
              </a:ext>
            </a:extLst>
          </p:cNvPr>
          <p:cNvPicPr>
            <a:picLocks noChangeAspect="1"/>
          </p:cNvPicPr>
          <p:nvPr userDrawn="1"/>
        </p:nvPicPr>
        <p:blipFill>
          <a:blip r:embed="rId9"/>
          <a:stretch>
            <a:fillRect/>
          </a:stretch>
        </p:blipFill>
        <p:spPr>
          <a:xfrm>
            <a:off x="2902799" y="2867098"/>
            <a:ext cx="1188952" cy="496311"/>
          </a:xfrm>
          <a:prstGeom prst="rect">
            <a:avLst/>
          </a:prstGeom>
        </p:spPr>
      </p:pic>
      <p:pic>
        <p:nvPicPr>
          <p:cNvPr id="12" name="Billede 11">
            <a:extLst>
              <a:ext uri="{FF2B5EF4-FFF2-40B4-BE49-F238E27FC236}">
                <a16:creationId xmlns:a16="http://schemas.microsoft.com/office/drawing/2014/main" id="{7578D16D-11CB-45D8-BBA9-97BDA3E71BF2}"/>
              </a:ext>
            </a:extLst>
          </p:cNvPr>
          <p:cNvPicPr>
            <a:picLocks noChangeAspect="1"/>
          </p:cNvPicPr>
          <p:nvPr userDrawn="1"/>
        </p:nvPicPr>
        <p:blipFill rotWithShape="1">
          <a:blip r:embed="rId10"/>
          <a:srcRect b="46720"/>
          <a:stretch/>
        </p:blipFill>
        <p:spPr>
          <a:xfrm>
            <a:off x="3754195" y="3570200"/>
            <a:ext cx="893461" cy="627651"/>
          </a:xfrm>
          <a:prstGeom prst="rect">
            <a:avLst/>
          </a:prstGeom>
        </p:spPr>
      </p:pic>
      <p:sp>
        <p:nvSpPr>
          <p:cNvPr id="13" name="Rektangel 12">
            <a:extLst>
              <a:ext uri="{FF2B5EF4-FFF2-40B4-BE49-F238E27FC236}">
                <a16:creationId xmlns:a16="http://schemas.microsoft.com/office/drawing/2014/main" id="{82D1FADE-DAFE-478C-930A-6DBB9BAC37F0}"/>
              </a:ext>
            </a:extLst>
          </p:cNvPr>
          <p:cNvSpPr/>
          <p:nvPr userDrawn="1"/>
        </p:nvSpPr>
        <p:spPr>
          <a:xfrm>
            <a:off x="3711510" y="3551931"/>
            <a:ext cx="990263" cy="52794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pic>
        <p:nvPicPr>
          <p:cNvPr id="14" name="Billede 13">
            <a:extLst>
              <a:ext uri="{FF2B5EF4-FFF2-40B4-BE49-F238E27FC236}">
                <a16:creationId xmlns:a16="http://schemas.microsoft.com/office/drawing/2014/main" id="{A0F8AFD2-A688-44B9-964A-D90D804E5692}"/>
              </a:ext>
            </a:extLst>
          </p:cNvPr>
          <p:cNvPicPr>
            <a:picLocks noChangeAspect="1"/>
          </p:cNvPicPr>
          <p:nvPr userDrawn="1"/>
        </p:nvPicPr>
        <p:blipFill rotWithShape="1">
          <a:blip r:embed="rId11"/>
          <a:srcRect l="14162" t="-10959" b="-1"/>
          <a:stretch/>
        </p:blipFill>
        <p:spPr>
          <a:xfrm>
            <a:off x="3608738" y="4263734"/>
            <a:ext cx="1134764" cy="494511"/>
          </a:xfrm>
          <a:prstGeom prst="rect">
            <a:avLst/>
          </a:prstGeom>
        </p:spPr>
      </p:pic>
      <p:sp>
        <p:nvSpPr>
          <p:cNvPr id="33" name="Rektangel 32">
            <a:extLst>
              <a:ext uri="{FF2B5EF4-FFF2-40B4-BE49-F238E27FC236}">
                <a16:creationId xmlns:a16="http://schemas.microsoft.com/office/drawing/2014/main" id="{32AE28FE-3DAC-4B7C-877A-CCF99AD7BB33}"/>
              </a:ext>
            </a:extLst>
          </p:cNvPr>
          <p:cNvSpPr/>
          <p:nvPr userDrawn="1"/>
        </p:nvSpPr>
        <p:spPr>
          <a:xfrm>
            <a:off x="4091751" y="4263734"/>
            <a:ext cx="472859" cy="4834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err="1"/>
          </a:p>
        </p:txBody>
      </p:sp>
      <p:pic>
        <p:nvPicPr>
          <p:cNvPr id="24" name="Logo">
            <a:extLst>
              <a:ext uri="{FF2B5EF4-FFF2-40B4-BE49-F238E27FC236}">
                <a16:creationId xmlns:a16="http://schemas.microsoft.com/office/drawing/2014/main" id="{F890F6C2-7553-4B53-9A72-EC01290DF87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354095" y="180347"/>
            <a:ext cx="3396599" cy="536399"/>
          </a:xfrm>
          <a:prstGeom prst="rect">
            <a:avLst/>
          </a:prstGeom>
        </p:spPr>
      </p:pic>
      <p:pic>
        <p:nvPicPr>
          <p:cNvPr id="45" name="Billede 44">
            <a:extLst>
              <a:ext uri="{FF2B5EF4-FFF2-40B4-BE49-F238E27FC236}">
                <a16:creationId xmlns:a16="http://schemas.microsoft.com/office/drawing/2014/main" id="{2A639B25-3B69-4C9B-8AD3-D8FD1B4943CF}"/>
              </a:ext>
            </a:extLst>
          </p:cNvPr>
          <p:cNvPicPr>
            <a:picLocks noChangeAspect="1"/>
          </p:cNvPicPr>
          <p:nvPr userDrawn="1"/>
        </p:nvPicPr>
        <p:blipFill>
          <a:blip r:embed="rId13"/>
          <a:stretch>
            <a:fillRect/>
          </a:stretch>
        </p:blipFill>
        <p:spPr>
          <a:xfrm>
            <a:off x="801898" y="2378921"/>
            <a:ext cx="3453999" cy="231308"/>
          </a:xfrm>
          <a:prstGeom prst="rect">
            <a:avLst/>
          </a:prstGeom>
        </p:spPr>
      </p:pic>
      <p:pic>
        <p:nvPicPr>
          <p:cNvPr id="46" name="Billede 24">
            <a:extLst>
              <a:ext uri="{FF2B5EF4-FFF2-40B4-BE49-F238E27FC236}">
                <a16:creationId xmlns:a16="http://schemas.microsoft.com/office/drawing/2014/main" id="{BC7185AD-12A6-4D53-BFE6-D7774FD58B2D}"/>
              </a:ext>
            </a:extLst>
          </p:cNvPr>
          <p:cNvPicPr>
            <a:picLocks noChangeAspect="1"/>
          </p:cNvPicPr>
          <p:nvPr userDrawn="1"/>
        </p:nvPicPr>
        <p:blipFill>
          <a:blip r:embed="rId14"/>
          <a:stretch>
            <a:fillRect/>
          </a:stretch>
        </p:blipFill>
        <p:spPr>
          <a:xfrm>
            <a:off x="3646907" y="1969714"/>
            <a:ext cx="444844" cy="236711"/>
          </a:xfrm>
          <a:prstGeom prst="rect">
            <a:avLst/>
          </a:prstGeom>
        </p:spPr>
      </p:pic>
      <p:sp>
        <p:nvSpPr>
          <p:cNvPr id="47" name="Tekstfelt 46">
            <a:extLst>
              <a:ext uri="{FF2B5EF4-FFF2-40B4-BE49-F238E27FC236}">
                <a16:creationId xmlns:a16="http://schemas.microsoft.com/office/drawing/2014/main" id="{D861B624-E28B-4C93-83A6-123355D562BD}"/>
              </a:ext>
            </a:extLst>
          </p:cNvPr>
          <p:cNvSpPr txBox="1"/>
          <p:nvPr userDrawn="1"/>
        </p:nvSpPr>
        <p:spPr>
          <a:xfrm>
            <a:off x="828595" y="2594321"/>
            <a:ext cx="3446631" cy="115416"/>
          </a:xfrm>
          <a:prstGeom prst="rect">
            <a:avLst/>
          </a:prstGeom>
          <a:noFill/>
        </p:spPr>
        <p:txBody>
          <a:bodyPr wrap="square" lIns="0" tIns="0" rIns="0" bIns="0" rtlCol="0">
            <a:spAutoFit/>
          </a:bodyPr>
          <a:lstStyle/>
          <a:p>
            <a:pPr>
              <a:lnSpc>
                <a:spcPct val="125000"/>
              </a:lnSpc>
              <a:tabLst>
                <a:tab pos="374641" algn="l"/>
                <a:tab pos="761981" algn="l"/>
                <a:tab pos="1141385" algn="l"/>
                <a:tab pos="1523962" algn="l"/>
                <a:tab pos="1911303" algn="l"/>
                <a:tab pos="2293881" algn="l"/>
                <a:tab pos="2676458" algn="l"/>
                <a:tab pos="3059037" algn="l"/>
              </a:tabLst>
            </a:pPr>
            <a:r>
              <a:rPr lang="da-DK" sz="600" dirty="0"/>
              <a:t>FMN	FMI	FPS	FES	FRS	FSV	BRS	HJV	FAUK</a:t>
            </a:r>
          </a:p>
        </p:txBody>
      </p:sp>
    </p:spTree>
    <p:extLst>
      <p:ext uri="{BB962C8B-B14F-4D97-AF65-F5344CB8AC3E}">
        <p14:creationId xmlns:p14="http://schemas.microsoft.com/office/powerpoint/2010/main" val="2855380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1" y="0"/>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p:cNvSpPr>
            <a:spLocks noGrp="1"/>
          </p:cNvSpPr>
          <p:nvPr>
            <p:ph type="ctrTitle" hasCustomPrompt="1"/>
          </p:nvPr>
        </p:nvSpPr>
        <p:spPr>
          <a:xfrm>
            <a:off x="868516" y="1871675"/>
            <a:ext cx="10845135" cy="1933617"/>
          </a:xfrm>
        </p:spPr>
        <p:txBody>
          <a:bodyPr wrap="square" anchor="b">
            <a:noAutofit/>
          </a:bodyPr>
          <a:lstStyle>
            <a:lvl1pPr algn="l">
              <a:defRPr sz="3699">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4" y="3896296"/>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4" name="Tjenestebrug">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7"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173066" y="6450432"/>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8"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173085" y="660818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4FC551B9-65B1-44F2-B442-58BCE03AFB5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6" name="Picture 2" descr="http://team.msp.forsvaret.fiin.dk/sites/Haerkommandoen/SiteAssets/SitePages/Startside/haermaerke.gi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524027"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boks 21"/>
          <p:cNvSpPr txBox="1"/>
          <p:nvPr userDrawn="1"/>
        </p:nvSpPr>
        <p:spPr>
          <a:xfrm>
            <a:off x="10524011"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pic>
        <p:nvPicPr>
          <p:cNvPr id="5" name="Billede 4"/>
          <p:cNvPicPr>
            <a:picLocks noChangeAspect="1"/>
          </p:cNvPicPr>
          <p:nvPr userDrawn="1"/>
        </p:nvPicPr>
        <p:blipFill>
          <a:blip r:embed="rId3"/>
          <a:stretch>
            <a:fillRect/>
          </a:stretch>
        </p:blipFill>
        <p:spPr>
          <a:xfrm>
            <a:off x="1" y="5103"/>
            <a:ext cx="12193200" cy="6858000"/>
          </a:xfrm>
          <a:prstGeom prst="rect">
            <a:avLst/>
          </a:prstGeom>
        </p:spPr>
      </p:pic>
      <p:sp>
        <p:nvSpPr>
          <p:cNvPr id="23" name="Bottom box">
            <a:extLst>
              <a:ext uri="{FF2B5EF4-FFF2-40B4-BE49-F238E27FC236}">
                <a16:creationId xmlns:a16="http://schemas.microsoft.com/office/drawing/2014/main" id="{89821071-2E34-4B87-885E-590BD2636BCD}"/>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312" indent="-171399">
              <a:buFont typeface="Arial" panose="020B0604020202020204" pitchFamily="34" charset="0"/>
              <a:buChar char="•"/>
              <a:defRPr sz="100"/>
            </a:lvl2pPr>
            <a:lvl3pPr marL="747226" indent="-171399">
              <a:buFont typeface="Arial" panose="020B0604020202020204" pitchFamily="34" charset="0"/>
              <a:buChar char="•"/>
              <a:defRPr sz="100"/>
            </a:lvl3pPr>
            <a:lvl4pPr marL="747226" indent="-171399">
              <a:buFont typeface="Arial" panose="020B0604020202020204" pitchFamily="34" charset="0"/>
              <a:buChar char="•"/>
              <a:defRPr sz="100"/>
            </a:lvl4pPr>
            <a:lvl5pPr marL="747226" indent="-171399">
              <a:buFont typeface="Arial" panose="020B0604020202020204" pitchFamily="34" charset="0"/>
              <a:buChar char="•"/>
              <a:defRPr sz="100"/>
            </a:lvl5pPr>
          </a:lstStyle>
          <a:p>
            <a:pPr lvl="0"/>
            <a:r>
              <a:rPr lang="da-DK" dirty="0"/>
              <a:t>.</a:t>
            </a:r>
          </a:p>
        </p:txBody>
      </p:sp>
      <p:pic>
        <p:nvPicPr>
          <p:cNvPr id="30" name="Billede 29"/>
          <p:cNvPicPr>
            <a:picLocks noChangeAspect="1"/>
          </p:cNvPicPr>
          <p:nvPr userDrawn="1"/>
        </p:nvPicPr>
        <p:blipFill>
          <a:blip r:embed="rId4"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Tree>
    <p:extLst>
      <p:ext uri="{BB962C8B-B14F-4D97-AF65-F5344CB8AC3E}">
        <p14:creationId xmlns:p14="http://schemas.microsoft.com/office/powerpoint/2010/main" val="2333907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1" y="0"/>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p:cNvSpPr>
            <a:spLocks noGrp="1"/>
          </p:cNvSpPr>
          <p:nvPr>
            <p:ph type="ctrTitle" hasCustomPrompt="1"/>
          </p:nvPr>
        </p:nvSpPr>
        <p:spPr>
          <a:xfrm>
            <a:off x="868516" y="1871675"/>
            <a:ext cx="10845135" cy="1933617"/>
          </a:xfrm>
        </p:spPr>
        <p:txBody>
          <a:bodyPr wrap="square" anchor="b">
            <a:noAutofit/>
          </a:bodyPr>
          <a:lstStyle>
            <a:lvl1pPr algn="l">
              <a:defRPr sz="3699">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4" y="3896296"/>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4" name="Tjenestebrug">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7"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173066" y="6450432"/>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8"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173085" y="660818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4FC551B9-65B1-44F2-B442-58BCE03AFB5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6" name="Picture 2" descr="http://team.msp.forsvaret.fiin.dk/sites/Haerkommandoen/SiteAssets/SitePages/Startside/haermaerke.gi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524027"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boks 21"/>
          <p:cNvSpPr txBox="1"/>
          <p:nvPr userDrawn="1"/>
        </p:nvSpPr>
        <p:spPr>
          <a:xfrm>
            <a:off x="10524011"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pic>
        <p:nvPicPr>
          <p:cNvPr id="5" name="Billede 4"/>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 y="5103"/>
            <a:ext cx="12193200" cy="6858000"/>
          </a:xfrm>
          <a:prstGeom prst="rect">
            <a:avLst/>
          </a:prstGeom>
        </p:spPr>
      </p:pic>
      <p:sp>
        <p:nvSpPr>
          <p:cNvPr id="23" name="Bottom box">
            <a:extLst>
              <a:ext uri="{FF2B5EF4-FFF2-40B4-BE49-F238E27FC236}">
                <a16:creationId xmlns:a16="http://schemas.microsoft.com/office/drawing/2014/main" id="{89821071-2E34-4B87-885E-590BD2636BCD}"/>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312" indent="-171399">
              <a:buFont typeface="Arial" panose="020B0604020202020204" pitchFamily="34" charset="0"/>
              <a:buChar char="•"/>
              <a:defRPr sz="100"/>
            </a:lvl2pPr>
            <a:lvl3pPr marL="747226" indent="-171399">
              <a:buFont typeface="Arial" panose="020B0604020202020204" pitchFamily="34" charset="0"/>
              <a:buChar char="•"/>
              <a:defRPr sz="100"/>
            </a:lvl3pPr>
            <a:lvl4pPr marL="747226" indent="-171399">
              <a:buFont typeface="Arial" panose="020B0604020202020204" pitchFamily="34" charset="0"/>
              <a:buChar char="•"/>
              <a:defRPr sz="100"/>
            </a:lvl4pPr>
            <a:lvl5pPr marL="747226" indent="-171399">
              <a:buFont typeface="Arial" panose="020B0604020202020204" pitchFamily="34" charset="0"/>
              <a:buChar char="•"/>
              <a:defRPr sz="100"/>
            </a:lvl5pPr>
          </a:lstStyle>
          <a:p>
            <a:pPr lvl="0"/>
            <a:r>
              <a:rPr lang="da-DK" dirty="0"/>
              <a:t>.</a:t>
            </a:r>
          </a:p>
        </p:txBody>
      </p:sp>
      <p:pic>
        <p:nvPicPr>
          <p:cNvPr id="30" name="Billede 29"/>
          <p:cNvPicPr>
            <a:picLocks noChangeAspect="1"/>
          </p:cNvPicPr>
          <p:nvPr userDrawn="1"/>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Tree>
    <p:extLst>
      <p:ext uri="{BB962C8B-B14F-4D97-AF65-F5344CB8AC3E}">
        <p14:creationId xmlns:p14="http://schemas.microsoft.com/office/powerpoint/2010/main" val="20549549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1" y="0"/>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p:cNvSpPr>
            <a:spLocks noGrp="1"/>
          </p:cNvSpPr>
          <p:nvPr>
            <p:ph type="ctrTitle" hasCustomPrompt="1"/>
          </p:nvPr>
        </p:nvSpPr>
        <p:spPr>
          <a:xfrm>
            <a:off x="868516" y="1871675"/>
            <a:ext cx="10845135" cy="1933617"/>
          </a:xfrm>
        </p:spPr>
        <p:txBody>
          <a:bodyPr wrap="square" anchor="b">
            <a:noAutofit/>
          </a:bodyPr>
          <a:lstStyle>
            <a:lvl1pPr algn="l">
              <a:defRPr sz="3699">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4" y="3896296"/>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4" name="Tjenestebrug">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7"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173066" y="6450432"/>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8"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173085" y="660818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4FC551B9-65B1-44F2-B442-58BCE03AFB5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6" name="Picture 2" descr="http://team.msp.forsvaret.fiin.dk/sites/Haerkommandoen/SiteAssets/SitePages/Startside/haermaerke.gi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524027"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boks 21"/>
          <p:cNvSpPr txBox="1"/>
          <p:nvPr userDrawn="1"/>
        </p:nvSpPr>
        <p:spPr>
          <a:xfrm>
            <a:off x="10524011"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pic>
        <p:nvPicPr>
          <p:cNvPr id="5" name="Billede 4"/>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 y="5103"/>
            <a:ext cx="12193200" cy="6858000"/>
          </a:xfrm>
          <a:prstGeom prst="rect">
            <a:avLst/>
          </a:prstGeom>
        </p:spPr>
      </p:pic>
      <p:sp>
        <p:nvSpPr>
          <p:cNvPr id="23" name="Bottom box">
            <a:extLst>
              <a:ext uri="{FF2B5EF4-FFF2-40B4-BE49-F238E27FC236}">
                <a16:creationId xmlns:a16="http://schemas.microsoft.com/office/drawing/2014/main" id="{89821071-2E34-4B87-885E-590BD2636BCD}"/>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312" indent="-171399">
              <a:buFont typeface="Arial" panose="020B0604020202020204" pitchFamily="34" charset="0"/>
              <a:buChar char="•"/>
              <a:defRPr sz="100"/>
            </a:lvl2pPr>
            <a:lvl3pPr marL="747226" indent="-171399">
              <a:buFont typeface="Arial" panose="020B0604020202020204" pitchFamily="34" charset="0"/>
              <a:buChar char="•"/>
              <a:defRPr sz="100"/>
            </a:lvl3pPr>
            <a:lvl4pPr marL="747226" indent="-171399">
              <a:buFont typeface="Arial" panose="020B0604020202020204" pitchFamily="34" charset="0"/>
              <a:buChar char="•"/>
              <a:defRPr sz="100"/>
            </a:lvl4pPr>
            <a:lvl5pPr marL="747226" indent="-171399">
              <a:buFont typeface="Arial" panose="020B0604020202020204" pitchFamily="34" charset="0"/>
              <a:buChar char="•"/>
              <a:defRPr sz="100"/>
            </a:lvl5pPr>
          </a:lstStyle>
          <a:p>
            <a:pPr lvl="0"/>
            <a:r>
              <a:rPr lang="da-DK" dirty="0"/>
              <a:t>.</a:t>
            </a:r>
          </a:p>
        </p:txBody>
      </p:sp>
      <p:pic>
        <p:nvPicPr>
          <p:cNvPr id="30" name="Billede 29"/>
          <p:cNvPicPr>
            <a:picLocks noChangeAspect="1"/>
          </p:cNvPicPr>
          <p:nvPr userDrawn="1"/>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Tree>
    <p:extLst>
      <p:ext uri="{BB962C8B-B14F-4D97-AF65-F5344CB8AC3E}">
        <p14:creationId xmlns:p14="http://schemas.microsoft.com/office/powerpoint/2010/main" val="1279474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_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1" y="0"/>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p:cNvSpPr>
            <a:spLocks noGrp="1"/>
          </p:cNvSpPr>
          <p:nvPr>
            <p:ph type="ctrTitle" hasCustomPrompt="1"/>
          </p:nvPr>
        </p:nvSpPr>
        <p:spPr>
          <a:xfrm>
            <a:off x="868516" y="1871675"/>
            <a:ext cx="10845135" cy="1933617"/>
          </a:xfrm>
        </p:spPr>
        <p:txBody>
          <a:bodyPr wrap="square" anchor="b">
            <a:noAutofit/>
          </a:bodyPr>
          <a:lstStyle>
            <a:lvl1pPr algn="l">
              <a:defRPr sz="3699">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4" y="3896296"/>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4" name="Tjenestebrug">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7"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173066" y="6450432"/>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8"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173085" y="660818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4FC551B9-65B1-44F2-B442-58BCE03AFB5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6" name="Picture 2" descr="http://team.msp.forsvaret.fiin.dk/sites/Haerkommandoen/SiteAssets/SitePages/Startside/haermaerke.gi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524027"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boks 21"/>
          <p:cNvSpPr txBox="1"/>
          <p:nvPr userDrawn="1"/>
        </p:nvSpPr>
        <p:spPr>
          <a:xfrm>
            <a:off x="10524011"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pic>
        <p:nvPicPr>
          <p:cNvPr id="5" name="Billede 4"/>
          <p:cNvPicPr>
            <a:picLocks noChangeAspect="1"/>
          </p:cNvPicPr>
          <p:nvPr userDrawn="1"/>
        </p:nvPicPr>
        <p:blipFill>
          <a:blip r:embed="rId3">
            <a:duotone>
              <a:prstClr val="black"/>
              <a:schemeClr val="accent1">
                <a:tint val="45000"/>
                <a:satMod val="400000"/>
              </a:schemeClr>
            </a:duotone>
          </a:blip>
          <a:stretch>
            <a:fillRect/>
          </a:stretch>
        </p:blipFill>
        <p:spPr>
          <a:xfrm>
            <a:off x="1" y="5103"/>
            <a:ext cx="12193200" cy="6858000"/>
          </a:xfrm>
          <a:prstGeom prst="rect">
            <a:avLst/>
          </a:prstGeom>
        </p:spPr>
      </p:pic>
      <p:sp>
        <p:nvSpPr>
          <p:cNvPr id="23" name="Bottom box">
            <a:extLst>
              <a:ext uri="{FF2B5EF4-FFF2-40B4-BE49-F238E27FC236}">
                <a16:creationId xmlns:a16="http://schemas.microsoft.com/office/drawing/2014/main" id="{89821071-2E34-4B87-885E-590BD2636BCD}"/>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312" indent="-171399">
              <a:buFont typeface="Arial" panose="020B0604020202020204" pitchFamily="34" charset="0"/>
              <a:buChar char="•"/>
              <a:defRPr sz="100"/>
            </a:lvl2pPr>
            <a:lvl3pPr marL="747226" indent="-171399">
              <a:buFont typeface="Arial" panose="020B0604020202020204" pitchFamily="34" charset="0"/>
              <a:buChar char="•"/>
              <a:defRPr sz="100"/>
            </a:lvl3pPr>
            <a:lvl4pPr marL="747226" indent="-171399">
              <a:buFont typeface="Arial" panose="020B0604020202020204" pitchFamily="34" charset="0"/>
              <a:buChar char="•"/>
              <a:defRPr sz="100"/>
            </a:lvl4pPr>
            <a:lvl5pPr marL="747226" indent="-171399">
              <a:buFont typeface="Arial" panose="020B0604020202020204" pitchFamily="34" charset="0"/>
              <a:buChar char="•"/>
              <a:defRPr sz="100"/>
            </a:lvl5pPr>
          </a:lstStyle>
          <a:p>
            <a:pPr lvl="0"/>
            <a:r>
              <a:rPr lang="da-DK" dirty="0"/>
              <a:t>.</a:t>
            </a:r>
          </a:p>
        </p:txBody>
      </p:sp>
      <p:pic>
        <p:nvPicPr>
          <p:cNvPr id="30" name="Billede 29"/>
          <p:cNvPicPr>
            <a:picLocks noChangeAspect="1"/>
          </p:cNvPicPr>
          <p:nvPr userDrawn="1"/>
        </p:nvPicPr>
        <p:blipFill>
          <a:blip r:embed="rId4"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Tree>
    <p:extLst>
      <p:ext uri="{BB962C8B-B14F-4D97-AF65-F5344CB8AC3E}">
        <p14:creationId xmlns:p14="http://schemas.microsoft.com/office/powerpoint/2010/main" val="15734938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4_Forside standard">
    <p:spTree>
      <p:nvGrpSpPr>
        <p:cNvPr id="1" name=""/>
        <p:cNvGrpSpPr/>
        <p:nvPr/>
      </p:nvGrpSpPr>
      <p:grpSpPr>
        <a:xfrm>
          <a:off x="0" y="0"/>
          <a:ext cx="0" cy="0"/>
          <a:chOff x="0" y="0"/>
          <a:chExt cx="0" cy="0"/>
        </a:xfrm>
      </p:grpSpPr>
      <p:sp>
        <p:nvSpPr>
          <p:cNvPr id="17" name="Background">
            <a:extLst>
              <a:ext uri="{FF2B5EF4-FFF2-40B4-BE49-F238E27FC236}">
                <a16:creationId xmlns:a16="http://schemas.microsoft.com/office/drawing/2014/main" id="{7E2AB669-D28D-42F1-807C-A14090E25252}"/>
              </a:ext>
            </a:extLst>
          </p:cNvPr>
          <p:cNvSpPr/>
          <p:nvPr userDrawn="1"/>
        </p:nvSpPr>
        <p:spPr>
          <a:xfrm>
            <a:off x="1" y="0"/>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p:cNvSpPr>
            <a:spLocks noGrp="1"/>
          </p:cNvSpPr>
          <p:nvPr>
            <p:ph type="ctrTitle" hasCustomPrompt="1"/>
          </p:nvPr>
        </p:nvSpPr>
        <p:spPr>
          <a:xfrm>
            <a:off x="868516" y="1871675"/>
            <a:ext cx="10845135" cy="1933617"/>
          </a:xfrm>
        </p:spPr>
        <p:txBody>
          <a:bodyPr wrap="square" anchor="b">
            <a:noAutofit/>
          </a:bodyPr>
          <a:lstStyle>
            <a:lvl1pPr algn="l">
              <a:defRPr sz="3699">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4" y="3896296"/>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4" name="Tjenestebrug">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7"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173066" y="6450432"/>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8"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173085" y="660818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fld id="{4FC551B9-65B1-44F2-B442-58BCE03AFB5E}"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pic>
        <p:nvPicPr>
          <p:cNvPr id="16" name="Picture 2" descr="http://team.msp.forsvaret.fiin.dk/sites/Haerkommandoen/SiteAssets/SitePages/Startside/haermaerke.gif"/>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524027"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boks 21"/>
          <p:cNvSpPr txBox="1"/>
          <p:nvPr userDrawn="1"/>
        </p:nvSpPr>
        <p:spPr>
          <a:xfrm>
            <a:off x="10524011"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pic>
        <p:nvPicPr>
          <p:cNvPr id="5" name="Billede 4"/>
          <p:cNvPicPr>
            <a:picLocks noChangeAspect="1"/>
          </p:cNvPicPr>
          <p:nvPr userDrawn="1"/>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1" y="5103"/>
            <a:ext cx="12193200" cy="6858000"/>
          </a:xfrm>
          <a:prstGeom prst="rect">
            <a:avLst/>
          </a:prstGeom>
        </p:spPr>
      </p:pic>
      <p:sp>
        <p:nvSpPr>
          <p:cNvPr id="23" name="Bottom box">
            <a:extLst>
              <a:ext uri="{FF2B5EF4-FFF2-40B4-BE49-F238E27FC236}">
                <a16:creationId xmlns:a16="http://schemas.microsoft.com/office/drawing/2014/main" id="{89821071-2E34-4B87-885E-590BD2636BCD}"/>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312" indent="-171399">
              <a:buFont typeface="Arial" panose="020B0604020202020204" pitchFamily="34" charset="0"/>
              <a:buChar char="•"/>
              <a:defRPr sz="100"/>
            </a:lvl2pPr>
            <a:lvl3pPr marL="747226" indent="-171399">
              <a:buFont typeface="Arial" panose="020B0604020202020204" pitchFamily="34" charset="0"/>
              <a:buChar char="•"/>
              <a:defRPr sz="100"/>
            </a:lvl3pPr>
            <a:lvl4pPr marL="747226" indent="-171399">
              <a:buFont typeface="Arial" panose="020B0604020202020204" pitchFamily="34" charset="0"/>
              <a:buChar char="•"/>
              <a:defRPr sz="100"/>
            </a:lvl4pPr>
            <a:lvl5pPr marL="747226" indent="-171399">
              <a:buFont typeface="Arial" panose="020B0604020202020204" pitchFamily="34" charset="0"/>
              <a:buChar char="•"/>
              <a:defRPr sz="100"/>
            </a:lvl5pPr>
          </a:lstStyle>
          <a:p>
            <a:pPr lvl="0"/>
            <a:r>
              <a:rPr lang="da-DK" dirty="0"/>
              <a:t>.</a:t>
            </a:r>
          </a:p>
        </p:txBody>
      </p:sp>
      <p:pic>
        <p:nvPicPr>
          <p:cNvPr id="30" name="Billede 29"/>
          <p:cNvPicPr>
            <a:picLocks noChangeAspect="1"/>
          </p:cNvPicPr>
          <p:nvPr userDrawn="1"/>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Tree>
    <p:extLst>
      <p:ext uri="{BB962C8B-B14F-4D97-AF65-F5344CB8AC3E}">
        <p14:creationId xmlns:p14="http://schemas.microsoft.com/office/powerpoint/2010/main" val="4154749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Forside med bille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9A3F990-A1E2-45D7-BB03-B5F658ACB1D2}"/>
              </a:ext>
            </a:extLst>
          </p:cNvPr>
          <p:cNvSpPr>
            <a:spLocks noGrp="1"/>
          </p:cNvSpPr>
          <p:nvPr>
            <p:ph type="pic" sz="quarter" idx="13" hasCustomPrompt="1"/>
          </p:nvPr>
        </p:nvSpPr>
        <p:spPr>
          <a:xfrm>
            <a:off x="1" y="0"/>
            <a:ext cx="12192000" cy="6858000"/>
          </a:xfrm>
        </p:spPr>
        <p:txBody>
          <a:bodyPr tIns="720000" anchor="ctr" anchorCtr="0"/>
          <a:lstStyle>
            <a:lvl1pPr marL="0" indent="0" algn="ctr">
              <a:buNone/>
              <a:defRPr/>
            </a:lvl1pPr>
          </a:lstStyle>
          <a:p>
            <a:r>
              <a:rPr lang="da-DK" dirty="0"/>
              <a:t>Klik på ikonet for at tilføje et billede</a:t>
            </a:r>
          </a:p>
        </p:txBody>
      </p:sp>
      <p:pic>
        <p:nvPicPr>
          <p:cNvPr id="4" name="Billed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9199" y="514159"/>
            <a:ext cx="1906016" cy="563880"/>
          </a:xfrm>
          <a:prstGeom prst="rect">
            <a:avLst/>
          </a:prstGeom>
        </p:spPr>
      </p:pic>
      <p:sp>
        <p:nvSpPr>
          <p:cNvPr id="2" name="Title 1"/>
          <p:cNvSpPr>
            <a:spLocks noGrp="1"/>
          </p:cNvSpPr>
          <p:nvPr>
            <p:ph type="ctrTitle" hasCustomPrompt="1"/>
          </p:nvPr>
        </p:nvSpPr>
        <p:spPr>
          <a:xfrm>
            <a:off x="868516" y="4233735"/>
            <a:ext cx="10845135" cy="580800"/>
          </a:xfrm>
        </p:spPr>
        <p:txBody>
          <a:bodyPr wrap="square" anchor="b">
            <a:spAutoFit/>
          </a:bodyPr>
          <a:lstStyle>
            <a:lvl1pPr algn="l">
              <a:defRPr sz="3699">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922114" y="4905549"/>
            <a:ext cx="4320000" cy="914401"/>
          </a:xfrm>
        </p:spPr>
        <p:txBody>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20" name="Bottom box">
            <a:extLst>
              <a:ext uri="{FF2B5EF4-FFF2-40B4-BE49-F238E27FC236}">
                <a16:creationId xmlns:a16="http://schemas.microsoft.com/office/drawing/2014/main" id="{CF54AAEE-85E1-4F0A-A35B-41D12ECDD6E6}"/>
              </a:ext>
            </a:extLst>
          </p:cNvPr>
          <p:cNvSpPr>
            <a:spLocks noGrp="1"/>
          </p:cNvSpPr>
          <p:nvPr>
            <p:ph type="body" sz="quarter" idx="15" hasCustomPrompt="1"/>
          </p:nvPr>
        </p:nvSpPr>
        <p:spPr>
          <a:xfrm>
            <a:off x="921600" y="5922000"/>
            <a:ext cx="10368000" cy="75600"/>
          </a:xfrm>
          <a:solidFill>
            <a:schemeClr val="accent1"/>
          </a:solidFill>
        </p:spPr>
        <p:txBody>
          <a:bodyPr/>
          <a:lstStyle>
            <a:lvl1pPr marL="0" indent="0">
              <a:buFont typeface="Arial" panose="020B0604020202020204" pitchFamily="34" charset="0"/>
              <a:buNone/>
              <a:defRPr sz="100">
                <a:noFill/>
              </a:defRPr>
            </a:lvl1pPr>
            <a:lvl2pPr marL="459312" indent="-171399">
              <a:buFont typeface="Arial" panose="020B0604020202020204" pitchFamily="34" charset="0"/>
              <a:buChar char="•"/>
              <a:defRPr sz="100"/>
            </a:lvl2pPr>
            <a:lvl3pPr marL="747226" indent="-171399">
              <a:buFont typeface="Arial" panose="020B0604020202020204" pitchFamily="34" charset="0"/>
              <a:buChar char="•"/>
              <a:defRPr sz="100"/>
            </a:lvl3pPr>
            <a:lvl4pPr marL="747226" indent="-171399">
              <a:buFont typeface="Arial" panose="020B0604020202020204" pitchFamily="34" charset="0"/>
              <a:buChar char="•"/>
              <a:defRPr sz="100"/>
            </a:lvl4pPr>
            <a:lvl5pPr marL="747226" indent="-171399">
              <a:buFont typeface="Arial" panose="020B0604020202020204" pitchFamily="34" charset="0"/>
              <a:buChar char="•"/>
              <a:defRPr sz="100"/>
            </a:lvl5pPr>
          </a:lstStyle>
          <a:p>
            <a:pPr lvl="0"/>
            <a:r>
              <a:rPr lang="da-DK" dirty="0"/>
              <a:t>.</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7029447"/>
            <a:ext cx="0" cy="0"/>
          </a:xfrm>
        </p:spPr>
        <p:txBody>
          <a:bodyPr/>
          <a:lstStyle>
            <a:lvl1pPr>
              <a:defRPr sz="100">
                <a:noFill/>
              </a:defRPr>
            </a:lvl1pPr>
          </a:lstStyle>
          <a:p>
            <a:fld id="{9EACCC4A-893E-4B6A-A217-166559D2F8BC}" type="datetime2">
              <a:rPr lang="da-DK" smtClean="0"/>
              <a:pPr/>
              <a:t>4. februar 2025</a:t>
            </a:fld>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7029447"/>
            <a:ext cx="0" cy="0"/>
          </a:xfrm>
        </p:spPr>
        <p:txBody>
          <a:bodyPr/>
          <a:lstStyle>
            <a:lvl1pPr>
              <a:defRPr sz="100">
                <a:noFill/>
              </a:defRPr>
            </a:lvl1pPr>
          </a:lstStyle>
          <a:p>
            <a:endParaRPr lang="da-DK" dirty="0"/>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7029447"/>
            <a:ext cx="0" cy="0"/>
          </a:xfrm>
        </p:spPr>
        <p:txBody>
          <a:bodyPr/>
          <a:lstStyle>
            <a:lvl1pPr>
              <a:defRPr sz="100">
                <a:noFill/>
              </a:defRPr>
            </a:lvl1pPr>
          </a:lstStyle>
          <a:p>
            <a:fld id="{24C8C45C-947F-4981-8B3F-4F32E973C901}" type="slidenum">
              <a:rPr lang="da-DK" smtClean="0"/>
              <a:pPr/>
              <a:t>‹nr.›</a:t>
            </a:fld>
            <a:endParaRPr lang="da-DK" dirty="0"/>
          </a:p>
        </p:txBody>
      </p:sp>
      <p:sp>
        <p:nvSpPr>
          <p:cNvPr id="26" name="Tjenestebrug" descr="Tilføj klassifikation" title="Klassifikation">
            <a:extLst>
              <a:ext uri="{FF2B5EF4-FFF2-40B4-BE49-F238E27FC236}">
                <a16:creationId xmlns:a16="http://schemas.microsoft.com/office/drawing/2014/main" id="{C0C82AC3-0336-4737-8280-A45BAE1DA373}"/>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7" name="Afklassificeret">
            <a:extLst>
              <a:ext uri="{FF2B5EF4-FFF2-40B4-BE49-F238E27FC236}">
                <a16:creationId xmlns:a16="http://schemas.microsoft.com/office/drawing/2014/main" id="{43F8254F-D5FE-443B-9376-05A5AAD2DF7B}"/>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9" name="Tjenestebrug">
            <a:extLst>
              <a:ext uri="{FF2B5EF4-FFF2-40B4-BE49-F238E27FC236}">
                <a16:creationId xmlns:a16="http://schemas.microsoft.com/office/drawing/2014/main" id="{88CCF056-6E37-4E9C-AFF1-C5488E3A6A60}"/>
              </a:ext>
            </a:extLst>
          </p:cNvPr>
          <p:cNvSpPr>
            <a:spLocks noGrp="1"/>
          </p:cNvSpPr>
          <p:nvPr>
            <p:ph type="body" sz="quarter" idx="19" hasCustomPrompt="1"/>
          </p:nvPr>
        </p:nvSpPr>
        <p:spPr>
          <a:xfrm>
            <a:off x="4376266" y="6460218"/>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30" name="Afklassificeret">
            <a:extLst>
              <a:ext uri="{FF2B5EF4-FFF2-40B4-BE49-F238E27FC236}">
                <a16:creationId xmlns:a16="http://schemas.microsoft.com/office/drawing/2014/main" id="{307FC0C7-1D70-48F4-BA01-75A3C8F62F80}"/>
              </a:ext>
            </a:extLst>
          </p:cNvPr>
          <p:cNvSpPr>
            <a:spLocks noGrp="1"/>
          </p:cNvSpPr>
          <p:nvPr>
            <p:ph type="body" sz="quarter" idx="20" hasCustomPrompt="1"/>
          </p:nvPr>
        </p:nvSpPr>
        <p:spPr>
          <a:xfrm>
            <a:off x="4376284" y="6617967"/>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32" name="Date Placeholder 2">
            <a:extLst>
              <a:ext uri="{FF2B5EF4-FFF2-40B4-BE49-F238E27FC236}">
                <a16:creationId xmlns:a16="http://schemas.microsoft.com/office/drawing/2014/main" id="{7A1007AC-71D9-4C3B-BE94-4486EE7499EB}"/>
              </a:ext>
            </a:extLst>
          </p:cNvPr>
          <p:cNvSpPr txBox="1">
            <a:spLocks/>
          </p:cNvSpPr>
          <p:nvPr userDrawn="1"/>
        </p:nvSpPr>
        <p:spPr>
          <a:xfrm>
            <a:off x="203200" y="7114735"/>
            <a:ext cx="0" cy="0"/>
          </a:xfrm>
          <a:prstGeom prst="rect">
            <a:avLst/>
          </a:prstGeom>
        </p:spPr>
        <p:txBody>
          <a:bodyPr vert="horz" wrap="square" lIns="0" tIns="0" rIns="0" bIns="0" rtlCol="0" anchor="ctr" anchorCtr="0"/>
          <a:lstStyle>
            <a:defPPr>
              <a:defRPr lang="en-US"/>
            </a:defPPr>
            <a:lvl1pPr marL="0" algn="r"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0C60E8-3CEA-426D-9F52-92B3EDD7F172}" type="datetime2">
              <a:rPr lang="da-DK" sz="100" smtClean="0"/>
              <a:pPr/>
              <a:t>4. februar 2025</a:t>
            </a:fld>
            <a:endParaRPr lang="da-DK" sz="100" dirty="0"/>
          </a:p>
        </p:txBody>
      </p:sp>
      <p:sp>
        <p:nvSpPr>
          <p:cNvPr id="33" name="Slide Number Placeholder 4">
            <a:extLst>
              <a:ext uri="{FF2B5EF4-FFF2-40B4-BE49-F238E27FC236}">
                <a16:creationId xmlns:a16="http://schemas.microsoft.com/office/drawing/2014/main" id="{73D9D80D-E108-4E26-A9C4-A691F717C41D}"/>
              </a:ext>
            </a:extLst>
          </p:cNvPr>
          <p:cNvSpPr txBox="1">
            <a:spLocks/>
          </p:cNvSpPr>
          <p:nvPr userDrawn="1"/>
        </p:nvSpPr>
        <p:spPr>
          <a:xfrm flipV="1">
            <a:off x="203200" y="7114735"/>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543" tIns="118769" rIns="0" bIns="0" rtlCol="0" anchor="b" anchorCtr="0"/>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da-DK" sz="100" smtClean="0"/>
              <a:pPr/>
              <a:t>‹nr.›</a:t>
            </a:fld>
            <a:endParaRPr lang="da-DK" sz="100" dirty="0"/>
          </a:p>
        </p:txBody>
      </p:sp>
      <p:pic>
        <p:nvPicPr>
          <p:cNvPr id="18" name="Picture 2" descr="http://team.msp.forsvaret.fiin.dk/sites/Haerkommandoen/SiteAssets/SitePages/Startside/haermaerke.gif"/>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524027" y="5151931"/>
            <a:ext cx="735823" cy="618760"/>
          </a:xfrm>
          <a:prstGeom prst="rect">
            <a:avLst/>
          </a:prstGeom>
          <a:noFill/>
          <a:extLst>
            <a:ext uri="{909E8E84-426E-40DD-AFC4-6F175D3DCCD1}">
              <a14:hiddenFill xmlns:a14="http://schemas.microsoft.com/office/drawing/2010/main">
                <a:solidFill>
                  <a:srgbClr val="FFFFFF"/>
                </a:solidFill>
              </a14:hiddenFill>
            </a:ext>
          </a:extLst>
        </p:spPr>
      </p:pic>
      <p:sp>
        <p:nvSpPr>
          <p:cNvPr id="19" name="Tekstboks 18"/>
          <p:cNvSpPr txBox="1"/>
          <p:nvPr userDrawn="1"/>
        </p:nvSpPr>
        <p:spPr>
          <a:xfrm>
            <a:off x="10524011" y="5770691"/>
            <a:ext cx="735821" cy="153888"/>
          </a:xfrm>
          <a:prstGeom prst="rect">
            <a:avLst/>
          </a:prstGeom>
          <a:noFill/>
        </p:spPr>
        <p:txBody>
          <a:bodyPr wrap="square" lIns="0" tIns="0" rIns="0" bIns="0" rtlCol="0">
            <a:spAutoFit/>
          </a:bodyPr>
          <a:lstStyle/>
          <a:p>
            <a:pPr algn="ctr">
              <a:lnSpc>
                <a:spcPct val="125000"/>
              </a:lnSpc>
            </a:pPr>
            <a:r>
              <a:rPr lang="da-DK" sz="800" dirty="0">
                <a:solidFill>
                  <a:prstClr val="black"/>
                </a:solidFill>
              </a:rPr>
              <a:t>Hæren</a:t>
            </a:r>
          </a:p>
        </p:txBody>
      </p:sp>
    </p:spTree>
    <p:extLst>
      <p:ext uri="{BB962C8B-B14F-4D97-AF65-F5344CB8AC3E}">
        <p14:creationId xmlns:p14="http://schemas.microsoft.com/office/powerpoint/2010/main" val="39467105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1007536" y="2330450"/>
            <a:ext cx="10706099" cy="367347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Tjenestebrug">
            <a:extLst>
              <a:ext uri="{FF2B5EF4-FFF2-40B4-BE49-F238E27FC236}">
                <a16:creationId xmlns:a16="http://schemas.microsoft.com/office/drawing/2014/main" id="{4FA4E295-C991-4C85-A430-8E77C6856DD0}"/>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9" name="Afklassificeret">
            <a:extLst>
              <a:ext uri="{FF2B5EF4-FFF2-40B4-BE49-F238E27FC236}">
                <a16:creationId xmlns:a16="http://schemas.microsoft.com/office/drawing/2014/main" id="{F6BF7C7E-D6F4-4FD7-9D13-A7183A63FBA0}"/>
              </a:ext>
            </a:extLst>
          </p:cNvPr>
          <p:cNvSpPr>
            <a:spLocks noGrp="1"/>
          </p:cNvSpPr>
          <p:nvPr>
            <p:ph type="body" sz="quarter" idx="17" hasCustomPrompt="1"/>
          </p:nvPr>
        </p:nvSpPr>
        <p:spPr>
          <a:xfrm>
            <a:off x="4173086" y="275691"/>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1" name="Tjenestebrug">
            <a:extLst>
              <a:ext uri="{FF2B5EF4-FFF2-40B4-BE49-F238E27FC236}">
                <a16:creationId xmlns:a16="http://schemas.microsoft.com/office/drawing/2014/main" id="{B7991B50-C9A5-412D-AD92-FBB26509DE4A}"/>
              </a:ext>
            </a:extLst>
          </p:cNvPr>
          <p:cNvSpPr>
            <a:spLocks noGrp="1"/>
          </p:cNvSpPr>
          <p:nvPr>
            <p:ph type="body" sz="quarter" idx="19" hasCustomPrompt="1"/>
          </p:nvPr>
        </p:nvSpPr>
        <p:spPr>
          <a:xfrm>
            <a:off x="4173066" y="6467209"/>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12" name="Afklassificeret">
            <a:extLst>
              <a:ext uri="{FF2B5EF4-FFF2-40B4-BE49-F238E27FC236}">
                <a16:creationId xmlns:a16="http://schemas.microsoft.com/office/drawing/2014/main" id="{0B3ED1EF-436E-41C8-8BB9-3E9E4E0821D2}"/>
              </a:ext>
            </a:extLst>
          </p:cNvPr>
          <p:cNvSpPr>
            <a:spLocks noGrp="1"/>
          </p:cNvSpPr>
          <p:nvPr>
            <p:ph type="body" sz="quarter" idx="20" hasCustomPrompt="1"/>
          </p:nvPr>
        </p:nvSpPr>
        <p:spPr>
          <a:xfrm>
            <a:off x="4173085" y="6626479"/>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4" name="Titel 13"/>
          <p:cNvSpPr>
            <a:spLocks noGrp="1"/>
          </p:cNvSpPr>
          <p:nvPr>
            <p:ph type="title"/>
          </p:nvPr>
        </p:nvSpPr>
        <p:spPr/>
        <p:txBody>
          <a:bodyPr/>
          <a:lstStyle/>
          <a:p>
            <a:r>
              <a:rPr lang="da-DK"/>
              <a:t>Klik for at redigere i master</a:t>
            </a:r>
          </a:p>
        </p:txBody>
      </p:sp>
      <p:sp>
        <p:nvSpPr>
          <p:cNvPr id="15"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16" name="Pladsholder til sidefod 15"/>
          <p:cNvSpPr>
            <a:spLocks noGrp="1"/>
          </p:cNvSpPr>
          <p:nvPr>
            <p:ph type="ftr" sz="quarter" idx="23"/>
          </p:nvPr>
        </p:nvSpPr>
        <p:spPr>
          <a:xfrm>
            <a:off x="8226827" y="6420476"/>
            <a:ext cx="2988644" cy="146223"/>
          </a:xfrm>
        </p:spPr>
        <p:txBody>
          <a:bodyPr/>
          <a:lstStyle/>
          <a:p>
            <a:endParaRPr lang="en-GB" dirty="0">
              <a:solidFill>
                <a:prstClr val="black"/>
              </a:solidFill>
            </a:endParaRPr>
          </a:p>
        </p:txBody>
      </p:sp>
      <p:sp>
        <p:nvSpPr>
          <p:cNvPr id="3" name="Pladsholder til tekst 2"/>
          <p:cNvSpPr>
            <a:spLocks noGrp="1"/>
          </p:cNvSpPr>
          <p:nvPr>
            <p:ph type="body" sz="quarter" idx="25" hasCustomPrompt="1"/>
          </p:nvPr>
        </p:nvSpPr>
        <p:spPr>
          <a:xfrm>
            <a:off x="8226949" y="6278043"/>
            <a:ext cx="2989691" cy="122237"/>
          </a:xfrm>
        </p:spPr>
        <p:txBody>
          <a:bodyPr/>
          <a:lstStyle>
            <a:lvl1pPr marL="0" indent="0" algn="r">
              <a:buNone/>
              <a:defRPr sz="700" b="1" baseline="0"/>
            </a:lvl1pPr>
          </a:lstStyle>
          <a:p>
            <a:pPr lvl="0"/>
            <a:r>
              <a:rPr lang="da-DK" dirty="0"/>
              <a:t>Klik her for at tilføje titel </a:t>
            </a:r>
          </a:p>
        </p:txBody>
      </p:sp>
      <p:sp>
        <p:nvSpPr>
          <p:cNvPr id="20" name="Pladsholder til tekst 2"/>
          <p:cNvSpPr>
            <a:spLocks noGrp="1"/>
          </p:cNvSpPr>
          <p:nvPr>
            <p:ph type="body" sz="quarter" idx="26" hasCustomPrompt="1"/>
          </p:nvPr>
        </p:nvSpPr>
        <p:spPr>
          <a:xfrm>
            <a:off x="8239319" y="6684883"/>
            <a:ext cx="2989691" cy="122237"/>
          </a:xfrm>
        </p:spPr>
        <p:txBody>
          <a:bodyPr/>
          <a:lstStyle>
            <a:lvl1pPr marL="0" indent="0" algn="r">
              <a:buNone/>
              <a:defRPr sz="700" b="0" i="0"/>
            </a:lvl1pPr>
          </a:lstStyle>
          <a:p>
            <a:pPr lvl="0"/>
            <a:r>
              <a:rPr lang="da-DK" dirty="0"/>
              <a:t>Klik for at tilføje REF</a:t>
            </a:r>
          </a:p>
        </p:txBody>
      </p:sp>
      <p:sp>
        <p:nvSpPr>
          <p:cNvPr id="18"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1543998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1007535" y="2330450"/>
            <a:ext cx="10706099" cy="367347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Tjenestebrug">
            <a:extLst>
              <a:ext uri="{FF2B5EF4-FFF2-40B4-BE49-F238E27FC236}">
                <a16:creationId xmlns:a16="http://schemas.microsoft.com/office/drawing/2014/main" id="{4FA4E295-C991-4C85-A430-8E77C6856DD0}"/>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9" name="Afklassificeret">
            <a:extLst>
              <a:ext uri="{FF2B5EF4-FFF2-40B4-BE49-F238E27FC236}">
                <a16:creationId xmlns:a16="http://schemas.microsoft.com/office/drawing/2014/main" id="{F6BF7C7E-D6F4-4FD7-9D13-A7183A63FBA0}"/>
              </a:ext>
            </a:extLst>
          </p:cNvPr>
          <p:cNvSpPr>
            <a:spLocks noGrp="1"/>
          </p:cNvSpPr>
          <p:nvPr>
            <p:ph type="body" sz="quarter" idx="17" hasCustomPrompt="1"/>
          </p:nvPr>
        </p:nvSpPr>
        <p:spPr>
          <a:xfrm>
            <a:off x="4173085" y="275691"/>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1" name="Tjenestebrug">
            <a:extLst>
              <a:ext uri="{FF2B5EF4-FFF2-40B4-BE49-F238E27FC236}">
                <a16:creationId xmlns:a16="http://schemas.microsoft.com/office/drawing/2014/main" id="{B7991B50-C9A5-412D-AD92-FBB26509DE4A}"/>
              </a:ext>
            </a:extLst>
          </p:cNvPr>
          <p:cNvSpPr>
            <a:spLocks noGrp="1"/>
          </p:cNvSpPr>
          <p:nvPr>
            <p:ph type="body" sz="quarter" idx="19" hasCustomPrompt="1"/>
          </p:nvPr>
        </p:nvSpPr>
        <p:spPr>
          <a:xfrm>
            <a:off x="4173065" y="6467207"/>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2" name="Afklassificeret">
            <a:extLst>
              <a:ext uri="{FF2B5EF4-FFF2-40B4-BE49-F238E27FC236}">
                <a16:creationId xmlns:a16="http://schemas.microsoft.com/office/drawing/2014/main" id="{0B3ED1EF-436E-41C8-8BB9-3E9E4E0821D2}"/>
              </a:ext>
            </a:extLst>
          </p:cNvPr>
          <p:cNvSpPr>
            <a:spLocks noGrp="1"/>
          </p:cNvSpPr>
          <p:nvPr>
            <p:ph type="body" sz="quarter" idx="20" hasCustomPrompt="1"/>
          </p:nvPr>
        </p:nvSpPr>
        <p:spPr>
          <a:xfrm>
            <a:off x="4173084" y="6626479"/>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4" name="Titel 13"/>
          <p:cNvSpPr>
            <a:spLocks noGrp="1"/>
          </p:cNvSpPr>
          <p:nvPr>
            <p:ph type="title"/>
          </p:nvPr>
        </p:nvSpPr>
        <p:spPr/>
        <p:txBody>
          <a:bodyPr/>
          <a:lstStyle/>
          <a:p>
            <a:r>
              <a:rPr lang="da-DK"/>
              <a:t>Klik for at redigere i master</a:t>
            </a:r>
          </a:p>
        </p:txBody>
      </p:sp>
      <p:sp>
        <p:nvSpPr>
          <p:cNvPr id="15"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16" name="Pladsholder til sidefod 15"/>
          <p:cNvSpPr>
            <a:spLocks noGrp="1"/>
          </p:cNvSpPr>
          <p:nvPr>
            <p:ph type="ftr" sz="quarter" idx="23"/>
          </p:nvPr>
        </p:nvSpPr>
        <p:spPr>
          <a:xfrm>
            <a:off x="8226827" y="6420474"/>
            <a:ext cx="2988644" cy="146223"/>
          </a:xfrm>
        </p:spPr>
        <p:txBody>
          <a:bodyPr/>
          <a:lstStyle/>
          <a:p>
            <a:endParaRPr lang="en-GB" dirty="0">
              <a:solidFill>
                <a:prstClr val="black"/>
              </a:solidFill>
            </a:endParaRPr>
          </a:p>
        </p:txBody>
      </p:sp>
      <p:sp>
        <p:nvSpPr>
          <p:cNvPr id="3" name="Pladsholder til tekst 2"/>
          <p:cNvSpPr>
            <a:spLocks noGrp="1"/>
          </p:cNvSpPr>
          <p:nvPr>
            <p:ph type="body" sz="quarter" idx="25" hasCustomPrompt="1"/>
          </p:nvPr>
        </p:nvSpPr>
        <p:spPr>
          <a:xfrm>
            <a:off x="8226949" y="6278041"/>
            <a:ext cx="2989691" cy="122237"/>
          </a:xfrm>
        </p:spPr>
        <p:txBody>
          <a:bodyPr/>
          <a:lstStyle>
            <a:lvl1pPr marL="0" indent="0" algn="r">
              <a:buNone/>
              <a:defRPr sz="700" b="1" baseline="0"/>
            </a:lvl1pPr>
          </a:lstStyle>
          <a:p>
            <a:pPr lvl="0"/>
            <a:r>
              <a:rPr lang="da-DK" dirty="0"/>
              <a:t>Klik her for at tilføje titel </a:t>
            </a:r>
          </a:p>
        </p:txBody>
      </p:sp>
      <p:sp>
        <p:nvSpPr>
          <p:cNvPr id="20" name="Pladsholder til tekst 2"/>
          <p:cNvSpPr>
            <a:spLocks noGrp="1"/>
          </p:cNvSpPr>
          <p:nvPr>
            <p:ph type="body" sz="quarter" idx="26" hasCustomPrompt="1"/>
          </p:nvPr>
        </p:nvSpPr>
        <p:spPr>
          <a:xfrm>
            <a:off x="8239319" y="6684881"/>
            <a:ext cx="2989691" cy="122237"/>
          </a:xfrm>
        </p:spPr>
        <p:txBody>
          <a:bodyPr/>
          <a:lstStyle>
            <a:lvl1pPr marL="0" indent="0" algn="r">
              <a:buNone/>
              <a:defRPr sz="700" b="0" i="0"/>
            </a:lvl1pPr>
          </a:lstStyle>
          <a:p>
            <a:pPr lvl="0"/>
            <a:r>
              <a:rPr lang="da-DK" dirty="0"/>
              <a:t>Klik for at tilføje REF</a:t>
            </a:r>
          </a:p>
        </p:txBody>
      </p:sp>
      <p:sp>
        <p:nvSpPr>
          <p:cNvPr id="18"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4019057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9"/>
            <a:ext cx="121932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1007540" y="1150635"/>
            <a:ext cx="10706097" cy="528045"/>
          </a:xfrm>
        </p:spPr>
        <p:txBody>
          <a:bodyPr/>
          <a:lstStyle>
            <a:lvl1pPr>
              <a:defRPr sz="1999"/>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1007535" y="1871663"/>
            <a:ext cx="758512" cy="218236"/>
          </a:xfrm>
        </p:spPr>
        <p:txBody>
          <a:bodyPr/>
          <a:lstStyle>
            <a:lvl1pPr marL="0" indent="0">
              <a:lnSpc>
                <a:spcPct val="100000"/>
              </a:lnSpc>
              <a:spcBef>
                <a:spcPts val="0"/>
              </a:spcBef>
              <a:buNone/>
              <a:defRPr sz="900" b="1" cap="all" baseline="0"/>
            </a:lvl1pPr>
            <a:lvl2pPr marL="287914" indent="0">
              <a:buNone/>
              <a:defRPr sz="900" b="1" cap="all" baseline="0"/>
            </a:lvl2pPr>
            <a:lvl3pPr marL="575827" indent="0">
              <a:buNone/>
              <a:defRPr sz="900" b="1" cap="all" baseline="0"/>
            </a:lvl3pPr>
            <a:lvl4pPr marL="575827" indent="0">
              <a:buNone/>
              <a:defRPr sz="900" b="1" cap="all" baseline="0"/>
            </a:lvl4pPr>
            <a:lvl5pPr marL="575827"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814684" y="1871667"/>
            <a:ext cx="6119792" cy="218236"/>
          </a:xfrm>
        </p:spPr>
        <p:txBody>
          <a:bodyPr/>
          <a:lstStyle>
            <a:lvl1pPr marL="89973" indent="-89973">
              <a:lnSpc>
                <a:spcPct val="100000"/>
              </a:lnSpc>
              <a:spcBef>
                <a:spcPts val="0"/>
              </a:spcBef>
              <a:buClr>
                <a:schemeClr val="accent2"/>
              </a:buClr>
              <a:buSzPct val="105000"/>
              <a:buFont typeface="Verdana" panose="020B0604030504040204" pitchFamily="34" charset="0"/>
              <a:buChar char="/"/>
              <a:defRPr sz="900"/>
            </a:lvl1pPr>
            <a:lvl2pPr marL="161951" indent="-89973">
              <a:lnSpc>
                <a:spcPct val="100000"/>
              </a:lnSpc>
              <a:spcBef>
                <a:spcPts val="0"/>
              </a:spcBef>
              <a:buClr>
                <a:schemeClr val="accent2"/>
              </a:buClr>
              <a:buSzPct val="105000"/>
              <a:buFont typeface="Verdana" panose="020B0604030504040204" pitchFamily="34" charset="0"/>
              <a:buChar char="/"/>
              <a:defRPr sz="900"/>
            </a:lvl2pPr>
            <a:lvl3pPr marL="161951" indent="-89973">
              <a:lnSpc>
                <a:spcPct val="100000"/>
              </a:lnSpc>
              <a:spcBef>
                <a:spcPts val="0"/>
              </a:spcBef>
              <a:buClr>
                <a:schemeClr val="accent2"/>
              </a:buClr>
              <a:buSzPct val="105000"/>
              <a:buFont typeface="Verdana" panose="020B0604030504040204" pitchFamily="34" charset="0"/>
              <a:buChar char="/"/>
              <a:defRPr sz="900"/>
            </a:lvl3pPr>
            <a:lvl4pPr marL="161951" indent="-89973">
              <a:lnSpc>
                <a:spcPct val="100000"/>
              </a:lnSpc>
              <a:spcBef>
                <a:spcPts val="0"/>
              </a:spcBef>
              <a:buClr>
                <a:schemeClr val="accent2"/>
              </a:buClr>
              <a:buSzPct val="105000"/>
              <a:buFont typeface="Verdana" panose="020B0604030504040204" pitchFamily="34" charset="0"/>
              <a:buChar char="/"/>
              <a:defRPr sz="900"/>
            </a:lvl4pPr>
            <a:lvl5pPr marL="161951" indent="-89973">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1007536" y="2330451"/>
            <a:ext cx="6926941" cy="3504293"/>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5" name="Tjenestebrug">
            <a:extLst>
              <a:ext uri="{FF2B5EF4-FFF2-40B4-BE49-F238E27FC236}">
                <a16:creationId xmlns:a16="http://schemas.microsoft.com/office/drawing/2014/main" id="{5AEDA4AC-E820-4FF9-9D29-6D30F4ECA4D4}"/>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C581D602-335D-4AD1-9321-84B3E8EACD65}"/>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8" name="Tjenestebrug">
            <a:extLst>
              <a:ext uri="{FF2B5EF4-FFF2-40B4-BE49-F238E27FC236}">
                <a16:creationId xmlns:a16="http://schemas.microsoft.com/office/drawing/2014/main" id="{4BC199A5-FE27-4EDC-820E-D6B1829FD7AB}"/>
              </a:ext>
            </a:extLst>
          </p:cNvPr>
          <p:cNvSpPr>
            <a:spLocks noGrp="1"/>
          </p:cNvSpPr>
          <p:nvPr>
            <p:ph type="body" sz="quarter" idx="19" hasCustomPrompt="1"/>
          </p:nvPr>
        </p:nvSpPr>
        <p:spPr>
          <a:xfrm>
            <a:off x="4173066" y="6475598"/>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19" name="Afklassificeret">
            <a:extLst>
              <a:ext uri="{FF2B5EF4-FFF2-40B4-BE49-F238E27FC236}">
                <a16:creationId xmlns:a16="http://schemas.microsoft.com/office/drawing/2014/main" id="{29A7BC64-533D-4AA5-8E75-B3674960D315}"/>
              </a:ext>
            </a:extLst>
          </p:cNvPr>
          <p:cNvSpPr>
            <a:spLocks noGrp="1"/>
          </p:cNvSpPr>
          <p:nvPr>
            <p:ph type="body" sz="quarter" idx="20" hasCustomPrompt="1"/>
          </p:nvPr>
        </p:nvSpPr>
        <p:spPr>
          <a:xfrm>
            <a:off x="4173085" y="6633347"/>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pic>
        <p:nvPicPr>
          <p:cNvPr id="22" name="Billed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25"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6" name="Pladsholder til sidefod 15"/>
          <p:cNvSpPr>
            <a:spLocks noGrp="1"/>
          </p:cNvSpPr>
          <p:nvPr>
            <p:ph type="ftr" sz="quarter" idx="23"/>
          </p:nvPr>
        </p:nvSpPr>
        <p:spPr>
          <a:xfrm>
            <a:off x="8226827" y="6420476"/>
            <a:ext cx="2988644" cy="146223"/>
          </a:xfrm>
        </p:spPr>
        <p:txBody>
          <a:bodyPr/>
          <a:lstStyle/>
          <a:p>
            <a:endParaRPr lang="en-GB" dirty="0">
              <a:solidFill>
                <a:prstClr val="black"/>
              </a:solidFill>
            </a:endParaRPr>
          </a:p>
        </p:txBody>
      </p:sp>
      <p:sp>
        <p:nvSpPr>
          <p:cNvPr id="27" name="Pladsholder til tekst 2"/>
          <p:cNvSpPr>
            <a:spLocks noGrp="1"/>
          </p:cNvSpPr>
          <p:nvPr>
            <p:ph type="body" sz="quarter" idx="25" hasCustomPrompt="1"/>
          </p:nvPr>
        </p:nvSpPr>
        <p:spPr>
          <a:xfrm>
            <a:off x="8226949" y="6278043"/>
            <a:ext cx="2989691" cy="122237"/>
          </a:xfrm>
        </p:spPr>
        <p:txBody>
          <a:bodyPr/>
          <a:lstStyle>
            <a:lvl1pPr marL="0" indent="0" algn="r">
              <a:buNone/>
              <a:defRPr sz="700" b="1" baseline="0"/>
            </a:lvl1pPr>
          </a:lstStyle>
          <a:p>
            <a:pPr lvl="0"/>
            <a:r>
              <a:rPr lang="da-DK" dirty="0"/>
              <a:t>Klik her for at tilføje titel </a:t>
            </a:r>
          </a:p>
        </p:txBody>
      </p:sp>
      <p:sp>
        <p:nvSpPr>
          <p:cNvPr id="28" name="Pladsholder til tekst 2"/>
          <p:cNvSpPr>
            <a:spLocks noGrp="1"/>
          </p:cNvSpPr>
          <p:nvPr>
            <p:ph type="body" sz="quarter" idx="26" hasCustomPrompt="1"/>
          </p:nvPr>
        </p:nvSpPr>
        <p:spPr>
          <a:xfrm>
            <a:off x="8239319" y="6684883"/>
            <a:ext cx="2989691" cy="122237"/>
          </a:xfrm>
        </p:spPr>
        <p:txBody>
          <a:bodyPr/>
          <a:lstStyle>
            <a:lvl1pPr marL="0" indent="0" algn="r">
              <a:buNone/>
              <a:defRPr sz="700" b="0" i="0"/>
            </a:lvl1pPr>
          </a:lstStyle>
          <a:p>
            <a:pPr lvl="0"/>
            <a:r>
              <a:rPr lang="da-DK" dirty="0"/>
              <a:t>Klik for at tilføje REF</a:t>
            </a:r>
          </a:p>
        </p:txBody>
      </p:sp>
      <p:sp>
        <p:nvSpPr>
          <p:cNvPr id="17"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34920181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18" name="Billed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8" name="Background">
            <a:extLst>
              <a:ext uri="{FF2B5EF4-FFF2-40B4-BE49-F238E27FC236}">
                <a16:creationId xmlns:a16="http://schemas.microsoft.com/office/drawing/2014/main" id="{DFD13AEA-AC92-460F-AA1C-72BBDE0C595F}"/>
              </a:ext>
            </a:extLst>
          </p:cNvPr>
          <p:cNvSpPr/>
          <p:nvPr userDrawn="1"/>
        </p:nvSpPr>
        <p:spPr>
          <a:xfrm>
            <a:off x="1" y="1678679"/>
            <a:ext cx="121932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1007540" y="1150635"/>
            <a:ext cx="10706097" cy="528045"/>
          </a:xfrm>
        </p:spPr>
        <p:txBody>
          <a:bodyPr/>
          <a:lstStyle>
            <a:lvl1pPr>
              <a:defRPr sz="1999"/>
            </a:lvl1pPr>
          </a:lstStyle>
          <a:p>
            <a:r>
              <a:rPr lang="da-DK" dirty="0"/>
              <a:t>Klik her for at tilføje en titel</a:t>
            </a:r>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1007540" y="1873771"/>
            <a:ext cx="10706097" cy="3960972"/>
          </a:xfrm>
        </p:spPr>
        <p:txBody>
          <a:bodyPr/>
          <a:lstStyle>
            <a:lvl1pPr>
              <a:defRPr/>
            </a:lvl1pPr>
          </a:lstStyle>
          <a:p>
            <a:pPr lvl="0"/>
            <a:r>
              <a:rPr lang="da-DK" dirty="0"/>
              <a:t>Indsæt tabel</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Text Placeholder 10">
            <a:extLst>
              <a:ext uri="{FF2B5EF4-FFF2-40B4-BE49-F238E27FC236}">
                <a16:creationId xmlns:a16="http://schemas.microsoft.com/office/drawing/2014/main" id="{8521F739-A77E-4BF5-B1BC-AA8DA3B6A3DD}"/>
              </a:ext>
            </a:extLst>
          </p:cNvPr>
          <p:cNvSpPr>
            <a:spLocks noGrp="1"/>
          </p:cNvSpPr>
          <p:nvPr>
            <p:ph type="body" sz="quarter" idx="16" hasCustomPrompt="1"/>
          </p:nvPr>
        </p:nvSpPr>
        <p:spPr>
          <a:xfrm>
            <a:off x="1007540" y="5459507"/>
            <a:ext cx="10706097" cy="375236"/>
          </a:xfrm>
        </p:spPr>
        <p:txBody>
          <a:bodyPr anchor="b" anchorCtr="0"/>
          <a:lstStyle>
            <a:lvl1pPr marL="107968" indent="-107968">
              <a:lnSpc>
                <a:spcPct val="114000"/>
              </a:lnSpc>
              <a:spcBef>
                <a:spcPts val="0"/>
              </a:spcBef>
              <a:buFont typeface="Verdana" panose="020B0604030504040204" pitchFamily="34" charset="0"/>
              <a:buChar char="*"/>
              <a:defRPr sz="900"/>
            </a:lvl1pPr>
            <a:lvl2pPr marL="107968" indent="-107968">
              <a:lnSpc>
                <a:spcPct val="114000"/>
              </a:lnSpc>
              <a:spcBef>
                <a:spcPts val="0"/>
              </a:spcBef>
              <a:buFont typeface="Verdana" panose="020B0604030504040204" pitchFamily="34" charset="0"/>
              <a:buChar char="*"/>
              <a:defRPr sz="900"/>
            </a:lvl2pPr>
            <a:lvl3pPr marL="107968" indent="-107968">
              <a:lnSpc>
                <a:spcPct val="114000"/>
              </a:lnSpc>
              <a:spcBef>
                <a:spcPts val="0"/>
              </a:spcBef>
              <a:buFont typeface="Verdana" panose="020B0604030504040204" pitchFamily="34" charset="0"/>
              <a:buChar char="*"/>
              <a:defRPr sz="900"/>
            </a:lvl3pPr>
            <a:lvl4pPr marL="107968" indent="-107968">
              <a:lnSpc>
                <a:spcPct val="114000"/>
              </a:lnSpc>
              <a:spcBef>
                <a:spcPts val="0"/>
              </a:spcBef>
              <a:buFont typeface="Verdana" panose="020B0604030504040204" pitchFamily="34" charset="0"/>
              <a:buChar char="*"/>
              <a:defRPr sz="900"/>
            </a:lvl4pPr>
            <a:lvl5pPr marL="107968" indent="-107968">
              <a:lnSpc>
                <a:spcPct val="114000"/>
              </a:lnSpc>
              <a:spcBef>
                <a:spcPts val="0"/>
              </a:spcBef>
              <a:buFont typeface="Verdana" panose="020B0604030504040204" pitchFamily="34" charset="0"/>
              <a:buChar char="*"/>
              <a:defRPr sz="900"/>
            </a:lvl5pPr>
          </a:lstStyle>
          <a:p>
            <a:pPr lvl="0"/>
            <a:r>
              <a:rPr lang="da-DK"/>
              <a:t>Klik for at tilføje notes tekst</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21" name="Tjenestebrug">
            <a:extLst>
              <a:ext uri="{FF2B5EF4-FFF2-40B4-BE49-F238E27FC236}">
                <a16:creationId xmlns:a16="http://schemas.microsoft.com/office/drawing/2014/main" id="{ACDFB918-ACD5-48C8-BAAB-73699F994EC6}"/>
              </a:ext>
            </a:extLst>
          </p:cNvPr>
          <p:cNvSpPr>
            <a:spLocks noGrp="1"/>
          </p:cNvSpPr>
          <p:nvPr>
            <p:ph type="body" sz="quarter" idx="17"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2" name="Afklassificeret">
            <a:extLst>
              <a:ext uri="{FF2B5EF4-FFF2-40B4-BE49-F238E27FC236}">
                <a16:creationId xmlns:a16="http://schemas.microsoft.com/office/drawing/2014/main" id="{82546EAD-BB49-4BE4-8333-7E33370C9CC1}"/>
              </a:ext>
            </a:extLst>
          </p:cNvPr>
          <p:cNvSpPr>
            <a:spLocks noGrp="1"/>
          </p:cNvSpPr>
          <p:nvPr>
            <p:ph type="body" sz="quarter" idx="18"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4" name="Tjenestebrug">
            <a:extLst>
              <a:ext uri="{FF2B5EF4-FFF2-40B4-BE49-F238E27FC236}">
                <a16:creationId xmlns:a16="http://schemas.microsoft.com/office/drawing/2014/main" id="{7F5EC99F-D4DF-44AC-858F-308A012640E7}"/>
              </a:ext>
            </a:extLst>
          </p:cNvPr>
          <p:cNvSpPr>
            <a:spLocks noGrp="1"/>
          </p:cNvSpPr>
          <p:nvPr>
            <p:ph type="body" sz="quarter" idx="20" hasCustomPrompt="1"/>
          </p:nvPr>
        </p:nvSpPr>
        <p:spPr>
          <a:xfrm>
            <a:off x="4173066" y="6475598"/>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29F203-7290-4A7B-8633-B8BD9F52936E}"/>
              </a:ext>
            </a:extLst>
          </p:cNvPr>
          <p:cNvSpPr>
            <a:spLocks noGrp="1"/>
          </p:cNvSpPr>
          <p:nvPr>
            <p:ph type="body" sz="quarter" idx="21" hasCustomPrompt="1"/>
          </p:nvPr>
        </p:nvSpPr>
        <p:spPr>
          <a:xfrm>
            <a:off x="4173085" y="6633347"/>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6"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7" name="Pladsholder til sidefod 15"/>
          <p:cNvSpPr>
            <a:spLocks noGrp="1"/>
          </p:cNvSpPr>
          <p:nvPr>
            <p:ph type="ftr" sz="quarter" idx="23"/>
          </p:nvPr>
        </p:nvSpPr>
        <p:spPr>
          <a:xfrm>
            <a:off x="8226827" y="6420476"/>
            <a:ext cx="2988644" cy="146223"/>
          </a:xfrm>
        </p:spPr>
        <p:txBody>
          <a:bodyPr/>
          <a:lstStyle/>
          <a:p>
            <a:endParaRPr lang="en-GB" dirty="0">
              <a:solidFill>
                <a:prstClr val="black"/>
              </a:solidFill>
            </a:endParaRPr>
          </a:p>
        </p:txBody>
      </p:sp>
      <p:sp>
        <p:nvSpPr>
          <p:cNvPr id="28" name="Pladsholder til tekst 2"/>
          <p:cNvSpPr>
            <a:spLocks noGrp="1"/>
          </p:cNvSpPr>
          <p:nvPr>
            <p:ph type="body" sz="quarter" idx="25" hasCustomPrompt="1"/>
          </p:nvPr>
        </p:nvSpPr>
        <p:spPr>
          <a:xfrm>
            <a:off x="8226949" y="6278043"/>
            <a:ext cx="2989691" cy="122237"/>
          </a:xfrm>
        </p:spPr>
        <p:txBody>
          <a:bodyPr/>
          <a:lstStyle>
            <a:lvl1pPr marL="0" indent="0" algn="r">
              <a:buNone/>
              <a:defRPr sz="700" b="1" baseline="0"/>
            </a:lvl1pPr>
          </a:lstStyle>
          <a:p>
            <a:pPr lvl="0"/>
            <a:r>
              <a:rPr lang="da-DK" dirty="0"/>
              <a:t>Klik her for at tilføje titel </a:t>
            </a:r>
          </a:p>
        </p:txBody>
      </p:sp>
      <p:sp>
        <p:nvSpPr>
          <p:cNvPr id="29" name="Pladsholder til tekst 2"/>
          <p:cNvSpPr>
            <a:spLocks noGrp="1"/>
          </p:cNvSpPr>
          <p:nvPr>
            <p:ph type="body" sz="quarter" idx="26" hasCustomPrompt="1"/>
          </p:nvPr>
        </p:nvSpPr>
        <p:spPr>
          <a:xfrm>
            <a:off x="8239319" y="6684883"/>
            <a:ext cx="2989691" cy="122237"/>
          </a:xfrm>
        </p:spPr>
        <p:txBody>
          <a:bodyPr/>
          <a:lstStyle>
            <a:lvl1pPr marL="0" indent="0" algn="r">
              <a:buNone/>
              <a:defRPr sz="700" b="0" i="0"/>
            </a:lvl1pPr>
          </a:lstStyle>
          <a:p>
            <a:pPr lvl="0"/>
            <a:r>
              <a:rPr lang="da-DK" dirty="0"/>
              <a:t>Klik for at tilføje REF</a:t>
            </a:r>
          </a:p>
        </p:txBody>
      </p:sp>
      <p:sp>
        <p:nvSpPr>
          <p:cNvPr id="16"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2336732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pic>
        <p:nvPicPr>
          <p:cNvPr id="23" name="Billed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1007540" y="1150631"/>
            <a:ext cx="4800599" cy="720000"/>
          </a:xfrm>
        </p:spPr>
        <p:txBody>
          <a:bodyPr>
            <a:normAutofit/>
          </a:bodyPr>
          <a:lstStyle>
            <a:lvl1pPr>
              <a:lnSpc>
                <a:spcPct val="108000"/>
              </a:lnSpc>
              <a:defRPr sz="1999"/>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1007540" y="2075391"/>
            <a:ext cx="4800599" cy="392854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96002" y="1150641"/>
            <a:ext cx="5617633" cy="4853295"/>
          </a:xfrm>
        </p:spPr>
        <p:txBody>
          <a:bodyPr tIns="720000" anchor="ctr" anchorCtr="0"/>
          <a:lstStyle>
            <a:lvl1pPr marL="0" indent="0" algn="ctr">
              <a:buNone/>
              <a:defRPr/>
            </a:lvl1pPr>
          </a:lstStyle>
          <a:p>
            <a:r>
              <a:rPr lang="da-DK" dirty="0"/>
              <a:t>Klik på ikonet for at tilføje et billede</a:t>
            </a:r>
          </a:p>
        </p:txBody>
      </p:sp>
      <p:sp>
        <p:nvSpPr>
          <p:cNvPr id="16" name="Tjenestebrug">
            <a:extLst>
              <a:ext uri="{FF2B5EF4-FFF2-40B4-BE49-F238E27FC236}">
                <a16:creationId xmlns:a16="http://schemas.microsoft.com/office/drawing/2014/main" id="{87545A53-235D-45E4-A38E-B37C80AD2CE8}"/>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17" name="Afklassificeret">
            <a:extLst>
              <a:ext uri="{FF2B5EF4-FFF2-40B4-BE49-F238E27FC236}">
                <a16:creationId xmlns:a16="http://schemas.microsoft.com/office/drawing/2014/main" id="{0CF71E1F-29C5-4F41-B05F-62C49644D2F5}"/>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9" name="Tjenestebrug">
            <a:extLst>
              <a:ext uri="{FF2B5EF4-FFF2-40B4-BE49-F238E27FC236}">
                <a16:creationId xmlns:a16="http://schemas.microsoft.com/office/drawing/2014/main" id="{BADCC9D5-A7F8-41D0-B642-3BD0CA97D726}"/>
              </a:ext>
            </a:extLst>
          </p:cNvPr>
          <p:cNvSpPr>
            <a:spLocks noGrp="1"/>
          </p:cNvSpPr>
          <p:nvPr>
            <p:ph type="body" sz="quarter" idx="19" hasCustomPrompt="1"/>
          </p:nvPr>
        </p:nvSpPr>
        <p:spPr>
          <a:xfrm>
            <a:off x="4173066" y="6475598"/>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0" name="Afklassificeret">
            <a:extLst>
              <a:ext uri="{FF2B5EF4-FFF2-40B4-BE49-F238E27FC236}">
                <a16:creationId xmlns:a16="http://schemas.microsoft.com/office/drawing/2014/main" id="{A206DF68-45AF-4E08-BA36-E0B6D0CF5386}"/>
              </a:ext>
            </a:extLst>
          </p:cNvPr>
          <p:cNvSpPr>
            <a:spLocks noGrp="1"/>
          </p:cNvSpPr>
          <p:nvPr>
            <p:ph type="body" sz="quarter" idx="20" hasCustomPrompt="1"/>
          </p:nvPr>
        </p:nvSpPr>
        <p:spPr>
          <a:xfrm>
            <a:off x="4173085" y="6633347"/>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4"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5" name="Pladsholder til sidefod 15"/>
          <p:cNvSpPr>
            <a:spLocks noGrp="1"/>
          </p:cNvSpPr>
          <p:nvPr>
            <p:ph type="ftr" sz="quarter" idx="23"/>
          </p:nvPr>
        </p:nvSpPr>
        <p:spPr>
          <a:xfrm>
            <a:off x="8226827" y="6420476"/>
            <a:ext cx="2988644" cy="146223"/>
          </a:xfrm>
        </p:spPr>
        <p:txBody>
          <a:bodyPr/>
          <a:lstStyle/>
          <a:p>
            <a:endParaRPr lang="en-GB" dirty="0">
              <a:solidFill>
                <a:prstClr val="black"/>
              </a:solidFill>
            </a:endParaRPr>
          </a:p>
        </p:txBody>
      </p:sp>
      <p:sp>
        <p:nvSpPr>
          <p:cNvPr id="26" name="Pladsholder til tekst 2"/>
          <p:cNvSpPr>
            <a:spLocks noGrp="1"/>
          </p:cNvSpPr>
          <p:nvPr>
            <p:ph type="body" sz="quarter" idx="25" hasCustomPrompt="1"/>
          </p:nvPr>
        </p:nvSpPr>
        <p:spPr>
          <a:xfrm>
            <a:off x="8226949" y="6278043"/>
            <a:ext cx="2989691" cy="122237"/>
          </a:xfrm>
        </p:spPr>
        <p:txBody>
          <a:bodyPr/>
          <a:lstStyle>
            <a:lvl1pPr marL="0" indent="0" algn="r">
              <a:buNone/>
              <a:defRPr sz="700" b="1" baseline="0"/>
            </a:lvl1pPr>
          </a:lstStyle>
          <a:p>
            <a:pPr lvl="0"/>
            <a:r>
              <a:rPr lang="da-DK" dirty="0"/>
              <a:t>Klik her for at tilføje titel </a:t>
            </a:r>
          </a:p>
        </p:txBody>
      </p:sp>
      <p:sp>
        <p:nvSpPr>
          <p:cNvPr id="27" name="Pladsholder til tekst 2"/>
          <p:cNvSpPr>
            <a:spLocks noGrp="1"/>
          </p:cNvSpPr>
          <p:nvPr>
            <p:ph type="body" sz="quarter" idx="26" hasCustomPrompt="1"/>
          </p:nvPr>
        </p:nvSpPr>
        <p:spPr>
          <a:xfrm>
            <a:off x="8239319" y="6684883"/>
            <a:ext cx="2989691" cy="122237"/>
          </a:xfrm>
        </p:spPr>
        <p:txBody>
          <a:bodyPr/>
          <a:lstStyle>
            <a:lvl1pPr marL="0" indent="0" algn="r">
              <a:buNone/>
              <a:defRPr sz="700" b="0" i="0"/>
            </a:lvl1pPr>
          </a:lstStyle>
          <a:p>
            <a:pPr lvl="0"/>
            <a:r>
              <a:rPr lang="da-DK" dirty="0"/>
              <a:t>Klik for at tilføje REF</a:t>
            </a:r>
          </a:p>
        </p:txBody>
      </p:sp>
      <p:sp>
        <p:nvSpPr>
          <p:cNvPr id="15"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448543794"/>
      </p:ext>
    </p:extLst>
  </p:cSld>
  <p:clrMapOvr>
    <a:masterClrMapping/>
  </p:clrMapOvr>
  <p:extLst>
    <p:ext uri="{DCECCB84-F9BA-43D5-87BE-67443E8EF086}">
      <p15:sldGuideLst xmlns:p15="http://schemas.microsoft.com/office/powerpoint/2012/main">
        <p15:guide id="1" pos="2880">
          <p15:clr>
            <a:srgbClr val="000000"/>
          </p15:clr>
        </p15:guide>
        <p15:guide id="2" pos="2743">
          <p15:clr>
            <a:srgbClr val="00000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og to billeder">
    <p:spTree>
      <p:nvGrpSpPr>
        <p:cNvPr id="1" name=""/>
        <p:cNvGrpSpPr/>
        <p:nvPr/>
      </p:nvGrpSpPr>
      <p:grpSpPr>
        <a:xfrm>
          <a:off x="0" y="0"/>
          <a:ext cx="0" cy="0"/>
          <a:chOff x="0" y="0"/>
          <a:chExt cx="0" cy="0"/>
        </a:xfrm>
      </p:grpSpPr>
      <p:pic>
        <p:nvPicPr>
          <p:cNvPr id="24" name="Billed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1007535" y="1150631"/>
            <a:ext cx="4828117" cy="720000"/>
          </a:xfrm>
        </p:spPr>
        <p:txBody>
          <a:bodyPr>
            <a:normAutofit/>
          </a:bodyPr>
          <a:lstStyle>
            <a:lvl1pPr>
              <a:lnSpc>
                <a:spcPct val="108000"/>
              </a:lnSpc>
              <a:defRPr sz="1999"/>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1007551" y="2075391"/>
            <a:ext cx="4828116" cy="392854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96002" y="1150635"/>
            <a:ext cx="5617633" cy="2326861"/>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96001" y="3679200"/>
            <a:ext cx="5617632" cy="2325600"/>
          </a:xfrm>
        </p:spPr>
        <p:txBody>
          <a:bodyPr tIns="720000" anchor="ctr" anchorCtr="0"/>
          <a:lstStyle>
            <a:lvl1pPr marL="0" indent="0" algn="ctr">
              <a:buNone/>
              <a:defRPr/>
            </a:lvl1pPr>
          </a:lstStyle>
          <a:p>
            <a:r>
              <a:rPr lang="da-DK" dirty="0"/>
              <a:t>Klik på ikonet for at tilføje et billede</a:t>
            </a:r>
          </a:p>
        </p:txBody>
      </p:sp>
      <p:sp>
        <p:nvSpPr>
          <p:cNvPr id="18" name="Tjenestebrug">
            <a:extLst>
              <a:ext uri="{FF2B5EF4-FFF2-40B4-BE49-F238E27FC236}">
                <a16:creationId xmlns:a16="http://schemas.microsoft.com/office/drawing/2014/main" id="{48512F60-E631-40CD-9BB2-460B0C08AA9A}"/>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19" name="Afklassificeret">
            <a:extLst>
              <a:ext uri="{FF2B5EF4-FFF2-40B4-BE49-F238E27FC236}">
                <a16:creationId xmlns:a16="http://schemas.microsoft.com/office/drawing/2014/main" id="{07818D5B-E0E6-4063-BCE8-F369604002CB}"/>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1" name="Tjenestebrug">
            <a:extLst>
              <a:ext uri="{FF2B5EF4-FFF2-40B4-BE49-F238E27FC236}">
                <a16:creationId xmlns:a16="http://schemas.microsoft.com/office/drawing/2014/main" id="{C0B00DF4-5DE8-422F-AC74-36A71D47AA33}"/>
              </a:ext>
            </a:extLst>
          </p:cNvPr>
          <p:cNvSpPr>
            <a:spLocks noGrp="1"/>
          </p:cNvSpPr>
          <p:nvPr>
            <p:ph type="body" sz="quarter" idx="19" hasCustomPrompt="1"/>
          </p:nvPr>
        </p:nvSpPr>
        <p:spPr>
          <a:xfrm>
            <a:off x="4173066" y="649237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2" name="Afklassificeret">
            <a:extLst>
              <a:ext uri="{FF2B5EF4-FFF2-40B4-BE49-F238E27FC236}">
                <a16:creationId xmlns:a16="http://schemas.microsoft.com/office/drawing/2014/main" id="{4D21C6AA-4742-4444-8727-8DC56B4823BB}"/>
              </a:ext>
            </a:extLst>
          </p:cNvPr>
          <p:cNvSpPr>
            <a:spLocks noGrp="1"/>
          </p:cNvSpPr>
          <p:nvPr>
            <p:ph type="body" sz="quarter" idx="20" hasCustomPrompt="1"/>
          </p:nvPr>
        </p:nvSpPr>
        <p:spPr>
          <a:xfrm>
            <a:off x="4173085" y="6650127"/>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5"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6" name="Pladsholder til sidefod 15"/>
          <p:cNvSpPr>
            <a:spLocks noGrp="1"/>
          </p:cNvSpPr>
          <p:nvPr>
            <p:ph type="ftr" sz="quarter" idx="23"/>
          </p:nvPr>
        </p:nvSpPr>
        <p:spPr>
          <a:xfrm>
            <a:off x="8226827" y="6420476"/>
            <a:ext cx="2988644" cy="146223"/>
          </a:xfrm>
        </p:spPr>
        <p:txBody>
          <a:bodyPr/>
          <a:lstStyle/>
          <a:p>
            <a:endParaRPr lang="en-GB" dirty="0">
              <a:solidFill>
                <a:prstClr val="black"/>
              </a:solidFill>
            </a:endParaRPr>
          </a:p>
        </p:txBody>
      </p:sp>
      <p:sp>
        <p:nvSpPr>
          <p:cNvPr id="27" name="Pladsholder til tekst 2"/>
          <p:cNvSpPr>
            <a:spLocks noGrp="1"/>
          </p:cNvSpPr>
          <p:nvPr>
            <p:ph type="body" sz="quarter" idx="25" hasCustomPrompt="1"/>
          </p:nvPr>
        </p:nvSpPr>
        <p:spPr>
          <a:xfrm>
            <a:off x="8226949" y="6278043"/>
            <a:ext cx="2989691" cy="122237"/>
          </a:xfrm>
        </p:spPr>
        <p:txBody>
          <a:bodyPr/>
          <a:lstStyle>
            <a:lvl1pPr marL="0" indent="0" algn="r">
              <a:buNone/>
              <a:defRPr sz="700" b="1" baseline="0"/>
            </a:lvl1pPr>
          </a:lstStyle>
          <a:p>
            <a:pPr lvl="0"/>
            <a:r>
              <a:rPr lang="da-DK" dirty="0"/>
              <a:t>Klik her for at tilføje titel </a:t>
            </a:r>
          </a:p>
        </p:txBody>
      </p:sp>
      <p:sp>
        <p:nvSpPr>
          <p:cNvPr id="28" name="Pladsholder til tekst 2"/>
          <p:cNvSpPr>
            <a:spLocks noGrp="1"/>
          </p:cNvSpPr>
          <p:nvPr>
            <p:ph type="body" sz="quarter" idx="26" hasCustomPrompt="1"/>
          </p:nvPr>
        </p:nvSpPr>
        <p:spPr>
          <a:xfrm>
            <a:off x="8239319" y="6684883"/>
            <a:ext cx="2989691" cy="122237"/>
          </a:xfrm>
        </p:spPr>
        <p:txBody>
          <a:bodyPr/>
          <a:lstStyle>
            <a:lvl1pPr marL="0" indent="0" algn="r">
              <a:buNone/>
              <a:defRPr sz="700" b="0" i="0"/>
            </a:lvl1pPr>
          </a:lstStyle>
          <a:p>
            <a:pPr lvl="0"/>
            <a:r>
              <a:rPr lang="da-DK" dirty="0"/>
              <a:t>Klik for at tilføje REF</a:t>
            </a:r>
          </a:p>
        </p:txBody>
      </p:sp>
      <p:sp>
        <p:nvSpPr>
          <p:cNvPr id="16"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1303598643"/>
      </p:ext>
    </p:extLst>
  </p:cSld>
  <p:clrMapOvr>
    <a:masterClrMapping/>
  </p:clrMapOvr>
  <p:extLst>
    <p:ext uri="{DCECCB84-F9BA-43D5-87BE-67443E8EF086}">
      <p15:sldGuideLst xmlns:p15="http://schemas.microsoft.com/office/powerpoint/2012/main">
        <p15:guide id="1" pos="2880">
          <p15:clr>
            <a:srgbClr val="000000"/>
          </p15:clr>
        </p15:guide>
        <p15:guide id="3" pos="2757">
          <p15:clr>
            <a:srgbClr val="00000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 og fire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1007535" y="1150631"/>
            <a:ext cx="4828117" cy="720000"/>
          </a:xfrm>
        </p:spPr>
        <p:txBody>
          <a:bodyPr>
            <a:normAutofit/>
          </a:bodyPr>
          <a:lstStyle>
            <a:lvl1pPr>
              <a:lnSpc>
                <a:spcPct val="108000"/>
              </a:lnSpc>
              <a:defRPr sz="1999"/>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1007551" y="2075390"/>
            <a:ext cx="4828116" cy="1402111"/>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96002" y="1150635"/>
            <a:ext cx="5617633" cy="2326861"/>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96001" y="3679200"/>
            <a:ext cx="5617632" cy="2325600"/>
          </a:xfrm>
        </p:spPr>
        <p:txBody>
          <a:bodyPr tIns="720000" anchor="ctr" anchorCtr="0"/>
          <a:lstStyle>
            <a:lvl1pPr marL="0" indent="0" algn="ctr">
              <a:buNone/>
              <a:defRPr/>
            </a:lvl1pPr>
          </a:lstStyle>
          <a:p>
            <a:r>
              <a:rPr lang="da-DK" dirty="0"/>
              <a:t>Klik på ikonet for at tilføje et billede</a:t>
            </a:r>
          </a:p>
        </p:txBody>
      </p:sp>
      <p:sp>
        <p:nvSpPr>
          <p:cNvPr id="7" name="Picture Placeholder 6">
            <a:extLst>
              <a:ext uri="{FF2B5EF4-FFF2-40B4-BE49-F238E27FC236}">
                <a16:creationId xmlns:a16="http://schemas.microsoft.com/office/drawing/2014/main" id="{0375E19A-5489-4BE4-B873-A87F03CC04C4}"/>
              </a:ext>
            </a:extLst>
          </p:cNvPr>
          <p:cNvSpPr>
            <a:spLocks noGrp="1"/>
          </p:cNvSpPr>
          <p:nvPr>
            <p:ph type="pic" sz="quarter" idx="16" hasCustomPrompt="1"/>
          </p:nvPr>
        </p:nvSpPr>
        <p:spPr>
          <a:xfrm>
            <a:off x="1007551"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13" name="Picture Placeholder 12">
            <a:extLst>
              <a:ext uri="{FF2B5EF4-FFF2-40B4-BE49-F238E27FC236}">
                <a16:creationId xmlns:a16="http://schemas.microsoft.com/office/drawing/2014/main" id="{BD060AB5-D980-4E07-83FD-76BF3F4E16DC}"/>
              </a:ext>
            </a:extLst>
          </p:cNvPr>
          <p:cNvSpPr>
            <a:spLocks noGrp="1"/>
          </p:cNvSpPr>
          <p:nvPr>
            <p:ph type="pic" sz="quarter" idx="17" hasCustomPrompt="1"/>
          </p:nvPr>
        </p:nvSpPr>
        <p:spPr>
          <a:xfrm>
            <a:off x="3551782"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19" name="Tjenestebrug">
            <a:extLst>
              <a:ext uri="{FF2B5EF4-FFF2-40B4-BE49-F238E27FC236}">
                <a16:creationId xmlns:a16="http://schemas.microsoft.com/office/drawing/2014/main" id="{F6E774BD-665C-40A5-9BF7-CD20C74F193E}"/>
              </a:ext>
            </a:extLst>
          </p:cNvPr>
          <p:cNvSpPr>
            <a:spLocks noGrp="1"/>
          </p:cNvSpPr>
          <p:nvPr>
            <p:ph type="body" sz="quarter" idx="18"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0" name="Afklassificeret">
            <a:extLst>
              <a:ext uri="{FF2B5EF4-FFF2-40B4-BE49-F238E27FC236}">
                <a16:creationId xmlns:a16="http://schemas.microsoft.com/office/drawing/2014/main" id="{B86325BD-FC5F-4D48-8923-87AADE8167EA}"/>
              </a:ext>
            </a:extLst>
          </p:cNvPr>
          <p:cNvSpPr>
            <a:spLocks noGrp="1"/>
          </p:cNvSpPr>
          <p:nvPr>
            <p:ph type="body" sz="quarter" idx="19"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2" name="Tjenestebrug">
            <a:extLst>
              <a:ext uri="{FF2B5EF4-FFF2-40B4-BE49-F238E27FC236}">
                <a16:creationId xmlns:a16="http://schemas.microsoft.com/office/drawing/2014/main" id="{CB3639F6-78E7-49A7-B375-DCDCCF3BB7F2}"/>
              </a:ext>
            </a:extLst>
          </p:cNvPr>
          <p:cNvSpPr>
            <a:spLocks noGrp="1"/>
          </p:cNvSpPr>
          <p:nvPr>
            <p:ph type="body" sz="quarter" idx="21" hasCustomPrompt="1"/>
          </p:nvPr>
        </p:nvSpPr>
        <p:spPr>
          <a:xfrm>
            <a:off x="4173066" y="649237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23" name="Afklassificeret">
            <a:extLst>
              <a:ext uri="{FF2B5EF4-FFF2-40B4-BE49-F238E27FC236}">
                <a16:creationId xmlns:a16="http://schemas.microsoft.com/office/drawing/2014/main" id="{24BEEBE3-21E5-46D7-ACF3-0E53118F575E}"/>
              </a:ext>
            </a:extLst>
          </p:cNvPr>
          <p:cNvSpPr>
            <a:spLocks noGrp="1"/>
          </p:cNvSpPr>
          <p:nvPr>
            <p:ph type="body" sz="quarter" idx="22" hasCustomPrompt="1"/>
          </p:nvPr>
        </p:nvSpPr>
        <p:spPr>
          <a:xfrm>
            <a:off x="4173085" y="6650127"/>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pic>
        <p:nvPicPr>
          <p:cNvPr id="25" name="Picture 3"/>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5409" y="74232"/>
            <a:ext cx="2035728" cy="55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Billede 2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29" name="Pladsholder til dato 14"/>
          <p:cNvSpPr>
            <a:spLocks noGrp="1"/>
          </p:cNvSpPr>
          <p:nvPr>
            <p:ph type="dt" sz="half" idx="25"/>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30" name="Pladsholder til sidefod 15"/>
          <p:cNvSpPr>
            <a:spLocks noGrp="1"/>
          </p:cNvSpPr>
          <p:nvPr>
            <p:ph type="ftr" sz="quarter" idx="23"/>
          </p:nvPr>
        </p:nvSpPr>
        <p:spPr>
          <a:xfrm>
            <a:off x="8226827" y="6420476"/>
            <a:ext cx="2988644" cy="146223"/>
          </a:xfrm>
        </p:spPr>
        <p:txBody>
          <a:bodyPr/>
          <a:lstStyle/>
          <a:p>
            <a:endParaRPr lang="en-GB" dirty="0">
              <a:solidFill>
                <a:prstClr val="black"/>
              </a:solidFill>
            </a:endParaRPr>
          </a:p>
        </p:txBody>
      </p:sp>
      <p:sp>
        <p:nvSpPr>
          <p:cNvPr id="31" name="Pladsholder til tekst 2"/>
          <p:cNvSpPr>
            <a:spLocks noGrp="1"/>
          </p:cNvSpPr>
          <p:nvPr>
            <p:ph type="body" sz="quarter" idx="26" hasCustomPrompt="1"/>
          </p:nvPr>
        </p:nvSpPr>
        <p:spPr>
          <a:xfrm>
            <a:off x="8226949" y="6278043"/>
            <a:ext cx="2989691" cy="122237"/>
          </a:xfrm>
        </p:spPr>
        <p:txBody>
          <a:bodyPr/>
          <a:lstStyle>
            <a:lvl1pPr marL="0" indent="0" algn="r">
              <a:buNone/>
              <a:defRPr sz="700" b="1" baseline="0"/>
            </a:lvl1pPr>
          </a:lstStyle>
          <a:p>
            <a:pPr lvl="0"/>
            <a:r>
              <a:rPr lang="da-DK" dirty="0"/>
              <a:t>Klik her for at tilføje titel </a:t>
            </a:r>
          </a:p>
        </p:txBody>
      </p:sp>
      <p:sp>
        <p:nvSpPr>
          <p:cNvPr id="32" name="Pladsholder til tekst 2"/>
          <p:cNvSpPr>
            <a:spLocks noGrp="1"/>
          </p:cNvSpPr>
          <p:nvPr>
            <p:ph type="body" sz="quarter" idx="27" hasCustomPrompt="1"/>
          </p:nvPr>
        </p:nvSpPr>
        <p:spPr>
          <a:xfrm>
            <a:off x="8239319" y="6684883"/>
            <a:ext cx="2989691" cy="122237"/>
          </a:xfrm>
        </p:spPr>
        <p:txBody>
          <a:bodyPr/>
          <a:lstStyle>
            <a:lvl1pPr marL="0" indent="0" algn="r">
              <a:buNone/>
              <a:defRPr sz="700" b="0" i="0"/>
            </a:lvl1pPr>
          </a:lstStyle>
          <a:p>
            <a:pPr lvl="0"/>
            <a:r>
              <a:rPr lang="da-DK" dirty="0"/>
              <a:t>Klik for at tilføje REF</a:t>
            </a:r>
          </a:p>
        </p:txBody>
      </p:sp>
      <p:sp>
        <p:nvSpPr>
          <p:cNvPr id="21"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3939747593"/>
      </p:ext>
    </p:extLst>
  </p:cSld>
  <p:clrMapOvr>
    <a:masterClrMapping/>
  </p:clrMapOvr>
  <p:extLst>
    <p:ext uri="{DCECCB84-F9BA-43D5-87BE-67443E8EF086}">
      <p15:sldGuideLst xmlns:p15="http://schemas.microsoft.com/office/powerpoint/2012/main">
        <p15:guide id="1" pos="2880">
          <p15:clr>
            <a:srgbClr val="000000"/>
          </p15:clr>
        </p15:guide>
        <p15:guide id="2" pos="2757">
          <p15:clr>
            <a:srgbClr val="000000"/>
          </p15:clr>
        </p15:guide>
        <p15:guide id="3" pos="1555">
          <p15:clr>
            <a:srgbClr val="000000"/>
          </p15:clr>
        </p15:guide>
        <p15:guide id="4" pos="1678">
          <p15:clr>
            <a:srgbClr val="00000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lede og tekst boks">
    <p:spTree>
      <p:nvGrpSpPr>
        <p:cNvPr id="1" name=""/>
        <p:cNvGrpSpPr/>
        <p:nvPr/>
      </p:nvGrpSpPr>
      <p:grpSpPr>
        <a:xfrm>
          <a:off x="0" y="0"/>
          <a:ext cx="0" cy="0"/>
          <a:chOff x="0" y="0"/>
          <a:chExt cx="0" cy="0"/>
        </a:xfrm>
      </p:grpSpPr>
      <p:sp>
        <p:nvSpPr>
          <p:cNvPr id="6" name="Pladsholder til billede 5"/>
          <p:cNvSpPr>
            <a:spLocks noGrp="1"/>
          </p:cNvSpPr>
          <p:nvPr>
            <p:ph type="pic" sz="quarter" idx="24"/>
          </p:nvPr>
        </p:nvSpPr>
        <p:spPr>
          <a:xfrm>
            <a:off x="492154" y="914404"/>
            <a:ext cx="11223597" cy="4588779"/>
          </a:xfrm>
        </p:spPr>
        <p:txBody>
          <a:bodyPr rIns="0" anchor="ctr" anchorCtr="0"/>
          <a:lstStyle>
            <a:lvl1pPr marL="0" indent="0" algn="ctr">
              <a:buNone/>
              <a:defRPr/>
            </a:lvl1pPr>
          </a:lstStyle>
          <a:p>
            <a:r>
              <a:rPr lang="da-DK"/>
              <a:t>Klik på ikonet for at tilføje et billede</a:t>
            </a:r>
            <a:endParaRPr lang="da-DK" dirty="0"/>
          </a:p>
        </p:txBody>
      </p:sp>
      <p:sp>
        <p:nvSpPr>
          <p:cNvPr id="15" name="Text Placeholder 14">
            <a:extLst>
              <a:ext uri="{FF2B5EF4-FFF2-40B4-BE49-F238E27FC236}">
                <a16:creationId xmlns:a16="http://schemas.microsoft.com/office/drawing/2014/main" id="{02A36351-E6B9-4A17-B973-27131ABDF42F}"/>
              </a:ext>
            </a:extLst>
          </p:cNvPr>
          <p:cNvSpPr>
            <a:spLocks noGrp="1"/>
          </p:cNvSpPr>
          <p:nvPr>
            <p:ph type="body" sz="quarter" idx="14" hasCustomPrompt="1"/>
          </p:nvPr>
        </p:nvSpPr>
        <p:spPr>
          <a:xfrm>
            <a:off x="1007546" y="3753489"/>
            <a:ext cx="3519071" cy="2250447"/>
          </a:xfrm>
          <a:solidFill>
            <a:schemeClr val="accent2"/>
          </a:solidFill>
        </p:spPr>
        <p:txBody>
          <a:bodyPr lIns="288000" tIns="180000" rIns="288000" bIns="144000" anchor="b" anchorCtr="0">
            <a:spAutoFit/>
          </a:bodyPr>
          <a:lstStyle>
            <a:lvl1pPr marL="0" indent="0">
              <a:lnSpc>
                <a:spcPct val="107000"/>
              </a:lnSpc>
              <a:spcBef>
                <a:spcPts val="0"/>
              </a:spcBef>
              <a:buFont typeface="Arial" panose="020B0604020202020204" pitchFamily="34" charset="0"/>
              <a:buChar char="​"/>
              <a:defRPr sz="1400" b="1">
                <a:solidFill>
                  <a:schemeClr val="bg1"/>
                </a:solidFill>
              </a:defRPr>
            </a:lvl1pPr>
            <a:lvl2pPr marL="0" indent="0">
              <a:spcBef>
                <a:spcPts val="1500"/>
              </a:spcBef>
              <a:buFont typeface="Arial" panose="020B0604020202020204" pitchFamily="34" charset="0"/>
              <a:buChar char="​"/>
              <a:defRPr sz="1000">
                <a:solidFill>
                  <a:schemeClr val="bg1"/>
                </a:solidFill>
              </a:defRPr>
            </a:lvl2pPr>
            <a:lvl3pPr marL="179946" indent="-179946">
              <a:spcBef>
                <a:spcPts val="1500"/>
              </a:spcBef>
              <a:defRPr sz="1000">
                <a:solidFill>
                  <a:schemeClr val="bg1"/>
                </a:solidFill>
              </a:defRPr>
            </a:lvl3pPr>
            <a:lvl4pPr marL="359892" indent="-179946">
              <a:spcBef>
                <a:spcPts val="1500"/>
              </a:spcBef>
              <a:defRPr sz="1000">
                <a:solidFill>
                  <a:schemeClr val="bg1"/>
                </a:solidFill>
              </a:defRPr>
            </a:lvl4pPr>
            <a:lvl5pPr marL="539838" indent="-179946">
              <a:spcBef>
                <a:spcPts val="1500"/>
              </a:spcBef>
              <a:defRPr sz="1000">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4" name="Tjenestebrug">
            <a:extLst>
              <a:ext uri="{FF2B5EF4-FFF2-40B4-BE49-F238E27FC236}">
                <a16:creationId xmlns:a16="http://schemas.microsoft.com/office/drawing/2014/main" id="{35FE3095-6256-4962-9810-7FE06144F6C9}"/>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697ACF4C-8228-4590-A676-70732BB2AE67}"/>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8" name="Tjenestebrug">
            <a:extLst>
              <a:ext uri="{FF2B5EF4-FFF2-40B4-BE49-F238E27FC236}">
                <a16:creationId xmlns:a16="http://schemas.microsoft.com/office/drawing/2014/main" id="{4E2DFBD9-C552-49EE-BD61-32F76BC1BC19}"/>
              </a:ext>
            </a:extLst>
          </p:cNvPr>
          <p:cNvSpPr>
            <a:spLocks noGrp="1"/>
          </p:cNvSpPr>
          <p:nvPr>
            <p:ph type="body" sz="quarter" idx="19" hasCustomPrompt="1"/>
          </p:nvPr>
        </p:nvSpPr>
        <p:spPr>
          <a:xfrm>
            <a:off x="4173066" y="6500765"/>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19" name="Afklassificeret">
            <a:extLst>
              <a:ext uri="{FF2B5EF4-FFF2-40B4-BE49-F238E27FC236}">
                <a16:creationId xmlns:a16="http://schemas.microsoft.com/office/drawing/2014/main" id="{47A7FB00-BA12-423F-ADC1-A99210B37699}"/>
              </a:ext>
            </a:extLst>
          </p:cNvPr>
          <p:cNvSpPr>
            <a:spLocks noGrp="1"/>
          </p:cNvSpPr>
          <p:nvPr>
            <p:ph type="body" sz="quarter" idx="20" hasCustomPrompt="1"/>
          </p:nvPr>
        </p:nvSpPr>
        <p:spPr>
          <a:xfrm>
            <a:off x="4173085" y="6658515"/>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6"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7" name="Pladsholder til sidefod 15"/>
          <p:cNvSpPr>
            <a:spLocks noGrp="1"/>
          </p:cNvSpPr>
          <p:nvPr>
            <p:ph type="ftr" sz="quarter" idx="26"/>
          </p:nvPr>
        </p:nvSpPr>
        <p:spPr>
          <a:xfrm>
            <a:off x="8226827" y="6420476"/>
            <a:ext cx="2988644" cy="146223"/>
          </a:xfrm>
        </p:spPr>
        <p:txBody>
          <a:bodyPr/>
          <a:lstStyle/>
          <a:p>
            <a:endParaRPr lang="en-GB" dirty="0">
              <a:solidFill>
                <a:prstClr val="black"/>
              </a:solidFill>
            </a:endParaRPr>
          </a:p>
        </p:txBody>
      </p:sp>
      <p:sp>
        <p:nvSpPr>
          <p:cNvPr id="28" name="Pladsholder til tekst 2"/>
          <p:cNvSpPr>
            <a:spLocks noGrp="1"/>
          </p:cNvSpPr>
          <p:nvPr>
            <p:ph type="body" sz="quarter" idx="27" hasCustomPrompt="1"/>
          </p:nvPr>
        </p:nvSpPr>
        <p:spPr>
          <a:xfrm>
            <a:off x="8226949" y="6278043"/>
            <a:ext cx="2989691" cy="122237"/>
          </a:xfrm>
        </p:spPr>
        <p:txBody>
          <a:bodyPr/>
          <a:lstStyle>
            <a:lvl1pPr marL="0" indent="0" algn="r">
              <a:buNone/>
              <a:defRPr sz="700" b="1" baseline="0"/>
            </a:lvl1pPr>
          </a:lstStyle>
          <a:p>
            <a:pPr lvl="0"/>
            <a:r>
              <a:rPr lang="da-DK" dirty="0"/>
              <a:t>Klik her for at tilføje titel </a:t>
            </a:r>
          </a:p>
        </p:txBody>
      </p:sp>
      <p:sp>
        <p:nvSpPr>
          <p:cNvPr id="29" name="Pladsholder til tekst 2"/>
          <p:cNvSpPr>
            <a:spLocks noGrp="1"/>
          </p:cNvSpPr>
          <p:nvPr>
            <p:ph type="body" sz="quarter" idx="28" hasCustomPrompt="1"/>
          </p:nvPr>
        </p:nvSpPr>
        <p:spPr>
          <a:xfrm>
            <a:off x="8239319" y="6684883"/>
            <a:ext cx="2989691" cy="122237"/>
          </a:xfrm>
        </p:spPr>
        <p:txBody>
          <a:bodyPr/>
          <a:lstStyle>
            <a:lvl1pPr marL="0" indent="0" algn="r">
              <a:buNone/>
              <a:defRPr sz="700" b="0" i="0"/>
            </a:lvl1pPr>
          </a:lstStyle>
          <a:p>
            <a:pPr lvl="0"/>
            <a:r>
              <a:rPr lang="da-DK" dirty="0"/>
              <a:t>Klik for at tilføje REF</a:t>
            </a:r>
          </a:p>
        </p:txBody>
      </p:sp>
      <p:sp>
        <p:nvSpPr>
          <p:cNvPr id="17"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pic>
        <p:nvPicPr>
          <p:cNvPr id="20" name="Billed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Tree>
    <p:extLst>
      <p:ext uri="{BB962C8B-B14F-4D97-AF65-F5344CB8AC3E}">
        <p14:creationId xmlns:p14="http://schemas.microsoft.com/office/powerpoint/2010/main" val="638671546"/>
      </p:ext>
    </p:extLst>
  </p:cSld>
  <p:clrMapOvr>
    <a:masterClrMapping/>
  </p:clrMapOvr>
  <p:extLst>
    <p:ext uri="{DCECCB84-F9BA-43D5-87BE-67443E8EF086}">
      <p15:sldGuideLst xmlns:p15="http://schemas.microsoft.com/office/powerpoint/2012/main">
        <p15:guide id="1" pos="226">
          <p15:clr>
            <a:srgbClr val="F26B43"/>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pic>
        <p:nvPicPr>
          <p:cNvPr id="20" name="Billed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2" name="Title 1"/>
          <p:cNvSpPr>
            <a:spLocks noGrp="1"/>
          </p:cNvSpPr>
          <p:nvPr>
            <p:ph type="title" hasCustomPrompt="1"/>
          </p:nvPr>
        </p:nvSpPr>
        <p:spPr/>
        <p:txBody>
          <a:bodyPr/>
          <a:lstStyle>
            <a:lvl1pPr>
              <a:defRPr/>
            </a:lvl1pPr>
          </a:lstStyle>
          <a:p>
            <a:r>
              <a:rPr lang="da-DK" dirty="0"/>
              <a:t>Klik her for at tilføje en titel</a:t>
            </a:r>
          </a:p>
        </p:txBody>
      </p:sp>
      <p:sp>
        <p:nvSpPr>
          <p:cNvPr id="12" name="Tjenestebrug">
            <a:extLst>
              <a:ext uri="{FF2B5EF4-FFF2-40B4-BE49-F238E27FC236}">
                <a16:creationId xmlns:a16="http://schemas.microsoft.com/office/drawing/2014/main" id="{D1868055-18E6-40E8-B805-B82F14A9584C}"/>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13" name="Afklassificeret">
            <a:extLst>
              <a:ext uri="{FF2B5EF4-FFF2-40B4-BE49-F238E27FC236}">
                <a16:creationId xmlns:a16="http://schemas.microsoft.com/office/drawing/2014/main" id="{8126867F-BD3A-45BA-96EE-6E9AE4F5EE72}"/>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5" name="Tjenestebrug">
            <a:extLst>
              <a:ext uri="{FF2B5EF4-FFF2-40B4-BE49-F238E27FC236}">
                <a16:creationId xmlns:a16="http://schemas.microsoft.com/office/drawing/2014/main" id="{64E702A2-5A83-4FD2-A285-D7CF9FDB7FE8}"/>
              </a:ext>
            </a:extLst>
          </p:cNvPr>
          <p:cNvSpPr>
            <a:spLocks noGrp="1"/>
          </p:cNvSpPr>
          <p:nvPr>
            <p:ph type="body" sz="quarter" idx="19" hasCustomPrompt="1"/>
          </p:nvPr>
        </p:nvSpPr>
        <p:spPr>
          <a:xfrm>
            <a:off x="4173066" y="6475598"/>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D07E64A7-4EFA-440B-9CFF-446374F93970}"/>
              </a:ext>
            </a:extLst>
          </p:cNvPr>
          <p:cNvSpPr>
            <a:spLocks noGrp="1"/>
          </p:cNvSpPr>
          <p:nvPr>
            <p:ph type="body" sz="quarter" idx="20" hasCustomPrompt="1"/>
          </p:nvPr>
        </p:nvSpPr>
        <p:spPr>
          <a:xfrm>
            <a:off x="4173085" y="6633347"/>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22"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3" name="Pladsholder til sidefod 15"/>
          <p:cNvSpPr>
            <a:spLocks noGrp="1"/>
          </p:cNvSpPr>
          <p:nvPr>
            <p:ph type="ftr" sz="quarter" idx="23"/>
          </p:nvPr>
        </p:nvSpPr>
        <p:spPr>
          <a:xfrm>
            <a:off x="8226827" y="6420476"/>
            <a:ext cx="2988644" cy="146223"/>
          </a:xfrm>
        </p:spPr>
        <p:txBody>
          <a:bodyPr/>
          <a:lstStyle/>
          <a:p>
            <a:endParaRPr lang="en-GB" dirty="0">
              <a:solidFill>
                <a:prstClr val="black"/>
              </a:solidFill>
            </a:endParaRPr>
          </a:p>
        </p:txBody>
      </p:sp>
      <p:sp>
        <p:nvSpPr>
          <p:cNvPr id="24" name="Pladsholder til tekst 2"/>
          <p:cNvSpPr>
            <a:spLocks noGrp="1"/>
          </p:cNvSpPr>
          <p:nvPr>
            <p:ph type="body" sz="quarter" idx="25" hasCustomPrompt="1"/>
          </p:nvPr>
        </p:nvSpPr>
        <p:spPr>
          <a:xfrm>
            <a:off x="8226949" y="6278043"/>
            <a:ext cx="2989691" cy="122237"/>
          </a:xfrm>
        </p:spPr>
        <p:txBody>
          <a:bodyPr/>
          <a:lstStyle>
            <a:lvl1pPr marL="0" indent="0" algn="r">
              <a:buNone/>
              <a:defRPr sz="700" b="1" baseline="0"/>
            </a:lvl1pPr>
          </a:lstStyle>
          <a:p>
            <a:pPr lvl="0"/>
            <a:r>
              <a:rPr lang="da-DK" dirty="0"/>
              <a:t>Klik her for at tilføje titel </a:t>
            </a:r>
          </a:p>
        </p:txBody>
      </p:sp>
      <p:sp>
        <p:nvSpPr>
          <p:cNvPr id="25" name="Pladsholder til tekst 2"/>
          <p:cNvSpPr>
            <a:spLocks noGrp="1"/>
          </p:cNvSpPr>
          <p:nvPr>
            <p:ph type="body" sz="quarter" idx="26" hasCustomPrompt="1"/>
          </p:nvPr>
        </p:nvSpPr>
        <p:spPr>
          <a:xfrm>
            <a:off x="8239319" y="6684883"/>
            <a:ext cx="2989691" cy="122237"/>
          </a:xfrm>
        </p:spPr>
        <p:txBody>
          <a:bodyPr/>
          <a:lstStyle>
            <a:lvl1pPr marL="0" indent="0" algn="r">
              <a:buNone/>
              <a:defRPr sz="700" b="0" i="0"/>
            </a:lvl1pPr>
          </a:lstStyle>
          <a:p>
            <a:pPr lvl="0"/>
            <a:r>
              <a:rPr lang="da-DK" dirty="0"/>
              <a:t>Klik for at tilføje REF</a:t>
            </a:r>
          </a:p>
        </p:txBody>
      </p:sp>
      <p:sp>
        <p:nvSpPr>
          <p:cNvPr id="14"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2941549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fslutning">
    <p:spTree>
      <p:nvGrpSpPr>
        <p:cNvPr id="1" name=""/>
        <p:cNvGrpSpPr/>
        <p:nvPr/>
      </p:nvGrpSpPr>
      <p:grpSpPr>
        <a:xfrm>
          <a:off x="0" y="0"/>
          <a:ext cx="0" cy="0"/>
          <a:chOff x="0" y="0"/>
          <a:chExt cx="0" cy="0"/>
        </a:xfrm>
      </p:grpSpPr>
      <p:sp>
        <p:nvSpPr>
          <p:cNvPr id="28" name="Background">
            <a:extLst>
              <a:ext uri="{FF2B5EF4-FFF2-40B4-BE49-F238E27FC236}">
                <a16:creationId xmlns:a16="http://schemas.microsoft.com/office/drawing/2014/main" id="{E88E83CA-1644-4080-AF39-CF0AD269BFBC}"/>
              </a:ext>
            </a:extLst>
          </p:cNvPr>
          <p:cNvSpPr/>
          <p:nvPr userDrawn="1"/>
        </p:nvSpPr>
        <p:spPr>
          <a:xfrm>
            <a:off x="1" y="-16779"/>
            <a:ext cx="12193200" cy="6861600"/>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30" name="Tjenestebrug">
            <a:extLst>
              <a:ext uri="{FF2B5EF4-FFF2-40B4-BE49-F238E27FC236}">
                <a16:creationId xmlns:a16="http://schemas.microsoft.com/office/drawing/2014/main" id="{109BD2B5-7217-4402-8504-4D89994143C6}"/>
              </a:ext>
            </a:extLst>
          </p:cNvPr>
          <p:cNvSpPr>
            <a:spLocks noGrp="1"/>
          </p:cNvSpPr>
          <p:nvPr>
            <p:ph type="body" sz="quarter" idx="16" hasCustomPrompt="1"/>
          </p:nvPr>
        </p:nvSpPr>
        <p:spPr>
          <a:xfrm>
            <a:off x="4173068" y="113156"/>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31" name="Afklassificeret">
            <a:extLst>
              <a:ext uri="{FF2B5EF4-FFF2-40B4-BE49-F238E27FC236}">
                <a16:creationId xmlns:a16="http://schemas.microsoft.com/office/drawing/2014/main" id="{D3455C4F-081F-496E-8ADA-6A7B9DBB65A8}"/>
              </a:ext>
            </a:extLst>
          </p:cNvPr>
          <p:cNvSpPr>
            <a:spLocks noGrp="1"/>
          </p:cNvSpPr>
          <p:nvPr>
            <p:ph type="body" sz="quarter" idx="17" hasCustomPrompt="1"/>
          </p:nvPr>
        </p:nvSpPr>
        <p:spPr>
          <a:xfrm>
            <a:off x="4173086" y="277203"/>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33" name="Tjenestebrug">
            <a:extLst>
              <a:ext uri="{FF2B5EF4-FFF2-40B4-BE49-F238E27FC236}">
                <a16:creationId xmlns:a16="http://schemas.microsoft.com/office/drawing/2014/main" id="{7A523A2A-D771-44C9-995A-1AB3E66FDB06}"/>
              </a:ext>
            </a:extLst>
          </p:cNvPr>
          <p:cNvSpPr>
            <a:spLocks noGrp="1"/>
          </p:cNvSpPr>
          <p:nvPr>
            <p:ph type="body" sz="quarter" idx="19" hasCustomPrompt="1"/>
          </p:nvPr>
        </p:nvSpPr>
        <p:spPr>
          <a:xfrm>
            <a:off x="4173066" y="6467209"/>
            <a:ext cx="3845867" cy="175319"/>
          </a:xfrm>
        </p:spPr>
        <p:txBody>
          <a:bodyPr anchor="b" anchorCtr="0"/>
          <a:lstStyle>
            <a:lvl1pPr marL="0" indent="0" algn="ctr">
              <a:lnSpc>
                <a:spcPct val="100000"/>
              </a:lnSpc>
              <a:spcBef>
                <a:spcPts val="0"/>
              </a:spcBef>
              <a:buNone/>
              <a:defRPr sz="1000" cap="all" baseline="0"/>
            </a:lvl1pPr>
            <a:lvl2pPr marL="287914" indent="0">
              <a:buNone/>
              <a:defRPr sz="1000"/>
            </a:lvl2pPr>
            <a:lvl3pPr marL="575827" indent="0">
              <a:buNone/>
              <a:defRPr sz="1000"/>
            </a:lvl3pPr>
            <a:lvl4pPr marL="575827" indent="0">
              <a:buNone/>
              <a:defRPr sz="1000"/>
            </a:lvl4pPr>
            <a:lvl5pPr marL="575827" indent="0">
              <a:buNone/>
              <a:defRPr sz="1000"/>
            </a:lvl5pPr>
          </a:lstStyle>
          <a:p>
            <a:pPr lvl="0"/>
            <a:r>
              <a:rPr lang="da-DK" noProof="0" dirty="0"/>
              <a:t>Klik for at tilføje tekst</a:t>
            </a:r>
          </a:p>
        </p:txBody>
      </p:sp>
      <p:sp>
        <p:nvSpPr>
          <p:cNvPr id="34" name="Afklassificeret">
            <a:extLst>
              <a:ext uri="{FF2B5EF4-FFF2-40B4-BE49-F238E27FC236}">
                <a16:creationId xmlns:a16="http://schemas.microsoft.com/office/drawing/2014/main" id="{D7D1BE7F-D5EB-4217-B570-3410E62B4202}"/>
              </a:ext>
            </a:extLst>
          </p:cNvPr>
          <p:cNvSpPr>
            <a:spLocks noGrp="1"/>
          </p:cNvSpPr>
          <p:nvPr>
            <p:ph type="body" sz="quarter" idx="20" hasCustomPrompt="1"/>
          </p:nvPr>
        </p:nvSpPr>
        <p:spPr>
          <a:xfrm>
            <a:off x="4173085" y="6624959"/>
            <a:ext cx="3845865" cy="126892"/>
          </a:xfrm>
        </p:spPr>
        <p:txBody>
          <a:bodyPr anchor="ctr" anchorCtr="0"/>
          <a:lstStyle>
            <a:lvl1pPr marL="0" indent="0" algn="ctr">
              <a:lnSpc>
                <a:spcPct val="100000"/>
              </a:lnSpc>
              <a:spcBef>
                <a:spcPts val="0"/>
              </a:spcBef>
              <a:buNone/>
              <a:defRPr sz="700" cap="all" baseline="0"/>
            </a:lvl1pPr>
            <a:lvl2pPr marL="287914" indent="0" algn="ctr">
              <a:buNone/>
              <a:defRPr sz="700"/>
            </a:lvl2pPr>
            <a:lvl3pPr marL="575827" indent="0" algn="ctr">
              <a:buNone/>
              <a:defRPr sz="700"/>
            </a:lvl3pPr>
            <a:lvl4pPr marL="575827" indent="0" algn="ctr">
              <a:buNone/>
              <a:defRPr sz="700"/>
            </a:lvl4pPr>
            <a:lvl5pPr marL="575827" indent="0" algn="ctr">
              <a:buNone/>
              <a:defRPr sz="700"/>
            </a:lvl5pPr>
          </a:lstStyle>
          <a:p>
            <a:pPr lvl="0"/>
            <a:r>
              <a:rPr lang="da-DK" noProof="0" dirty="0"/>
              <a:t>Klik for at tilføje tekst</a:t>
            </a:r>
          </a:p>
        </p:txBody>
      </p:sp>
      <p:sp>
        <p:nvSpPr>
          <p:cNvPr id="19" name="Tekstboks 18"/>
          <p:cNvSpPr txBox="1"/>
          <p:nvPr userDrawn="1"/>
        </p:nvSpPr>
        <p:spPr>
          <a:xfrm>
            <a:off x="754923" y="5634847"/>
            <a:ext cx="2202335" cy="807913"/>
          </a:xfrm>
          <a:prstGeom prst="rect">
            <a:avLst/>
          </a:prstGeom>
          <a:noFill/>
        </p:spPr>
        <p:txBody>
          <a:bodyPr wrap="square" lIns="0" tIns="0" rIns="0" bIns="0" rtlCol="0">
            <a:spAutoFit/>
          </a:bodyPr>
          <a:lstStyle/>
          <a:p>
            <a:pPr>
              <a:lnSpc>
                <a:spcPct val="125000"/>
              </a:lnSpc>
            </a:pPr>
            <a:r>
              <a:rPr lang="da-DK" sz="700" dirty="0">
                <a:solidFill>
                  <a:prstClr val="black"/>
                </a:solidFill>
              </a:rPr>
              <a:t>Herningvej 30</a:t>
            </a:r>
          </a:p>
          <a:p>
            <a:pPr>
              <a:lnSpc>
                <a:spcPct val="125000"/>
              </a:lnSpc>
            </a:pPr>
            <a:r>
              <a:rPr lang="da-DK" sz="700" dirty="0">
                <a:solidFill>
                  <a:prstClr val="black"/>
                </a:solidFill>
              </a:rPr>
              <a:t>7470 Karup J</a:t>
            </a:r>
          </a:p>
          <a:p>
            <a:pPr>
              <a:lnSpc>
                <a:spcPct val="125000"/>
              </a:lnSpc>
            </a:pPr>
            <a:endParaRPr lang="da-DK" sz="700" dirty="0">
              <a:solidFill>
                <a:prstClr val="black"/>
              </a:solidFill>
            </a:endParaRPr>
          </a:p>
          <a:p>
            <a:pPr>
              <a:lnSpc>
                <a:spcPct val="125000"/>
              </a:lnSpc>
            </a:pPr>
            <a:r>
              <a:rPr lang="da-DK" sz="700" dirty="0">
                <a:solidFill>
                  <a:prstClr val="black"/>
                </a:solidFill>
              </a:rPr>
              <a:t>Telefon: 7284 0000</a:t>
            </a:r>
          </a:p>
          <a:p>
            <a:pPr>
              <a:lnSpc>
                <a:spcPct val="125000"/>
              </a:lnSpc>
            </a:pPr>
            <a:r>
              <a:rPr lang="da-DK" sz="700" dirty="0">
                <a:solidFill>
                  <a:prstClr val="black"/>
                </a:solidFill>
              </a:rPr>
              <a:t>E-mail: </a:t>
            </a:r>
            <a:r>
              <a:rPr lang="da-DK" sz="700" dirty="0">
                <a:solidFill>
                  <a:prstClr val="black"/>
                </a:solidFill>
                <a:hlinkClick r:id="rId2"/>
              </a:rPr>
              <a:t>FKO@mil.dk</a:t>
            </a:r>
            <a:endParaRPr lang="da-DK" sz="700" dirty="0">
              <a:solidFill>
                <a:prstClr val="black"/>
              </a:solidFill>
            </a:endParaRPr>
          </a:p>
          <a:p>
            <a:pPr>
              <a:lnSpc>
                <a:spcPct val="125000"/>
              </a:lnSpc>
            </a:pPr>
            <a:r>
              <a:rPr lang="da-DK" sz="700" dirty="0">
                <a:solidFill>
                  <a:prstClr val="black"/>
                </a:solidFill>
              </a:rPr>
              <a:t>www.forsvaret.dk</a:t>
            </a:r>
          </a:p>
        </p:txBody>
      </p:sp>
      <p:sp>
        <p:nvSpPr>
          <p:cNvPr id="16" name="Titel 15"/>
          <p:cNvSpPr>
            <a:spLocks noGrp="1"/>
          </p:cNvSpPr>
          <p:nvPr>
            <p:ph type="title"/>
          </p:nvPr>
        </p:nvSpPr>
        <p:spPr>
          <a:xfrm>
            <a:off x="891042" y="3172379"/>
            <a:ext cx="10706097" cy="1179821"/>
          </a:xfrm>
        </p:spPr>
        <p:txBody>
          <a:bodyPr/>
          <a:lstStyle>
            <a:lvl1pPr algn="ctr">
              <a:defRPr/>
            </a:lvl1pPr>
          </a:lstStyle>
          <a:p>
            <a:r>
              <a:rPr lang="da-DK"/>
              <a:t>Klik for at redigere i master</a:t>
            </a:r>
          </a:p>
        </p:txBody>
      </p:sp>
      <p:pic>
        <p:nvPicPr>
          <p:cNvPr id="11" name="Picture 2" descr="http://team.msp.forsvaret.fiin.dk/sites/Haerkommandoen/SiteAssets/SitePages/Startside/haermaerke.gif"/>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94635" y="5141985"/>
            <a:ext cx="488359" cy="410665"/>
          </a:xfrm>
          <a:prstGeom prst="rect">
            <a:avLst/>
          </a:prstGeom>
          <a:noFill/>
          <a:extLst>
            <a:ext uri="{909E8E84-426E-40DD-AFC4-6F175D3DCCD1}">
              <a14:hiddenFill xmlns:a14="http://schemas.microsoft.com/office/drawing/2010/main">
                <a:solidFill>
                  <a:srgbClr val="FFFFFF"/>
                </a:solidFill>
              </a14:hiddenFill>
            </a:ext>
          </a:extLst>
        </p:spPr>
      </p:pic>
      <p:sp>
        <p:nvSpPr>
          <p:cNvPr id="12" name="Tekstboks 11"/>
          <p:cNvSpPr txBox="1"/>
          <p:nvPr userDrawn="1"/>
        </p:nvSpPr>
        <p:spPr>
          <a:xfrm>
            <a:off x="1251395" y="5331435"/>
            <a:ext cx="1321247" cy="153888"/>
          </a:xfrm>
          <a:prstGeom prst="rect">
            <a:avLst/>
          </a:prstGeom>
          <a:noFill/>
        </p:spPr>
        <p:txBody>
          <a:bodyPr wrap="square" lIns="0" tIns="0" rIns="0" bIns="0" rtlCol="0">
            <a:spAutoFit/>
          </a:bodyPr>
          <a:lstStyle/>
          <a:p>
            <a:pPr>
              <a:lnSpc>
                <a:spcPct val="125000"/>
              </a:lnSpc>
            </a:pPr>
            <a:r>
              <a:rPr lang="da-DK" sz="800" dirty="0">
                <a:solidFill>
                  <a:prstClr val="black"/>
                </a:solidFill>
              </a:rPr>
              <a:t>Hæren</a:t>
            </a:r>
          </a:p>
        </p:txBody>
      </p:sp>
    </p:spTree>
    <p:extLst>
      <p:ext uri="{BB962C8B-B14F-4D97-AF65-F5344CB8AC3E}">
        <p14:creationId xmlns:p14="http://schemas.microsoft.com/office/powerpoint/2010/main" val="37041362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12"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13" name="Pladsholder til sidefod 15"/>
          <p:cNvSpPr>
            <a:spLocks noGrp="1"/>
          </p:cNvSpPr>
          <p:nvPr>
            <p:ph type="ftr" sz="quarter" idx="23"/>
          </p:nvPr>
        </p:nvSpPr>
        <p:spPr>
          <a:xfrm>
            <a:off x="8226827" y="6420476"/>
            <a:ext cx="2988644" cy="146223"/>
          </a:xfrm>
        </p:spPr>
        <p:txBody>
          <a:bodyPr/>
          <a:lstStyle/>
          <a:p>
            <a:endParaRPr lang="en-GB" dirty="0">
              <a:solidFill>
                <a:prstClr val="black"/>
              </a:solidFill>
            </a:endParaRPr>
          </a:p>
        </p:txBody>
      </p:sp>
      <p:sp>
        <p:nvSpPr>
          <p:cNvPr id="14" name="Pladsholder til tekst 2"/>
          <p:cNvSpPr>
            <a:spLocks noGrp="1"/>
          </p:cNvSpPr>
          <p:nvPr>
            <p:ph type="body" sz="quarter" idx="25" hasCustomPrompt="1"/>
          </p:nvPr>
        </p:nvSpPr>
        <p:spPr>
          <a:xfrm>
            <a:off x="8226949" y="6278043"/>
            <a:ext cx="2989691" cy="122237"/>
          </a:xfrm>
        </p:spPr>
        <p:txBody>
          <a:bodyPr/>
          <a:lstStyle>
            <a:lvl1pPr marL="0" indent="0" algn="r">
              <a:buNone/>
              <a:defRPr sz="700" b="1" baseline="0"/>
            </a:lvl1pPr>
          </a:lstStyle>
          <a:p>
            <a:pPr lvl="0"/>
            <a:r>
              <a:rPr lang="da-DK" dirty="0"/>
              <a:t>Klik her for at tilføje titel </a:t>
            </a:r>
          </a:p>
        </p:txBody>
      </p:sp>
      <p:sp>
        <p:nvSpPr>
          <p:cNvPr id="15" name="Pladsholder til tekst 2"/>
          <p:cNvSpPr>
            <a:spLocks noGrp="1"/>
          </p:cNvSpPr>
          <p:nvPr>
            <p:ph type="body" sz="quarter" idx="26" hasCustomPrompt="1"/>
          </p:nvPr>
        </p:nvSpPr>
        <p:spPr>
          <a:xfrm>
            <a:off x="8239319" y="6684883"/>
            <a:ext cx="2989691" cy="122237"/>
          </a:xfrm>
        </p:spPr>
        <p:txBody>
          <a:bodyPr/>
          <a:lstStyle>
            <a:lvl1pPr marL="0" indent="0" algn="r">
              <a:buNone/>
              <a:defRPr sz="700" b="0" i="0"/>
            </a:lvl1pPr>
          </a:lstStyle>
          <a:p>
            <a:pPr lvl="0"/>
            <a:r>
              <a:rPr lang="da-DK" dirty="0"/>
              <a:t>Klik for at tilføje REF</a:t>
            </a:r>
          </a:p>
        </p:txBody>
      </p:sp>
      <p:sp>
        <p:nvSpPr>
          <p:cNvPr id="8"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37337064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HST_underside_type1.1">
    <p:spTree>
      <p:nvGrpSpPr>
        <p:cNvPr id="1" name=""/>
        <p:cNvGrpSpPr/>
        <p:nvPr/>
      </p:nvGrpSpPr>
      <p:grpSpPr>
        <a:xfrm>
          <a:off x="0" y="0"/>
          <a:ext cx="0" cy="0"/>
          <a:chOff x="0" y="0"/>
          <a:chExt cx="0" cy="0"/>
        </a:xfrm>
      </p:grpSpPr>
      <p:sp>
        <p:nvSpPr>
          <p:cNvPr id="8" name="Title 1"/>
          <p:cNvSpPr>
            <a:spLocks noGrp="1"/>
          </p:cNvSpPr>
          <p:nvPr>
            <p:ph type="title"/>
          </p:nvPr>
        </p:nvSpPr>
        <p:spPr>
          <a:xfrm>
            <a:off x="6044967" y="216451"/>
            <a:ext cx="5784112" cy="246357"/>
          </a:xfrm>
          <a:prstGeom prst="rect">
            <a:avLst/>
          </a:prstGeom>
        </p:spPr>
        <p:txBody>
          <a:bodyPr/>
          <a:lstStyle>
            <a:lvl1pPr algn="r">
              <a:defRPr sz="1200" b="1" cap="all" baseline="0">
                <a:solidFill>
                  <a:schemeClr val="tx1"/>
                </a:solidFill>
                <a:latin typeface="Arial" pitchFamily="34" charset="0"/>
                <a:cs typeface="Arial" pitchFamily="34" charset="0"/>
              </a:defRPr>
            </a:lvl1pPr>
          </a:lstStyle>
          <a:p>
            <a:r>
              <a:rPr lang="da-DK"/>
              <a:t>Klik for at redigere titeltypografi i masteren</a:t>
            </a:r>
            <a:endParaRPr lang="en-US" dirty="0"/>
          </a:p>
        </p:txBody>
      </p:sp>
      <p:cxnSp>
        <p:nvCxnSpPr>
          <p:cNvPr id="10" name="Straight Connector 13"/>
          <p:cNvCxnSpPr/>
          <p:nvPr userDrawn="1"/>
        </p:nvCxnSpPr>
        <p:spPr>
          <a:xfrm>
            <a:off x="463874" y="2061219"/>
            <a:ext cx="11251531"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ladsholder til indhold 11"/>
          <p:cNvSpPr>
            <a:spLocks noGrp="1"/>
          </p:cNvSpPr>
          <p:nvPr>
            <p:ph sz="quarter" idx="10"/>
          </p:nvPr>
        </p:nvSpPr>
        <p:spPr>
          <a:xfrm>
            <a:off x="321757" y="2061220"/>
            <a:ext cx="11535833" cy="4173325"/>
          </a:xfrm>
          <a:prstGeom prst="rect">
            <a:avLst/>
          </a:prstGeom>
        </p:spPr>
        <p:txBody>
          <a:bodyPr/>
          <a:lstStyle>
            <a:lvl1pPr marL="0" indent="0">
              <a:buNone/>
              <a:defRPr sz="1999">
                <a:latin typeface="Arial" pitchFamily="34" charset="0"/>
                <a:cs typeface="Arial" pitchFamily="34" charset="0"/>
              </a:defRPr>
            </a:lvl1pPr>
            <a:lvl2pPr marL="0" indent="0">
              <a:buNone/>
              <a:defRPr sz="1600">
                <a:latin typeface="Arial" pitchFamily="34" charset="0"/>
                <a:cs typeface="Arial" pitchFamily="34" charset="0"/>
              </a:defRPr>
            </a:lvl2pPr>
          </a:lstStyle>
          <a:p>
            <a:pPr lvl="0"/>
            <a:r>
              <a:rPr lang="da-DK"/>
              <a:t>Klik for at redigere typografi i masteren</a:t>
            </a:r>
          </a:p>
          <a:p>
            <a:pPr lvl="1"/>
            <a:r>
              <a:rPr lang="da-DK"/>
              <a:t>Andet niveau</a:t>
            </a:r>
          </a:p>
        </p:txBody>
      </p:sp>
      <p:sp>
        <p:nvSpPr>
          <p:cNvPr id="16" name="Pladsholder til tekst 12"/>
          <p:cNvSpPr>
            <a:spLocks noGrp="1"/>
          </p:cNvSpPr>
          <p:nvPr>
            <p:ph type="body" sz="quarter" idx="11"/>
          </p:nvPr>
        </p:nvSpPr>
        <p:spPr>
          <a:xfrm>
            <a:off x="322045" y="1471466"/>
            <a:ext cx="11535523" cy="589767"/>
          </a:xfrm>
          <a:prstGeom prst="rect">
            <a:avLst/>
          </a:prstGeom>
        </p:spPr>
        <p:txBody>
          <a:bodyPr anchor="b"/>
          <a:lstStyle>
            <a:lvl1pPr algn="l">
              <a:buNone/>
              <a:defRPr kumimoji="0" lang="da-DK" sz="2999" b="1" i="0" u="none" strike="noStrike" kern="1200" cap="all" spc="0" normalizeH="0" baseline="0" noProof="0" dirty="0" smtClean="0">
                <a:ln>
                  <a:noFill/>
                </a:ln>
                <a:solidFill>
                  <a:schemeClr val="tx1"/>
                </a:solidFill>
                <a:effectLst/>
                <a:uLnTx/>
                <a:uFillTx/>
                <a:latin typeface="Arial" pitchFamily="34" charset="0"/>
                <a:ea typeface="+mj-ea"/>
                <a:cs typeface="Arial" pitchFamily="34" charset="0"/>
              </a:defRPr>
            </a:lvl1pPr>
          </a:lstStyle>
          <a:p>
            <a:pPr marL="0" marR="0" lvl="0" indent="0" algn="l" defTabSz="457063" rtl="0" eaLnBrk="1" fontAlgn="base" latinLnBrk="0" hangingPunct="1">
              <a:lnSpc>
                <a:spcPct val="100000"/>
              </a:lnSpc>
              <a:spcBef>
                <a:spcPct val="0"/>
              </a:spcBef>
              <a:spcAft>
                <a:spcPct val="0"/>
              </a:spcAft>
              <a:buClrTx/>
              <a:buSzTx/>
              <a:tabLst/>
              <a:defRPr/>
            </a:pPr>
            <a:r>
              <a:rPr lang="da-DK"/>
              <a:t>Klik for at redigere typografi i masteren</a:t>
            </a:r>
          </a:p>
        </p:txBody>
      </p:sp>
      <p:pic>
        <p:nvPicPr>
          <p:cNvPr id="11" name="Billed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3882" y="203523"/>
            <a:ext cx="1385441" cy="409872"/>
          </a:xfrm>
          <a:prstGeom prst="rect">
            <a:avLst/>
          </a:prstGeom>
        </p:spPr>
      </p:pic>
    </p:spTree>
    <p:extLst>
      <p:ext uri="{BB962C8B-B14F-4D97-AF65-F5344CB8AC3E}">
        <p14:creationId xmlns:p14="http://schemas.microsoft.com/office/powerpoint/2010/main" val="827235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0" y="1678678"/>
            <a:ext cx="121932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1007539" y="1150633"/>
            <a:ext cx="10706097" cy="528045"/>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1007535" y="1871663"/>
            <a:ext cx="758512" cy="218236"/>
          </a:xfrm>
        </p:spPr>
        <p:txBody>
          <a:bodyPr/>
          <a:lstStyle>
            <a:lvl1pPr marL="0" indent="0">
              <a:lnSpc>
                <a:spcPct val="100000"/>
              </a:lnSpc>
              <a:spcBef>
                <a:spcPts val="0"/>
              </a:spcBef>
              <a:buNone/>
              <a:defRPr sz="900" b="1" cap="all" baseline="0"/>
            </a:lvl1pPr>
            <a:lvl2pPr marL="288000" indent="0">
              <a:buNone/>
              <a:defRPr sz="900" b="1" cap="all" baseline="0"/>
            </a:lvl2pPr>
            <a:lvl3pPr marL="576000" indent="0">
              <a:buNone/>
              <a:defRPr sz="900" b="1" cap="all" baseline="0"/>
            </a:lvl3pPr>
            <a:lvl4pPr marL="576000" indent="0">
              <a:buNone/>
              <a:defRPr sz="900" b="1" cap="all" baseline="0"/>
            </a:lvl4pPr>
            <a:lvl5pPr marL="576000"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814684" y="1871667"/>
            <a:ext cx="6119792" cy="218236"/>
          </a:xfrm>
        </p:spPr>
        <p:txBody>
          <a:bodyPr/>
          <a:lstStyle>
            <a:lvl1pPr marL="90000" indent="-90000">
              <a:lnSpc>
                <a:spcPct val="100000"/>
              </a:lnSpc>
              <a:spcBef>
                <a:spcPts val="0"/>
              </a:spcBef>
              <a:buClr>
                <a:schemeClr val="accent2"/>
              </a:buClr>
              <a:buSzPct val="105000"/>
              <a:buFont typeface="Verdana" panose="020B0604030504040204" pitchFamily="34" charset="0"/>
              <a:buChar char="/"/>
              <a:defRPr sz="900"/>
            </a:lvl1pPr>
            <a:lvl2pPr marL="162000" indent="-90000">
              <a:lnSpc>
                <a:spcPct val="100000"/>
              </a:lnSpc>
              <a:spcBef>
                <a:spcPts val="0"/>
              </a:spcBef>
              <a:buClr>
                <a:schemeClr val="accent2"/>
              </a:buClr>
              <a:buSzPct val="105000"/>
              <a:buFont typeface="Verdana" panose="020B0604030504040204" pitchFamily="34" charset="0"/>
              <a:buChar char="/"/>
              <a:defRPr sz="900"/>
            </a:lvl2pPr>
            <a:lvl3pPr marL="162000" indent="-90000">
              <a:lnSpc>
                <a:spcPct val="100000"/>
              </a:lnSpc>
              <a:spcBef>
                <a:spcPts val="0"/>
              </a:spcBef>
              <a:buClr>
                <a:schemeClr val="accent2"/>
              </a:buClr>
              <a:buSzPct val="105000"/>
              <a:buFont typeface="Verdana" panose="020B0604030504040204" pitchFamily="34" charset="0"/>
              <a:buChar char="/"/>
              <a:defRPr sz="900"/>
            </a:lvl3pPr>
            <a:lvl4pPr marL="162000" indent="-90000">
              <a:lnSpc>
                <a:spcPct val="100000"/>
              </a:lnSpc>
              <a:spcBef>
                <a:spcPts val="0"/>
              </a:spcBef>
              <a:buClr>
                <a:schemeClr val="accent2"/>
              </a:buClr>
              <a:buSzPct val="105000"/>
              <a:buFont typeface="Verdana" panose="020B0604030504040204" pitchFamily="34" charset="0"/>
              <a:buChar char="/"/>
              <a:defRPr sz="900"/>
            </a:lvl4pPr>
            <a:lvl5pPr marL="162000" indent="-90000">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1007535" y="2330451"/>
            <a:ext cx="6926941" cy="3504293"/>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5" name="Tjenestebrug">
            <a:extLst>
              <a:ext uri="{FF2B5EF4-FFF2-40B4-BE49-F238E27FC236}">
                <a16:creationId xmlns:a16="http://schemas.microsoft.com/office/drawing/2014/main" id="{5AEDA4AC-E820-4FF9-9D29-6D30F4ECA4D4}"/>
              </a:ext>
            </a:extLst>
          </p:cNvPr>
          <p:cNvSpPr>
            <a:spLocks noGrp="1"/>
          </p:cNvSpPr>
          <p:nvPr>
            <p:ph type="body" sz="quarter" idx="16"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6" name="Afklassificeret">
            <a:extLst>
              <a:ext uri="{FF2B5EF4-FFF2-40B4-BE49-F238E27FC236}">
                <a16:creationId xmlns:a16="http://schemas.microsoft.com/office/drawing/2014/main" id="{C581D602-335D-4AD1-9321-84B3E8EACD65}"/>
              </a:ext>
            </a:extLst>
          </p:cNvPr>
          <p:cNvSpPr>
            <a:spLocks noGrp="1"/>
          </p:cNvSpPr>
          <p:nvPr>
            <p:ph type="body" sz="quarter" idx="17"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18" name="Tjenestebrug">
            <a:extLst>
              <a:ext uri="{FF2B5EF4-FFF2-40B4-BE49-F238E27FC236}">
                <a16:creationId xmlns:a16="http://schemas.microsoft.com/office/drawing/2014/main" id="{4BC199A5-FE27-4EDC-820E-D6B1829FD7AB}"/>
              </a:ext>
            </a:extLst>
          </p:cNvPr>
          <p:cNvSpPr>
            <a:spLocks noGrp="1"/>
          </p:cNvSpPr>
          <p:nvPr>
            <p:ph type="body" sz="quarter" idx="19" hasCustomPrompt="1"/>
          </p:nvPr>
        </p:nvSpPr>
        <p:spPr>
          <a:xfrm>
            <a:off x="4173065" y="6475596"/>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19" name="Afklassificeret">
            <a:extLst>
              <a:ext uri="{FF2B5EF4-FFF2-40B4-BE49-F238E27FC236}">
                <a16:creationId xmlns:a16="http://schemas.microsoft.com/office/drawing/2014/main" id="{29A7BC64-533D-4AA5-8E75-B3674960D315}"/>
              </a:ext>
            </a:extLst>
          </p:cNvPr>
          <p:cNvSpPr>
            <a:spLocks noGrp="1"/>
          </p:cNvSpPr>
          <p:nvPr>
            <p:ph type="body" sz="quarter" idx="20" hasCustomPrompt="1"/>
          </p:nvPr>
        </p:nvSpPr>
        <p:spPr>
          <a:xfrm>
            <a:off x="4173084" y="6633347"/>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pic>
        <p:nvPicPr>
          <p:cNvPr id="22" name="Billed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25"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6" name="Pladsholder til sidefod 15"/>
          <p:cNvSpPr>
            <a:spLocks noGrp="1"/>
          </p:cNvSpPr>
          <p:nvPr>
            <p:ph type="ftr" sz="quarter" idx="23"/>
          </p:nvPr>
        </p:nvSpPr>
        <p:spPr>
          <a:xfrm>
            <a:off x="8226827" y="6420474"/>
            <a:ext cx="2988644" cy="146223"/>
          </a:xfrm>
        </p:spPr>
        <p:txBody>
          <a:bodyPr/>
          <a:lstStyle/>
          <a:p>
            <a:endParaRPr lang="en-GB" dirty="0">
              <a:solidFill>
                <a:prstClr val="black"/>
              </a:solidFill>
            </a:endParaRPr>
          </a:p>
        </p:txBody>
      </p:sp>
      <p:sp>
        <p:nvSpPr>
          <p:cNvPr id="27" name="Pladsholder til tekst 2"/>
          <p:cNvSpPr>
            <a:spLocks noGrp="1"/>
          </p:cNvSpPr>
          <p:nvPr>
            <p:ph type="body" sz="quarter" idx="25" hasCustomPrompt="1"/>
          </p:nvPr>
        </p:nvSpPr>
        <p:spPr>
          <a:xfrm>
            <a:off x="8226949" y="6278041"/>
            <a:ext cx="2989691" cy="122237"/>
          </a:xfrm>
        </p:spPr>
        <p:txBody>
          <a:bodyPr/>
          <a:lstStyle>
            <a:lvl1pPr marL="0" indent="0" algn="r">
              <a:buNone/>
              <a:defRPr sz="700" b="1" baseline="0"/>
            </a:lvl1pPr>
          </a:lstStyle>
          <a:p>
            <a:pPr lvl="0"/>
            <a:r>
              <a:rPr lang="da-DK" dirty="0"/>
              <a:t>Klik her for at tilføje titel </a:t>
            </a:r>
          </a:p>
        </p:txBody>
      </p:sp>
      <p:sp>
        <p:nvSpPr>
          <p:cNvPr id="28" name="Pladsholder til tekst 2"/>
          <p:cNvSpPr>
            <a:spLocks noGrp="1"/>
          </p:cNvSpPr>
          <p:nvPr>
            <p:ph type="body" sz="quarter" idx="26" hasCustomPrompt="1"/>
          </p:nvPr>
        </p:nvSpPr>
        <p:spPr>
          <a:xfrm>
            <a:off x="8239319" y="6684881"/>
            <a:ext cx="2989691" cy="122237"/>
          </a:xfrm>
        </p:spPr>
        <p:txBody>
          <a:bodyPr/>
          <a:lstStyle>
            <a:lvl1pPr marL="0" indent="0" algn="r">
              <a:buNone/>
              <a:defRPr sz="700" b="0" i="0"/>
            </a:lvl1pPr>
          </a:lstStyle>
          <a:p>
            <a:pPr lvl="0"/>
            <a:r>
              <a:rPr lang="da-DK" dirty="0"/>
              <a:t>Klik for at tilføje REF</a:t>
            </a:r>
          </a:p>
        </p:txBody>
      </p:sp>
      <p:sp>
        <p:nvSpPr>
          <p:cNvPr id="17"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30923758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HOK_underside_type1.1">
    <p:spTree>
      <p:nvGrpSpPr>
        <p:cNvPr id="1" name=""/>
        <p:cNvGrpSpPr/>
        <p:nvPr/>
      </p:nvGrpSpPr>
      <p:grpSpPr>
        <a:xfrm>
          <a:off x="0" y="0"/>
          <a:ext cx="0" cy="0"/>
          <a:chOff x="0" y="0"/>
          <a:chExt cx="0" cy="0"/>
        </a:xfrm>
      </p:grpSpPr>
      <p:sp>
        <p:nvSpPr>
          <p:cNvPr id="8" name="Title 1"/>
          <p:cNvSpPr>
            <a:spLocks noGrp="1"/>
          </p:cNvSpPr>
          <p:nvPr>
            <p:ph type="title"/>
          </p:nvPr>
        </p:nvSpPr>
        <p:spPr>
          <a:xfrm>
            <a:off x="6044967" y="216451"/>
            <a:ext cx="5784112" cy="246357"/>
          </a:xfrm>
          <a:prstGeom prst="rect">
            <a:avLst/>
          </a:prstGeom>
        </p:spPr>
        <p:txBody>
          <a:bodyPr/>
          <a:lstStyle>
            <a:lvl1pPr algn="r">
              <a:defRPr sz="1200" b="1" cap="all" baseline="0">
                <a:solidFill>
                  <a:schemeClr val="tx1"/>
                </a:solidFill>
                <a:latin typeface="Arial" pitchFamily="34" charset="0"/>
                <a:cs typeface="Arial" pitchFamily="34" charset="0"/>
              </a:defRPr>
            </a:lvl1pPr>
          </a:lstStyle>
          <a:p>
            <a:r>
              <a:rPr lang="da-DK"/>
              <a:t>Klik for at redigere titeltypografi i masteren</a:t>
            </a:r>
            <a:endParaRPr lang="en-US" dirty="0"/>
          </a:p>
        </p:txBody>
      </p:sp>
      <p:cxnSp>
        <p:nvCxnSpPr>
          <p:cNvPr id="10" name="Straight Connector 13"/>
          <p:cNvCxnSpPr/>
          <p:nvPr userDrawn="1"/>
        </p:nvCxnSpPr>
        <p:spPr>
          <a:xfrm>
            <a:off x="463874" y="2061219"/>
            <a:ext cx="11251531" cy="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Pladsholder til indhold 11"/>
          <p:cNvSpPr>
            <a:spLocks noGrp="1"/>
          </p:cNvSpPr>
          <p:nvPr>
            <p:ph sz="quarter" idx="10"/>
          </p:nvPr>
        </p:nvSpPr>
        <p:spPr>
          <a:xfrm>
            <a:off x="321762" y="2061220"/>
            <a:ext cx="11535833" cy="4173325"/>
          </a:xfrm>
          <a:prstGeom prst="rect">
            <a:avLst/>
          </a:prstGeom>
        </p:spPr>
        <p:txBody>
          <a:bodyPr/>
          <a:lstStyle>
            <a:lvl1pPr marL="0" indent="0">
              <a:buNone/>
              <a:defRPr sz="1999">
                <a:latin typeface="Arial" pitchFamily="34" charset="0"/>
                <a:cs typeface="Arial" pitchFamily="34" charset="0"/>
              </a:defRPr>
            </a:lvl1pPr>
            <a:lvl2pPr marL="0" indent="0">
              <a:buNone/>
              <a:defRPr sz="1600">
                <a:latin typeface="Arial" pitchFamily="34" charset="0"/>
                <a:cs typeface="Arial" pitchFamily="34" charset="0"/>
              </a:defRPr>
            </a:lvl2pPr>
          </a:lstStyle>
          <a:p>
            <a:pPr lvl="0"/>
            <a:r>
              <a:rPr lang="da-DK" dirty="0"/>
              <a:t>Klik for at redigere typografi i masteren</a:t>
            </a:r>
          </a:p>
          <a:p>
            <a:pPr lvl="1"/>
            <a:r>
              <a:rPr lang="da-DK" dirty="0"/>
              <a:t>Andet niveau</a:t>
            </a:r>
          </a:p>
        </p:txBody>
      </p:sp>
      <p:sp>
        <p:nvSpPr>
          <p:cNvPr id="16" name="Pladsholder til tekst 12"/>
          <p:cNvSpPr>
            <a:spLocks noGrp="1"/>
          </p:cNvSpPr>
          <p:nvPr>
            <p:ph type="body" sz="quarter" idx="11"/>
          </p:nvPr>
        </p:nvSpPr>
        <p:spPr>
          <a:xfrm>
            <a:off x="322045" y="1471467"/>
            <a:ext cx="11535523" cy="589767"/>
          </a:xfrm>
          <a:prstGeom prst="rect">
            <a:avLst/>
          </a:prstGeom>
        </p:spPr>
        <p:txBody>
          <a:bodyPr anchor="b"/>
          <a:lstStyle>
            <a:lvl1pPr algn="l">
              <a:buNone/>
              <a:defRPr kumimoji="0" lang="da-DK" sz="2999" b="1" i="0" u="none" strike="noStrike" kern="1200" cap="all" spc="0" normalizeH="0" baseline="0" noProof="0" dirty="0" smtClean="0">
                <a:ln>
                  <a:noFill/>
                </a:ln>
                <a:solidFill>
                  <a:schemeClr val="tx1"/>
                </a:solidFill>
                <a:effectLst/>
                <a:uLnTx/>
                <a:uFillTx/>
                <a:latin typeface="Arial" pitchFamily="34" charset="0"/>
                <a:ea typeface="+mj-ea"/>
                <a:cs typeface="Arial" pitchFamily="34" charset="0"/>
              </a:defRPr>
            </a:lvl1pPr>
          </a:lstStyle>
          <a:p>
            <a:pPr marL="0" marR="0" lvl="0" indent="0" algn="l" defTabSz="457063" rtl="0" eaLnBrk="1" fontAlgn="base" latinLnBrk="0" hangingPunct="1">
              <a:lnSpc>
                <a:spcPct val="100000"/>
              </a:lnSpc>
              <a:spcBef>
                <a:spcPct val="0"/>
              </a:spcBef>
              <a:spcAft>
                <a:spcPct val="0"/>
              </a:spcAft>
              <a:buClrTx/>
              <a:buSzTx/>
              <a:tabLst/>
              <a:defRPr/>
            </a:pPr>
            <a:r>
              <a:rPr lang="da-DK"/>
              <a:t>Klik for at redigere typografi i masteren</a:t>
            </a:r>
          </a:p>
        </p:txBody>
      </p:sp>
      <p:sp>
        <p:nvSpPr>
          <p:cNvPr id="7" name="Pladsholder til sidefod 8"/>
          <p:cNvSpPr>
            <a:spLocks noGrp="1"/>
          </p:cNvSpPr>
          <p:nvPr>
            <p:ph type="ftr" sz="quarter" idx="3"/>
          </p:nvPr>
        </p:nvSpPr>
        <p:spPr>
          <a:xfrm>
            <a:off x="4165601" y="6309247"/>
            <a:ext cx="3860800" cy="365125"/>
          </a:xfrm>
          <a:prstGeom prst="rect">
            <a:avLst/>
          </a:prstGeom>
        </p:spPr>
        <p:txBody>
          <a:bodyPr/>
          <a:lstStyle>
            <a:lvl1pPr algn="ctr" defTabSz="457063" rtl="0" fontAlgn="base">
              <a:spcBef>
                <a:spcPct val="0"/>
              </a:spcBef>
              <a:spcAft>
                <a:spcPct val="0"/>
              </a:spcAft>
              <a:defRPr lang="da-DK" sz="900" b="0" kern="1200" cap="all" baseline="0" dirty="0" smtClean="0">
                <a:solidFill>
                  <a:srgbClr val="FF0000"/>
                </a:solidFill>
                <a:latin typeface="Arial" charset="0"/>
                <a:ea typeface="+mn-ea"/>
                <a:cs typeface="+mn-cs"/>
              </a:defRPr>
            </a:lvl1pPr>
          </a:lstStyle>
          <a:p>
            <a:r>
              <a:t>TIL TJENESTEBRUG</a:t>
            </a:r>
          </a:p>
        </p:txBody>
      </p:sp>
      <p:sp>
        <p:nvSpPr>
          <p:cNvPr id="9" name="Pladsholder til dato 3"/>
          <p:cNvSpPr>
            <a:spLocks noGrp="1"/>
          </p:cNvSpPr>
          <p:nvPr>
            <p:ph type="dt" sz="half" idx="2"/>
          </p:nvPr>
        </p:nvSpPr>
        <p:spPr>
          <a:xfrm>
            <a:off x="9609526" y="6308927"/>
            <a:ext cx="2227799" cy="365125"/>
          </a:xfrm>
          <a:prstGeom prst="rect">
            <a:avLst/>
          </a:prstGeom>
        </p:spPr>
        <p:txBody>
          <a:bodyPr/>
          <a:lstStyle>
            <a:lvl1pPr algn="r">
              <a:defRPr sz="900" b="1">
                <a:solidFill>
                  <a:srgbClr val="FF0000"/>
                </a:solidFill>
              </a:defRPr>
            </a:lvl1pPr>
          </a:lstStyle>
          <a:p>
            <a:fld id="{8337CD2F-C4D0-4FE2-9BF1-E3FE268BD721}" type="datetime1">
              <a:rPr lang="da-DK" smtClean="0"/>
              <a:pPr/>
              <a:t>04-02-2025</a:t>
            </a:fld>
            <a:endParaRPr lang="da-DK"/>
          </a:p>
        </p:txBody>
      </p:sp>
      <p:pic>
        <p:nvPicPr>
          <p:cNvPr id="11" name="Picture Placeholder 21">
            <a:extLst>
              <a:ext uri="{FF2B5EF4-FFF2-40B4-BE49-F238E27FC236}">
                <a16:creationId xmlns:a16="http://schemas.microsoft.com/office/drawing/2014/main" id="{F7C1A1E2-5B76-4C36-8E47-30D148F96A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035" y="299392"/>
            <a:ext cx="4524896" cy="870433"/>
          </a:xfrm>
          <a:prstGeom prst="rect">
            <a:avLst/>
          </a:prstGeom>
        </p:spPr>
      </p:pic>
    </p:spTree>
    <p:extLst>
      <p:ext uri="{BB962C8B-B14F-4D97-AF65-F5344CB8AC3E}">
        <p14:creationId xmlns:p14="http://schemas.microsoft.com/office/powerpoint/2010/main" val="33498539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8"/>
            <a:ext cx="10515600" cy="1325563"/>
          </a:xfrm>
          <a:prstGeom prst="rect">
            <a:avLst/>
          </a:prstGeom>
        </p:spPr>
        <p:txBody>
          <a:bodyPr/>
          <a:lstStyle/>
          <a:p>
            <a:r>
              <a:rPr lang="da-DK"/>
              <a:t>Klik for at redigere i master</a:t>
            </a:r>
            <a:endParaRPr lang="en-GB"/>
          </a:p>
        </p:txBody>
      </p:sp>
      <p:sp>
        <p:nvSpPr>
          <p:cNvPr id="3" name="Content Placeholder 2"/>
          <p:cNvSpPr>
            <a:spLocks noGrp="1"/>
          </p:cNvSpPr>
          <p:nvPr>
            <p:ph idx="1"/>
          </p:nvPr>
        </p:nvSpPr>
        <p:spPr>
          <a:xfrm>
            <a:off x="838201" y="1825625"/>
            <a:ext cx="10515600" cy="4351339"/>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GB"/>
          </a:p>
        </p:txBody>
      </p:sp>
      <p:sp>
        <p:nvSpPr>
          <p:cNvPr id="4" name="Date Placeholder 3"/>
          <p:cNvSpPr>
            <a:spLocks noGrp="1"/>
          </p:cNvSpPr>
          <p:nvPr>
            <p:ph type="dt" sz="half" idx="10"/>
          </p:nvPr>
        </p:nvSpPr>
        <p:spPr>
          <a:xfrm>
            <a:off x="838200" y="6356355"/>
            <a:ext cx="2743200" cy="365125"/>
          </a:xfrm>
          <a:prstGeom prst="rect">
            <a:avLst/>
          </a:prstGeom>
        </p:spPr>
        <p:txBody>
          <a:bodyPr/>
          <a:lstStyle/>
          <a:p>
            <a:fld id="{76394AA9-4115-440A-B49D-BFE35C974051}" type="datetimeFigureOut">
              <a:rPr lang="da-DK" smtClean="0">
                <a:solidFill>
                  <a:prstClr val="black"/>
                </a:solidFill>
              </a:rPr>
              <a:pPr/>
              <a:t>04-02-2025</a:t>
            </a:fld>
            <a:endParaRPr lang="da-DK">
              <a:solidFill>
                <a:prstClr val="black"/>
              </a:solidFill>
            </a:endParaRPr>
          </a:p>
        </p:txBody>
      </p:sp>
      <p:sp>
        <p:nvSpPr>
          <p:cNvPr id="5" name="Footer Placeholder 4"/>
          <p:cNvSpPr>
            <a:spLocks noGrp="1"/>
          </p:cNvSpPr>
          <p:nvPr>
            <p:ph type="ftr" sz="quarter" idx="11"/>
          </p:nvPr>
        </p:nvSpPr>
        <p:spPr>
          <a:xfrm>
            <a:off x="4038601" y="6356355"/>
            <a:ext cx="4114800" cy="365125"/>
          </a:xfrm>
          <a:prstGeom prst="rect">
            <a:avLst/>
          </a:prstGeom>
        </p:spPr>
        <p:txBody>
          <a:bodyPr/>
          <a:lstStyle/>
          <a:p>
            <a:endParaRPr lang="da-DK">
              <a:solidFill>
                <a:prstClr val="black"/>
              </a:solidFill>
            </a:endParaRPr>
          </a:p>
        </p:txBody>
      </p:sp>
      <p:sp>
        <p:nvSpPr>
          <p:cNvPr id="6" name="Slide Number Placeholder 5"/>
          <p:cNvSpPr>
            <a:spLocks noGrp="1"/>
          </p:cNvSpPr>
          <p:nvPr>
            <p:ph type="sldNum" sz="quarter" idx="12"/>
          </p:nvPr>
        </p:nvSpPr>
        <p:spPr>
          <a:xfrm>
            <a:off x="8610600" y="6356355"/>
            <a:ext cx="2743200" cy="365125"/>
          </a:xfrm>
          <a:prstGeom prst="rect">
            <a:avLst/>
          </a:prstGeom>
        </p:spPr>
        <p:txBody>
          <a:bodyPr/>
          <a:lstStyle/>
          <a:p>
            <a:fld id="{F3D25372-6BAC-4495-B7DD-E93B9D22588C}" type="slidenum">
              <a:rPr lang="da-DK" smtClean="0">
                <a:solidFill>
                  <a:prstClr val="black"/>
                </a:solidFill>
              </a:rPr>
              <a:pPr/>
              <a:t>‹nr.›</a:t>
            </a:fld>
            <a:endParaRPr lang="da-DK">
              <a:solidFill>
                <a:prstClr val="black"/>
              </a:solidFill>
            </a:endParaRPr>
          </a:p>
        </p:txBody>
      </p:sp>
    </p:spTree>
    <p:extLst>
      <p:ext uri="{BB962C8B-B14F-4D97-AF65-F5344CB8AC3E}">
        <p14:creationId xmlns:p14="http://schemas.microsoft.com/office/powerpoint/2010/main" val="8539517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7" name="Rektangel 6"/>
          <p:cNvSpPr/>
          <p:nvPr userDrawn="1"/>
        </p:nvSpPr>
        <p:spPr>
          <a:xfrm>
            <a:off x="9135431" y="6336408"/>
            <a:ext cx="3056585" cy="521595"/>
          </a:xfrm>
          <a:prstGeom prst="rect">
            <a:avLst/>
          </a:prstGeom>
          <a:solidFill>
            <a:schemeClr val="bg1"/>
          </a:solidFill>
          <a:ln>
            <a:noFill/>
          </a:ln>
          <a:effectLst>
            <a:outerShdw blurRad="40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799">
              <a:solidFill>
                <a:prstClr val="white"/>
              </a:solidFill>
            </a:endParaRPr>
          </a:p>
        </p:txBody>
      </p:sp>
      <p:sp>
        <p:nvSpPr>
          <p:cNvPr id="8" name="Title 1"/>
          <p:cNvSpPr>
            <a:spLocks noGrp="1"/>
          </p:cNvSpPr>
          <p:nvPr>
            <p:ph type="title"/>
          </p:nvPr>
        </p:nvSpPr>
        <p:spPr>
          <a:xfrm>
            <a:off x="335280" y="685800"/>
            <a:ext cx="11551920" cy="605791"/>
          </a:xfrm>
          <a:prstGeom prst="rect">
            <a:avLst/>
          </a:prstGeom>
        </p:spPr>
        <p:txBody>
          <a:bodyPr anchor="ctr" anchorCtr="1"/>
          <a:lstStyle>
            <a:lvl1pPr>
              <a:defRPr sz="3599"/>
            </a:lvl1p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en-US" dirty="0"/>
          </a:p>
        </p:txBody>
      </p:sp>
      <p:sp>
        <p:nvSpPr>
          <p:cNvPr id="9" name="Content Placeholder 2"/>
          <p:cNvSpPr>
            <a:spLocks noGrp="1"/>
          </p:cNvSpPr>
          <p:nvPr>
            <p:ph idx="1"/>
          </p:nvPr>
        </p:nvSpPr>
        <p:spPr>
          <a:xfrm>
            <a:off x="1821963" y="1600204"/>
            <a:ext cx="9760449" cy="4525963"/>
          </a:xfrm>
          <a:prstGeom prst="rect">
            <a:avLst/>
          </a:prstGeom>
        </p:spPr>
        <p:txBody>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err="1"/>
              <a:t>Second</a:t>
            </a:r>
            <a:r>
              <a:rPr lang="da-DK" dirty="0"/>
              <a:t> </a:t>
            </a:r>
            <a:r>
              <a:rPr lang="da-DK" dirty="0" err="1"/>
              <a:t>level</a:t>
            </a:r>
            <a:endParaRPr lang="da-DK" dirty="0"/>
          </a:p>
          <a:p>
            <a:pPr lvl="2"/>
            <a:r>
              <a:rPr lang="da-DK" dirty="0" err="1"/>
              <a:t>Third</a:t>
            </a:r>
            <a:r>
              <a:rPr lang="da-DK" dirty="0"/>
              <a:t> </a:t>
            </a:r>
            <a:r>
              <a:rPr lang="da-DK" dirty="0" err="1"/>
              <a:t>level</a:t>
            </a:r>
            <a:endParaRPr lang="da-DK" dirty="0"/>
          </a:p>
          <a:p>
            <a:pPr lvl="3"/>
            <a:r>
              <a:rPr lang="da-DK" dirty="0" err="1"/>
              <a:t>Fourth</a:t>
            </a:r>
            <a:r>
              <a:rPr lang="da-DK" dirty="0"/>
              <a:t> </a:t>
            </a:r>
            <a:r>
              <a:rPr lang="da-DK" dirty="0" err="1"/>
              <a:t>level</a:t>
            </a:r>
            <a:endParaRPr lang="da-DK" dirty="0"/>
          </a:p>
          <a:p>
            <a:pPr lvl="4"/>
            <a:r>
              <a:rPr lang="da-DK" dirty="0" err="1"/>
              <a:t>Fifth</a:t>
            </a:r>
            <a:r>
              <a:rPr lang="da-DK" dirty="0"/>
              <a:t> </a:t>
            </a:r>
            <a:r>
              <a:rPr lang="da-DK" dirty="0" err="1"/>
              <a:t>level</a:t>
            </a:r>
            <a:endParaRPr lang="en-US" dirty="0"/>
          </a:p>
        </p:txBody>
      </p:sp>
    </p:spTree>
    <p:extLst>
      <p:ext uri="{BB962C8B-B14F-4D97-AF65-F5344CB8AC3E}">
        <p14:creationId xmlns:p14="http://schemas.microsoft.com/office/powerpoint/2010/main" val="36647397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9"/>
            <a:ext cx="2844800" cy="365125"/>
          </a:xfrm>
          <a:prstGeom prst="rect">
            <a:avLst/>
          </a:prstGeom>
        </p:spPr>
        <p:txBody>
          <a:bodyPr/>
          <a:lstStyle/>
          <a:p>
            <a:fld id="{76394AA9-4115-440A-B49D-BFE35C974051}" type="datetimeFigureOut">
              <a:rPr lang="da-DK" smtClean="0">
                <a:solidFill>
                  <a:prstClr val="black"/>
                </a:solidFill>
              </a:rPr>
              <a:pPr/>
              <a:t>04-02-2025</a:t>
            </a:fld>
            <a:endParaRPr lang="da-DK">
              <a:solidFill>
                <a:prstClr val="black"/>
              </a:solidFill>
            </a:endParaRPr>
          </a:p>
        </p:txBody>
      </p:sp>
      <p:sp>
        <p:nvSpPr>
          <p:cNvPr id="3" name="Footer Placeholder 2"/>
          <p:cNvSpPr>
            <a:spLocks noGrp="1"/>
          </p:cNvSpPr>
          <p:nvPr>
            <p:ph type="ftr" sz="quarter" idx="11"/>
          </p:nvPr>
        </p:nvSpPr>
        <p:spPr>
          <a:xfrm>
            <a:off x="4165601" y="6356359"/>
            <a:ext cx="3860800" cy="365125"/>
          </a:xfrm>
          <a:prstGeom prst="rect">
            <a:avLst/>
          </a:prstGeom>
        </p:spPr>
        <p:txBody>
          <a:bodyPr/>
          <a:lstStyle/>
          <a:p>
            <a:endParaRPr lang="da-DK">
              <a:solidFill>
                <a:prstClr val="black"/>
              </a:solidFill>
            </a:endParaRPr>
          </a:p>
        </p:txBody>
      </p:sp>
      <p:sp>
        <p:nvSpPr>
          <p:cNvPr id="4" name="Slide Number Placeholder 3"/>
          <p:cNvSpPr>
            <a:spLocks noGrp="1"/>
          </p:cNvSpPr>
          <p:nvPr>
            <p:ph type="sldNum" sz="quarter" idx="12"/>
          </p:nvPr>
        </p:nvSpPr>
        <p:spPr>
          <a:xfrm>
            <a:off x="8737601" y="6356359"/>
            <a:ext cx="2844800" cy="365125"/>
          </a:xfrm>
          <a:prstGeom prst="rect">
            <a:avLst/>
          </a:prstGeom>
        </p:spPr>
        <p:txBody>
          <a:bodyPr/>
          <a:lstStyle/>
          <a:p>
            <a:fld id="{F3D25372-6BAC-4495-B7DD-E93B9D22588C}" type="slidenum">
              <a:rPr lang="da-DK" smtClean="0">
                <a:solidFill>
                  <a:prstClr val="black"/>
                </a:solidFill>
              </a:rPr>
              <a:pPr/>
              <a:t>‹nr.›</a:t>
            </a:fld>
            <a:endParaRPr lang="da-DK">
              <a:solidFill>
                <a:prstClr val="black"/>
              </a:solidFill>
            </a:endParaRPr>
          </a:p>
        </p:txBody>
      </p:sp>
    </p:spTree>
    <p:extLst>
      <p:ext uri="{BB962C8B-B14F-4D97-AF65-F5344CB8AC3E}">
        <p14:creationId xmlns:p14="http://schemas.microsoft.com/office/powerpoint/2010/main" val="29179225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Brugerdefineret layou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974" y="1592"/>
          <a:ext cx="1953" cy="1587"/>
        </p:xfrm>
        <a:graphic>
          <a:graphicData uri="http://schemas.openxmlformats.org/presentationml/2006/ole">
            <mc:AlternateContent xmlns:mc="http://schemas.openxmlformats.org/markup-compatibility/2006">
              <mc:Choice xmlns:v="urn:schemas-microsoft-com:vml" Requires="v">
                <p:oleObj spid="_x0000_s2128" name="think-cell Slide" r:id="rId4" imgW="360" imgH="360" progId="">
                  <p:embed/>
                </p:oleObj>
              </mc:Choice>
              <mc:Fallback>
                <p:oleObj name="think-cell Slide" r:id="rId4" imgW="360" imgH="360" progId="">
                  <p:embed/>
                  <p:pic>
                    <p:nvPicPr>
                      <p:cNvPr id="2"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4" y="1592"/>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3" name="Lige forbindelse 12"/>
          <p:cNvCxnSpPr/>
          <p:nvPr userDrawn="1"/>
        </p:nvCxnSpPr>
        <p:spPr>
          <a:xfrm>
            <a:off x="1" y="6453336"/>
            <a:ext cx="12192000" cy="0"/>
          </a:xfrm>
          <a:prstGeom prst="line">
            <a:avLst/>
          </a:prstGeom>
          <a:ln w="9525">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4" name="LogoTwo_HIDE_1_2" descr="HST_FARVE_da-DK"/>
          <p:cNvPicPr>
            <a:picLocks noChangeAspect="1" noChangeArrowheads="1"/>
          </p:cNvPicPr>
          <p:nvPr userDrawn="1"/>
        </p:nvPicPr>
        <p:blipFill>
          <a:blip r:embed="rId6" cstate="print"/>
          <a:srcRect/>
          <a:stretch>
            <a:fillRect/>
          </a:stretch>
        </p:blipFill>
        <p:spPr bwMode="auto">
          <a:xfrm>
            <a:off x="323874" y="134939"/>
            <a:ext cx="4203700" cy="1079500"/>
          </a:xfrm>
          <a:prstGeom prst="rect">
            <a:avLst/>
          </a:prstGeom>
          <a:noFill/>
          <a:ln w="9525">
            <a:noFill/>
            <a:miter lim="800000"/>
            <a:headEnd/>
            <a:tailEnd/>
          </a:ln>
        </p:spPr>
      </p:pic>
      <p:sp>
        <p:nvSpPr>
          <p:cNvPr id="5" name="Pladsholder til sidefod 12"/>
          <p:cNvSpPr txBox="1">
            <a:spLocks/>
          </p:cNvSpPr>
          <p:nvPr userDrawn="1"/>
        </p:nvSpPr>
        <p:spPr>
          <a:xfrm>
            <a:off x="4206240" y="6492879"/>
            <a:ext cx="3860800" cy="365125"/>
          </a:xfrm>
          <a:prstGeom prst="rect">
            <a:avLst/>
          </a:prstGeom>
        </p:spPr>
        <p:txBody>
          <a:bodyPr lIns="77901" tIns="38951" rIns="77901" bIns="38951"/>
          <a:lstStyle>
            <a:lvl1pPr algn="ctr">
              <a:defRPr sz="1100">
                <a:solidFill>
                  <a:srgbClr val="FF0000"/>
                </a:solidFill>
              </a:defRPr>
            </a:lvl1pPr>
          </a:lstStyle>
          <a:p>
            <a:pPr defTabSz="389490" fontAlgn="base">
              <a:spcBef>
                <a:spcPct val="0"/>
              </a:spcBef>
              <a:spcAft>
                <a:spcPct val="0"/>
              </a:spcAft>
              <a:defRPr/>
            </a:pPr>
            <a:r>
              <a:rPr lang="da-DK" sz="1100" dirty="0">
                <a:latin typeface="Arial" charset="0"/>
              </a:rPr>
              <a:t>TIL SNÆVER BRUG</a:t>
            </a:r>
          </a:p>
        </p:txBody>
      </p:sp>
    </p:spTree>
    <p:extLst>
      <p:ext uri="{BB962C8B-B14F-4D97-AF65-F5344CB8AC3E}">
        <p14:creationId xmlns:p14="http://schemas.microsoft.com/office/powerpoint/2010/main" val="2557836119"/>
      </p:ext>
    </p:extLst>
  </p:cSld>
  <p:clrMapOvr>
    <a:masterClrMapping/>
  </p:clrMapOvr>
  <p:hf hdr="0" ftr="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Brugerguide">
    <p:spTree>
      <p:nvGrpSpPr>
        <p:cNvPr id="1" name=""/>
        <p:cNvGrpSpPr/>
        <p:nvPr/>
      </p:nvGrpSpPr>
      <p:grpSpPr>
        <a:xfrm>
          <a:off x="0" y="0"/>
          <a:ext cx="0" cy="0"/>
          <a:chOff x="0" y="0"/>
          <a:chExt cx="0" cy="0"/>
        </a:xfrm>
      </p:grpSpPr>
      <p:grpSp>
        <p:nvGrpSpPr>
          <p:cNvPr id="4" name="Gruppe 3"/>
          <p:cNvGrpSpPr/>
          <p:nvPr userDrawn="1"/>
        </p:nvGrpSpPr>
        <p:grpSpPr>
          <a:xfrm>
            <a:off x="2711869" y="1531598"/>
            <a:ext cx="2270603" cy="752595"/>
            <a:chOff x="2033902" y="1483643"/>
            <a:chExt cx="1702952" cy="752595"/>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3902" y="1483643"/>
              <a:ext cx="1702952" cy="75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33902" y="1483643"/>
              <a:ext cx="392170" cy="16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4 Nulstil"/>
          <p:cNvPicPr>
            <a:picLocks noChangeAspect="1"/>
          </p:cNvPicPr>
          <p:nvPr userDrawn="1"/>
        </p:nvPicPr>
        <p:blipFill>
          <a:blip r:embed="rId4"/>
          <a:stretch>
            <a:fillRect/>
          </a:stretch>
        </p:blipFill>
        <p:spPr>
          <a:xfrm>
            <a:off x="11015138" y="1687102"/>
            <a:ext cx="797220" cy="216114"/>
          </a:xfrm>
          <a:prstGeom prst="rect">
            <a:avLst/>
          </a:prstGeom>
        </p:spPr>
      </p:pic>
      <p:sp>
        <p:nvSpPr>
          <p:cNvPr id="31" name="Text Box 2"/>
          <p:cNvSpPr txBox="1">
            <a:spLocks noChangeArrowheads="1"/>
          </p:cNvSpPr>
          <p:nvPr userDrawn="1"/>
        </p:nvSpPr>
        <p:spPr bwMode="auto">
          <a:xfrm>
            <a:off x="1017885" y="4777875"/>
            <a:ext cx="2634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tekst typografier</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TAB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frem i tekst-niveauer. Klik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ENTER</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derefter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TAB</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skifte fra et niveau til et næste</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gå tilbage i tekst-niveauer,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brug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SHIFT+TAB</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tekst uden bullet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slet bullet. Sæt den på igen ved at klikke på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bullet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a:t>
            </a:r>
          </a:p>
        </p:txBody>
      </p:sp>
      <p:sp>
        <p:nvSpPr>
          <p:cNvPr id="34" name="Text Box 4"/>
          <p:cNvSpPr txBox="1">
            <a:spLocks noChangeArrowheads="1"/>
          </p:cNvSpPr>
          <p:nvPr userDrawn="1"/>
        </p:nvSpPr>
        <p:spPr bwMode="auto">
          <a:xfrm>
            <a:off x="9200052" y="1534013"/>
            <a:ext cx="2338133"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126" rtl="0" eaLnBrk="1" fontAlgn="auto" latinLnBrk="0" hangingPunct="1">
              <a:lnSpc>
                <a:spcPct val="100000"/>
              </a:lnSpc>
              <a:spcBef>
                <a:spcPts val="1200"/>
              </a:spcBef>
              <a:spcAft>
                <a:spcPts val="600"/>
              </a:spcAft>
              <a:buClrTx/>
              <a:buSzTx/>
              <a:buFont typeface="+mj-lt"/>
              <a:buNone/>
              <a:tabLst/>
              <a:defRPr/>
            </a:pPr>
            <a:r>
              <a:rPr kumimoji="0" lang="da-DK"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 slide</a:t>
            </a:r>
          </a:p>
          <a:p>
            <a:pPr marL="0" marR="0" lvl="0" indent="0" algn="l" defTabSz="914126"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Hjem</a:t>
            </a:r>
          </a:p>
          <a:p>
            <a:pPr marL="0" marR="0" lvl="0" indent="0" algn="l" defTabSz="914126" rtl="0" eaLnBrk="1" fontAlgn="auto" latinLnBrk="0" hangingPunct="1">
              <a:lnSpc>
                <a:spcPct val="100000"/>
              </a:lnSpc>
              <a:spcBef>
                <a:spcPts val="0"/>
              </a:spcBef>
              <a:spcAft>
                <a:spcPts val="600"/>
              </a:spcAft>
              <a:buClrTx/>
              <a:buSzTx/>
              <a:buFont typeface="+mj-lt"/>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Nulstil</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nulstille</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placering, størrelse og formatering af pladsholdere til layoutets oprindelige design</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justere sidenummerering, </a:t>
            </a:r>
            <a:b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dato og sidefod</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Gør dette som det sidste i din præsentation, så det slår igennem på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alle slides</a:t>
            </a:r>
            <a:endParaRPr kumimoji="0" 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Sidehoved og Sidefod</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(indtast evt. tekst i sidefod)</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 på alle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eller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Anvend</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hvis det kun skal være på et enkelt slide</a:t>
            </a:r>
          </a:p>
          <a:p>
            <a:pPr marL="0" marR="0" lvl="0" indent="0" algn="l" defTabSz="914126"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se hjælpelinjer</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Vis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og sæt hak ved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Hjælpelinjer</a:t>
            </a:r>
            <a:endPar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Alt + F9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hurtig visning af hjælpelinjer</a:t>
            </a:r>
          </a:p>
          <a:p>
            <a:pPr marL="0" marR="0" lvl="0" indent="0" algn="l" defTabSz="914126" rtl="0" eaLnBrk="1" fontAlgn="auto" latinLnBrk="0" hangingPunct="1">
              <a:lnSpc>
                <a:spcPct val="100000"/>
              </a:lnSpc>
              <a:spcBef>
                <a:spcPts val="0"/>
              </a:spcBef>
              <a:spcAft>
                <a:spcPts val="600"/>
              </a:spcAft>
              <a:buClrTx/>
              <a:buSzTx/>
              <a:buFontTx/>
              <a:buNone/>
              <a:tabLst/>
              <a:defRPr/>
            </a:pPr>
            <a:endPar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 Box 3"/>
          <p:cNvSpPr txBox="1">
            <a:spLocks noChangeArrowheads="1"/>
          </p:cNvSpPr>
          <p:nvPr userDrawn="1"/>
        </p:nvSpPr>
        <p:spPr bwMode="auto">
          <a:xfrm>
            <a:off x="5309364" y="3867009"/>
            <a:ext cx="2881064"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billede</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På slides med billedpladsholder,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ikonet og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126"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 billede</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Beskær</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billedets fokus/størrelse</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Ønsker du at skalere billedet, så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hold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SHIFT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-knappen nede, mens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du trækker i billedets hjørner</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Tips: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Hvis du sletter billedet og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indsætter et nyt, kan billedet lægge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sig foran tekst og grafik. Hvis dette sker, højreklik på billedet og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Placer bagest</a:t>
            </a:r>
            <a:endParaRPr kumimoji="0" 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2" name="2 Ny slide"/>
          <p:cNvPicPr>
            <a:picLocks noChangeAspect="1"/>
          </p:cNvPicPr>
          <p:nvPr userDrawn="1"/>
        </p:nvPicPr>
        <p:blipFill rotWithShape="1">
          <a:blip r:embed="rId5"/>
          <a:srcRect l="2931" r="60888"/>
          <a:stretch/>
        </p:blipFill>
        <p:spPr>
          <a:xfrm>
            <a:off x="7860323" y="2220843"/>
            <a:ext cx="430893" cy="575288"/>
          </a:xfrm>
          <a:prstGeom prst="rect">
            <a:avLst/>
          </a:prstGeom>
        </p:spPr>
      </p:pic>
      <p:sp>
        <p:nvSpPr>
          <p:cNvPr id="9" name="Fast overskrift"/>
          <p:cNvSpPr txBox="1"/>
          <p:nvPr userDrawn="1"/>
        </p:nvSpPr>
        <p:spPr>
          <a:xfrm>
            <a:off x="1007534" y="537449"/>
            <a:ext cx="10641540" cy="650171"/>
          </a:xfrm>
          <a:prstGeom prst="rect">
            <a:avLst/>
          </a:prstGeom>
          <a:noFill/>
        </p:spPr>
        <p:txBody>
          <a:bodyPr wrap="square" lIns="0" tIns="0" rIns="0" bIns="0" rtlCol="0" anchor="b" anchorCtr="0">
            <a:noAutofit/>
          </a:bodyPr>
          <a:lstStyle/>
          <a:p>
            <a:r>
              <a:rPr lang="da-DK" sz="2799" b="0" noProof="1">
                <a:solidFill>
                  <a:schemeClr val="tx1"/>
                </a:solidFill>
                <a:latin typeface="Arial" panose="020B0604020202020204" pitchFamily="34" charset="0"/>
                <a:cs typeface="Arial" panose="020B0604020202020204" pitchFamily="34" charset="0"/>
              </a:rPr>
              <a:t>Brugerguide - Slet før anvendelse</a:t>
            </a:r>
          </a:p>
        </p:txBody>
      </p:sp>
      <p:pic>
        <p:nvPicPr>
          <p:cNvPr id="19" name="3 Layout"/>
          <p:cNvPicPr>
            <a:picLocks noChangeAspect="1"/>
          </p:cNvPicPr>
          <p:nvPr userDrawn="1"/>
        </p:nvPicPr>
        <p:blipFill rotWithShape="1">
          <a:blip r:embed="rId5"/>
          <a:srcRect l="36944" r="2272" b="69429"/>
          <a:stretch/>
        </p:blipFill>
        <p:spPr>
          <a:xfrm>
            <a:off x="7938241" y="2978212"/>
            <a:ext cx="791157" cy="192211"/>
          </a:xfrm>
          <a:prstGeom prst="rect">
            <a:avLst/>
          </a:prstGeom>
        </p:spPr>
      </p:pic>
      <p:pic>
        <p:nvPicPr>
          <p:cNvPr id="26" name="5 Insert picture"/>
          <p:cNvPicPr>
            <a:picLocks noChangeAspect="1"/>
          </p:cNvPicPr>
          <p:nvPr userDrawn="1"/>
        </p:nvPicPr>
        <p:blipFill>
          <a:blip r:embed="rId6"/>
          <a:stretch>
            <a:fillRect/>
          </a:stretch>
        </p:blipFill>
        <p:spPr>
          <a:xfrm>
            <a:off x="7909778" y="4060101"/>
            <a:ext cx="349535" cy="256054"/>
          </a:xfrm>
          <a:prstGeom prst="rect">
            <a:avLst/>
          </a:prstGeom>
        </p:spPr>
      </p:pic>
      <p:pic>
        <p:nvPicPr>
          <p:cNvPr id="27" name="6 Crop"/>
          <p:cNvPicPr>
            <a:picLocks noChangeAspect="1"/>
          </p:cNvPicPr>
          <p:nvPr userDrawn="1"/>
        </p:nvPicPr>
        <p:blipFill>
          <a:blip r:embed="rId7"/>
          <a:stretch>
            <a:fillRect/>
          </a:stretch>
        </p:blipFill>
        <p:spPr>
          <a:xfrm>
            <a:off x="7883952" y="4690105"/>
            <a:ext cx="449867" cy="321707"/>
          </a:xfrm>
          <a:prstGeom prst="rect">
            <a:avLst/>
          </a:prstGeom>
        </p:spPr>
      </p:pic>
      <p:pic>
        <p:nvPicPr>
          <p:cNvPr id="30" name="7 Scale picture"/>
          <p:cNvPicPr>
            <a:picLocks noChangeAspect="1"/>
          </p:cNvPicPr>
          <p:nvPr userDrawn="1"/>
        </p:nvPicPr>
        <p:blipFill>
          <a:blip r:embed="rId8"/>
          <a:stretch>
            <a:fillRect/>
          </a:stretch>
        </p:blipFill>
        <p:spPr>
          <a:xfrm>
            <a:off x="7854226" y="5042810"/>
            <a:ext cx="479593" cy="335309"/>
          </a:xfrm>
          <a:prstGeom prst="rect">
            <a:avLst/>
          </a:prstGeom>
        </p:spPr>
      </p:pic>
      <p:pic>
        <p:nvPicPr>
          <p:cNvPr id="18" name="1 Increase decrease"/>
          <p:cNvPicPr>
            <a:picLocks noChangeAspect="1"/>
          </p:cNvPicPr>
          <p:nvPr userDrawn="1"/>
        </p:nvPicPr>
        <p:blipFill>
          <a:blip r:embed="rId9"/>
          <a:stretch>
            <a:fillRect/>
          </a:stretch>
        </p:blipFill>
        <p:spPr>
          <a:xfrm>
            <a:off x="7718325" y="1451093"/>
            <a:ext cx="732437" cy="285228"/>
          </a:xfrm>
          <a:prstGeom prst="rect">
            <a:avLst/>
          </a:prstGeom>
        </p:spPr>
      </p:pic>
      <p:pic>
        <p:nvPicPr>
          <p:cNvPr id="2" name="Billede 1">
            <a:extLst>
              <a:ext uri="{FF2B5EF4-FFF2-40B4-BE49-F238E27FC236}">
                <a16:creationId xmlns:a16="http://schemas.microsoft.com/office/drawing/2014/main" id="{17A05245-804A-4B20-8BB9-31D66D06C1F2}"/>
              </a:ext>
            </a:extLst>
          </p:cNvPr>
          <p:cNvPicPr>
            <a:picLocks noChangeAspect="1"/>
          </p:cNvPicPr>
          <p:nvPr userDrawn="1"/>
        </p:nvPicPr>
        <p:blipFill>
          <a:blip r:embed="rId10"/>
          <a:stretch>
            <a:fillRect/>
          </a:stretch>
        </p:blipFill>
        <p:spPr>
          <a:xfrm>
            <a:off x="3567331" y="5920445"/>
            <a:ext cx="430893" cy="234298"/>
          </a:xfrm>
          <a:prstGeom prst="rect">
            <a:avLst/>
          </a:prstGeom>
        </p:spPr>
      </p:pic>
      <p:sp>
        <p:nvSpPr>
          <p:cNvPr id="17" name="Date Placeholder 2">
            <a:extLst>
              <a:ext uri="{FF2B5EF4-FFF2-40B4-BE49-F238E27FC236}">
                <a16:creationId xmlns:a16="http://schemas.microsoft.com/office/drawing/2014/main" id="{8563B61B-DE53-472A-89F5-3F477A0CD92E}"/>
              </a:ext>
            </a:extLst>
          </p:cNvPr>
          <p:cNvSpPr>
            <a:spLocks noGrp="1"/>
          </p:cNvSpPr>
          <p:nvPr>
            <p:ph type="dt" sz="half" idx="10"/>
          </p:nvPr>
        </p:nvSpPr>
        <p:spPr>
          <a:xfrm>
            <a:off x="0" y="6912000"/>
            <a:ext cx="0" cy="0"/>
          </a:xfrm>
        </p:spPr>
        <p:txBody>
          <a:bodyPr/>
          <a:lstStyle>
            <a:lvl1pPr>
              <a:defRPr sz="100">
                <a:noFill/>
              </a:defRPr>
            </a:lvl1pPr>
          </a:lstStyle>
          <a:p>
            <a:fld id="{A560CFC3-E3FC-4FB2-9053-F1C5CC16ACA0}" type="datetime2">
              <a:rPr lang="da-DK" smtClean="0"/>
              <a:t>4. februar 2025</a:t>
            </a:fld>
            <a:endParaRPr lang="da-DK" dirty="0"/>
          </a:p>
        </p:txBody>
      </p:sp>
      <p:sp>
        <p:nvSpPr>
          <p:cNvPr id="20" name="Footer Placeholder 3">
            <a:extLst>
              <a:ext uri="{FF2B5EF4-FFF2-40B4-BE49-F238E27FC236}">
                <a16:creationId xmlns:a16="http://schemas.microsoft.com/office/drawing/2014/main" id="{0F06369E-00A0-46D6-9D76-B9DDCECD391D}"/>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21" name="Slide Number Placeholder 4">
            <a:extLst>
              <a:ext uri="{FF2B5EF4-FFF2-40B4-BE49-F238E27FC236}">
                <a16:creationId xmlns:a16="http://schemas.microsoft.com/office/drawing/2014/main" id="{D489D928-3540-4ADF-AE19-0BCE0A0DB3B2}"/>
              </a:ext>
            </a:extLst>
          </p:cNvPr>
          <p:cNvSpPr>
            <a:spLocks noGrp="1"/>
          </p:cNvSpPr>
          <p:nvPr>
            <p:ph type="sldNum" sz="quarter" idx="12"/>
          </p:nvPr>
        </p:nvSpPr>
        <p:spPr>
          <a:xfrm flipV="1">
            <a:off x="0" y="6912000"/>
            <a:ext cx="0" cy="0"/>
          </a:xfrm>
        </p:spPr>
        <p:txBody>
          <a:bodyPr/>
          <a:lstStyle>
            <a:lvl1pPr>
              <a:defRPr sz="100">
                <a:noFill/>
              </a:defRPr>
            </a:lvl1pPr>
          </a:lstStyle>
          <a:p>
            <a:fld id="{24C8C45C-947F-4981-8B3F-4F32E973C901}" type="slidenum">
              <a:rPr lang="da-DK" smtClean="0"/>
              <a:pPr/>
              <a:t>‹nr.›</a:t>
            </a:fld>
            <a:endParaRPr lang="da-DK" dirty="0"/>
          </a:p>
        </p:txBody>
      </p:sp>
      <p:sp>
        <p:nvSpPr>
          <p:cNvPr id="22" name="Text Box 3"/>
          <p:cNvSpPr txBox="1">
            <a:spLocks noChangeArrowheads="1"/>
          </p:cNvSpPr>
          <p:nvPr userDrawn="1"/>
        </p:nvSpPr>
        <p:spPr bwMode="auto">
          <a:xfrm>
            <a:off x="1003301" y="1535094"/>
            <a:ext cx="2870761"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farveskema</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Design </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Farver</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mellem </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Farvetema 1 – FMN (default)</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Farvetema 2 – FSV</a:t>
            </a:r>
            <a:b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Farvetema 3 – Afdæmpede farver</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Skift logo på hvert slide</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Højreklik på logoet og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Skift billede. </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Find det rigtige logo. 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3. Kopier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(Ctrl+C) det nye indsatte logo, klik på det gamle logo på et slide af gangen og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(Ctrl+V)</a:t>
            </a:r>
          </a:p>
          <a:p>
            <a:pPr marL="0" marR="0" lvl="0" indent="0" algn="l" defTabSz="914126" rtl="0" eaLnBrk="1" fontAlgn="auto" latinLnBrk="0" hangingPunct="1">
              <a:lnSpc>
                <a:spcPct val="100000"/>
              </a:lnSpc>
              <a:spcBef>
                <a:spcPts val="120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Skift farve på lodret streg i footer</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stregen og vælg ny farve under linjefarve</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126" rtl="0" eaLnBrk="1" fontAlgn="auto" latinLnBrk="0" hangingPunct="1">
              <a:lnSpc>
                <a:spcPct val="100000"/>
              </a:lnSpc>
              <a:spcBef>
                <a:spcPts val="0"/>
              </a:spcBef>
              <a:spcAft>
                <a:spcPts val="600"/>
              </a:spcAft>
              <a:buClrTx/>
              <a:buSzTx/>
              <a:buFontTx/>
              <a:buNone/>
              <a:tabLst/>
              <a:defRPr/>
            </a:pPr>
            <a:endPar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 Box 2"/>
          <p:cNvSpPr txBox="1">
            <a:spLocks noChangeArrowheads="1"/>
          </p:cNvSpPr>
          <p:nvPr userDrawn="1"/>
        </p:nvSpPr>
        <p:spPr bwMode="auto">
          <a:xfrm>
            <a:off x="5309364" y="2014800"/>
            <a:ext cx="2634200"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126" rtl="0" eaLnBrk="1" fontAlgn="auto" latinLnBrk="0" hangingPunct="1">
              <a:lnSpc>
                <a:spcPct val="100000"/>
              </a:lnSpc>
              <a:spcBef>
                <a:spcPts val="1200"/>
              </a:spcBef>
              <a:spcAft>
                <a:spcPts val="600"/>
              </a:spcAft>
              <a:buClrTx/>
              <a:buSzTx/>
              <a:buFontTx/>
              <a:buNone/>
              <a:tabLst/>
              <a:defRPr/>
            </a:pPr>
            <a:r>
              <a:rPr kumimoji="0" lang="da-DK" sz="10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Indsæt nyt slide</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fanen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Hjem</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menupunktet </a:t>
            </a:r>
            <a:r>
              <a:rPr kumimoji="0" lang="da-DK" alt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Nyt Slide </a:t>
            </a:r>
            <a:r>
              <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 at indsætte et nyt slide</a:t>
            </a:r>
            <a:endPar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sz="9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Ændre slide layouts</a:t>
            </a:r>
            <a:endParaRPr kumimoji="0" lang="da-DK" altLang="da-DK" sz="9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1.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Klik på pilen ved siden af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få vist en dropdown menu af mulige slides layout</a:t>
            </a:r>
          </a:p>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2. </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Vælg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Layout</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for at ændre dit </a:t>
            </a:r>
            <a:b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b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nuværende layout til et alternativt</a:t>
            </a:r>
          </a:p>
        </p:txBody>
      </p:sp>
      <p:sp>
        <p:nvSpPr>
          <p:cNvPr id="24" name="Text Box 2"/>
          <p:cNvSpPr txBox="1">
            <a:spLocks noChangeArrowheads="1"/>
          </p:cNvSpPr>
          <p:nvPr userDrawn="1"/>
        </p:nvSpPr>
        <p:spPr bwMode="auto">
          <a:xfrm>
            <a:off x="5304040" y="1540675"/>
            <a:ext cx="2634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6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126" rtl="0" eaLnBrk="1" fontAlgn="auto" latinLnBrk="0" hangingPunct="1">
              <a:lnSpc>
                <a:spcPct val="100000"/>
              </a:lnSpc>
              <a:spcBef>
                <a:spcPts val="0"/>
              </a:spcBef>
              <a:spcAft>
                <a:spcPts val="600"/>
              </a:spcAft>
              <a:buClrTx/>
              <a:buSzTx/>
              <a:buFontTx/>
              <a:buNone/>
              <a:tabLst/>
              <a:defRPr/>
            </a:pP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Alternativt kan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Forøg</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og </a:t>
            </a:r>
            <a:r>
              <a:rPr kumimoji="0" lang="da-DK" altLang="da-DK" sz="8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Formindsk</a:t>
            </a:r>
            <a:r>
              <a:rPr kumimoji="0" lang="da-DK" altLang="da-DK" sz="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 listeniveau bruges</a:t>
            </a:r>
          </a:p>
        </p:txBody>
      </p:sp>
      <p:cxnSp>
        <p:nvCxnSpPr>
          <p:cNvPr id="5" name="Straight Connector 4"/>
          <p:cNvCxnSpPr/>
          <p:nvPr userDrawn="1"/>
        </p:nvCxnSpPr>
        <p:spPr>
          <a:xfrm>
            <a:off x="656494" y="1535093"/>
            <a:ext cx="1321023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4083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797137" y="1528348"/>
            <a:ext cx="10592967"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97138" y="2975665"/>
            <a:ext cx="10592967"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0612CFF6-5028-44F6-976B-BC2633367D57}"/>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F12A8DD0-75A4-4B0E-844E-019FDF4F0D9A}"/>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B6D74E47-60F1-43B5-9AD9-7694C305353C}"/>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D8B4CAC5-CA9A-4E04-88EE-1A57ACD12B64}"/>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EC9415BA-2B16-481B-BEDD-523C8C3D0131}"/>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1DC2F2F2-6981-4BBA-BD92-550491AA8F2D}"/>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DA5F5228-C03A-4B7D-B352-B0D60986D616}"/>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5" name="Logo">
            <a:extLst>
              <a:ext uri="{FF2B5EF4-FFF2-40B4-BE49-F238E27FC236}">
                <a16:creationId xmlns:a16="http://schemas.microsoft.com/office/drawing/2014/main" id="{BC2138B7-E8A4-495D-B720-02796C51E0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4524041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797137" y="1528348"/>
            <a:ext cx="10592967"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97138" y="2975665"/>
            <a:ext cx="10592967"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6" name="Tjenestebrug">
            <a:extLst>
              <a:ext uri="{FF2B5EF4-FFF2-40B4-BE49-F238E27FC236}">
                <a16:creationId xmlns:a16="http://schemas.microsoft.com/office/drawing/2014/main" id="{A1F4BCCB-8425-4187-B38B-F5FB12BB3DF7}"/>
              </a:ext>
            </a:extLst>
          </p:cNvPr>
          <p:cNvSpPr>
            <a:spLocks noGrp="1"/>
          </p:cNvSpPr>
          <p:nvPr>
            <p:ph type="body" sz="quarter" idx="16" hasCustomPrompt="1"/>
          </p:nvPr>
        </p:nvSpPr>
        <p:spPr>
          <a:xfrm>
            <a:off x="4173067" y="84259"/>
            <a:ext cx="3845867" cy="175318"/>
          </a:xfrm>
        </p:spPr>
        <p:txBody>
          <a:bodyPr anchor="b" anchorCtr="0"/>
          <a:lstStyle>
            <a:lvl1pPr marL="0" indent="0" algn="ctr">
              <a:lnSpc>
                <a:spcPct val="100000"/>
              </a:lnSpc>
              <a:spcBef>
                <a:spcPts val="0"/>
              </a:spcBef>
              <a:buNone/>
              <a:defRPr sz="1000" cap="all" baseline="0"/>
            </a:lvl1pPr>
            <a:lvl2pPr marL="288005" indent="0">
              <a:buNone/>
              <a:defRPr sz="1000"/>
            </a:lvl2pPr>
            <a:lvl3pPr marL="576010" indent="0">
              <a:buNone/>
              <a:defRPr sz="1000"/>
            </a:lvl3pPr>
            <a:lvl4pPr marL="576010" indent="0">
              <a:buNone/>
              <a:defRPr sz="1000"/>
            </a:lvl4pPr>
            <a:lvl5pPr marL="576010" indent="0">
              <a:buNone/>
              <a:defRPr sz="1000"/>
            </a:lvl5pPr>
          </a:lstStyle>
          <a:p>
            <a:pPr lvl="0"/>
            <a:r>
              <a:rPr lang="da-DK" noProof="0" dirty="0"/>
              <a:t>Klik for at tilføje tekst</a:t>
            </a:r>
          </a:p>
        </p:txBody>
      </p:sp>
      <p:sp>
        <p:nvSpPr>
          <p:cNvPr id="17" name="Afklassificeret">
            <a:extLst>
              <a:ext uri="{FF2B5EF4-FFF2-40B4-BE49-F238E27FC236}">
                <a16:creationId xmlns:a16="http://schemas.microsoft.com/office/drawing/2014/main" id="{668C5E08-B22C-4803-998F-D2ED2723536C}"/>
              </a:ext>
            </a:extLst>
          </p:cNvPr>
          <p:cNvSpPr>
            <a:spLocks noGrp="1"/>
          </p:cNvSpPr>
          <p:nvPr>
            <p:ph type="body" sz="quarter" idx="17" hasCustomPrompt="1"/>
          </p:nvPr>
        </p:nvSpPr>
        <p:spPr>
          <a:xfrm>
            <a:off x="4173070" y="248313"/>
            <a:ext cx="3845866" cy="126892"/>
          </a:xfrm>
        </p:spPr>
        <p:txBody>
          <a:bodyPr anchor="ctr" anchorCtr="0"/>
          <a:lstStyle>
            <a:lvl1pPr marL="0" indent="0" algn="ctr">
              <a:lnSpc>
                <a:spcPct val="100000"/>
              </a:lnSpc>
              <a:spcBef>
                <a:spcPts val="0"/>
              </a:spcBef>
              <a:buNone/>
              <a:defRPr sz="700" cap="all" baseline="0"/>
            </a:lvl1pPr>
            <a:lvl2pPr marL="288005" indent="0" algn="ctr">
              <a:buNone/>
              <a:defRPr sz="700"/>
            </a:lvl2pPr>
            <a:lvl3pPr marL="576010" indent="0" algn="ctr">
              <a:buNone/>
              <a:defRPr sz="700"/>
            </a:lvl3pPr>
            <a:lvl4pPr marL="576010" indent="0" algn="ctr">
              <a:buNone/>
              <a:defRPr sz="700"/>
            </a:lvl4pPr>
            <a:lvl5pPr marL="576010" indent="0" algn="ctr">
              <a:buNone/>
              <a:defRPr sz="700"/>
            </a:lvl5pPr>
          </a:lstStyle>
          <a:p>
            <a:pPr lvl="0"/>
            <a:r>
              <a:rPr lang="da-DK" noProof="0" dirty="0"/>
              <a:t>Klik for at tilføje tekst</a:t>
            </a:r>
          </a:p>
        </p:txBody>
      </p:sp>
      <p:sp>
        <p:nvSpPr>
          <p:cNvPr id="18" name="Brug">
            <a:extLst>
              <a:ext uri="{FF2B5EF4-FFF2-40B4-BE49-F238E27FC236}">
                <a16:creationId xmlns:a16="http://schemas.microsoft.com/office/drawing/2014/main" id="{43D958F2-C091-4987-AC25-255C48900783}"/>
              </a:ext>
            </a:extLst>
          </p:cNvPr>
          <p:cNvSpPr>
            <a:spLocks noGrp="1"/>
          </p:cNvSpPr>
          <p:nvPr>
            <p:ph type="body" sz="quarter" idx="18" hasCustomPrompt="1"/>
          </p:nvPr>
        </p:nvSpPr>
        <p:spPr>
          <a:xfrm>
            <a:off x="4173069" y="360921"/>
            <a:ext cx="3845866" cy="176400"/>
          </a:xfrm>
        </p:spPr>
        <p:txBody>
          <a:bodyPr/>
          <a:lstStyle>
            <a:lvl1pPr marL="0" indent="0" algn="ctr">
              <a:lnSpc>
                <a:spcPct val="100000"/>
              </a:lnSpc>
              <a:spcBef>
                <a:spcPts val="0"/>
              </a:spcBef>
              <a:buNone/>
              <a:defRPr sz="1000" cap="all" baseline="0"/>
            </a:lvl1pPr>
            <a:lvl2pPr marL="288005" indent="0">
              <a:buNone/>
              <a:defRPr sz="1000" cap="all" baseline="0"/>
            </a:lvl2pPr>
            <a:lvl3pPr marL="576010" indent="0">
              <a:buNone/>
              <a:defRPr sz="1000" cap="all" baseline="0"/>
            </a:lvl3pPr>
            <a:lvl4pPr marL="576010" indent="0">
              <a:buNone/>
              <a:defRPr sz="1000" cap="all" baseline="0"/>
            </a:lvl4pPr>
            <a:lvl5pPr marL="576010" indent="0">
              <a:buNone/>
              <a:defRPr sz="1000" cap="all" baseline="0"/>
            </a:lvl5pPr>
          </a:lstStyle>
          <a:p>
            <a:pPr lvl="0"/>
            <a:r>
              <a:rPr lang="da-DK" noProof="0" dirty="0"/>
              <a:t>Klik for at tilføje tekst</a:t>
            </a:r>
          </a:p>
        </p:txBody>
      </p:sp>
      <p:sp>
        <p:nvSpPr>
          <p:cNvPr id="19" name="Tjenestebrug">
            <a:extLst>
              <a:ext uri="{FF2B5EF4-FFF2-40B4-BE49-F238E27FC236}">
                <a16:creationId xmlns:a16="http://schemas.microsoft.com/office/drawing/2014/main" id="{7778223E-CCE7-477B-A2BC-00E771E85B41}"/>
              </a:ext>
            </a:extLst>
          </p:cNvPr>
          <p:cNvSpPr>
            <a:spLocks noGrp="1"/>
          </p:cNvSpPr>
          <p:nvPr>
            <p:ph type="body" sz="quarter" idx="19" hasCustomPrompt="1"/>
          </p:nvPr>
        </p:nvSpPr>
        <p:spPr>
          <a:xfrm>
            <a:off x="4173067" y="6276703"/>
            <a:ext cx="3845867" cy="175318"/>
          </a:xfrm>
        </p:spPr>
        <p:txBody>
          <a:bodyPr anchor="b" anchorCtr="0"/>
          <a:lstStyle>
            <a:lvl1pPr marL="0" indent="0" algn="ctr">
              <a:lnSpc>
                <a:spcPct val="100000"/>
              </a:lnSpc>
              <a:spcBef>
                <a:spcPts val="0"/>
              </a:spcBef>
              <a:buNone/>
              <a:defRPr sz="1000" cap="all" baseline="0"/>
            </a:lvl1pPr>
            <a:lvl2pPr marL="288005" indent="0">
              <a:buNone/>
              <a:defRPr sz="1000"/>
            </a:lvl2pPr>
            <a:lvl3pPr marL="576010" indent="0">
              <a:buNone/>
              <a:defRPr sz="1000"/>
            </a:lvl3pPr>
            <a:lvl4pPr marL="576010" indent="0">
              <a:buNone/>
              <a:defRPr sz="1000"/>
            </a:lvl4pPr>
            <a:lvl5pPr marL="576010" indent="0">
              <a:buNone/>
              <a:defRPr sz="1000"/>
            </a:lvl5pPr>
          </a:lstStyle>
          <a:p>
            <a:pPr lvl="0"/>
            <a:r>
              <a:rPr lang="da-DK" noProof="0" dirty="0"/>
              <a:t>Klik for at tilføje tekst</a:t>
            </a:r>
          </a:p>
        </p:txBody>
      </p:sp>
      <p:sp>
        <p:nvSpPr>
          <p:cNvPr id="20" name="Afklassificeret">
            <a:extLst>
              <a:ext uri="{FF2B5EF4-FFF2-40B4-BE49-F238E27FC236}">
                <a16:creationId xmlns:a16="http://schemas.microsoft.com/office/drawing/2014/main" id="{E84D8BDE-F5D0-43DA-A04A-AB72CD2F1DD1}"/>
              </a:ext>
            </a:extLst>
          </p:cNvPr>
          <p:cNvSpPr>
            <a:spLocks noGrp="1"/>
          </p:cNvSpPr>
          <p:nvPr>
            <p:ph type="body" sz="quarter" idx="20" hasCustomPrompt="1"/>
          </p:nvPr>
        </p:nvSpPr>
        <p:spPr>
          <a:xfrm>
            <a:off x="4173069" y="6434462"/>
            <a:ext cx="3845866" cy="126892"/>
          </a:xfrm>
        </p:spPr>
        <p:txBody>
          <a:bodyPr anchor="ctr" anchorCtr="0"/>
          <a:lstStyle>
            <a:lvl1pPr marL="0" indent="0" algn="ctr">
              <a:lnSpc>
                <a:spcPct val="100000"/>
              </a:lnSpc>
              <a:spcBef>
                <a:spcPts val="0"/>
              </a:spcBef>
              <a:buNone/>
              <a:defRPr sz="700" cap="all" baseline="0"/>
            </a:lvl1pPr>
            <a:lvl2pPr marL="288005" indent="0" algn="ctr">
              <a:buNone/>
              <a:defRPr sz="700"/>
            </a:lvl2pPr>
            <a:lvl3pPr marL="576010" indent="0" algn="ctr">
              <a:buNone/>
              <a:defRPr sz="700"/>
            </a:lvl3pPr>
            <a:lvl4pPr marL="576010" indent="0" algn="ctr">
              <a:buNone/>
              <a:defRPr sz="700"/>
            </a:lvl4pPr>
            <a:lvl5pPr marL="576010" indent="0" algn="ctr">
              <a:buNone/>
              <a:defRPr sz="700"/>
            </a:lvl5pPr>
          </a:lstStyle>
          <a:p>
            <a:pPr lvl="0"/>
            <a:r>
              <a:rPr lang="da-DK" noProof="0" dirty="0"/>
              <a:t>Klik for at tilføje tekst</a:t>
            </a:r>
          </a:p>
        </p:txBody>
      </p:sp>
      <p:sp>
        <p:nvSpPr>
          <p:cNvPr id="21" name="Brug">
            <a:extLst>
              <a:ext uri="{FF2B5EF4-FFF2-40B4-BE49-F238E27FC236}">
                <a16:creationId xmlns:a16="http://schemas.microsoft.com/office/drawing/2014/main" id="{CB77CEAB-DCE5-4464-A4F0-3D32D76EF3BB}"/>
              </a:ext>
            </a:extLst>
          </p:cNvPr>
          <p:cNvSpPr>
            <a:spLocks noGrp="1"/>
          </p:cNvSpPr>
          <p:nvPr>
            <p:ph type="body" sz="quarter" idx="21" hasCustomPrompt="1"/>
          </p:nvPr>
        </p:nvSpPr>
        <p:spPr>
          <a:xfrm>
            <a:off x="4173065" y="6546062"/>
            <a:ext cx="3845866" cy="176400"/>
          </a:xfrm>
        </p:spPr>
        <p:txBody>
          <a:bodyPr/>
          <a:lstStyle>
            <a:lvl1pPr marL="0" indent="0" algn="ctr">
              <a:lnSpc>
                <a:spcPct val="100000"/>
              </a:lnSpc>
              <a:spcBef>
                <a:spcPts val="0"/>
              </a:spcBef>
              <a:buNone/>
              <a:defRPr sz="1000" cap="all" baseline="0"/>
            </a:lvl1pPr>
            <a:lvl2pPr marL="288005" indent="0">
              <a:buNone/>
              <a:defRPr sz="1000" cap="all" baseline="0"/>
            </a:lvl2pPr>
            <a:lvl3pPr marL="576010" indent="0">
              <a:buNone/>
              <a:defRPr sz="1000" cap="all" baseline="0"/>
            </a:lvl3pPr>
            <a:lvl4pPr marL="576010" indent="0">
              <a:buNone/>
              <a:defRPr sz="1000" cap="all" baseline="0"/>
            </a:lvl4pPr>
            <a:lvl5pPr marL="576010" indent="0">
              <a:buNone/>
              <a:defRPr sz="1000" cap="all" baseline="0"/>
            </a:lvl5pPr>
          </a:lstStyle>
          <a:p>
            <a:pPr lvl="0"/>
            <a:r>
              <a:rPr lang="da-DK" noProof="0" dirty="0"/>
              <a:t>Klik for at tilføje tekst</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fld id="{04E28649-079F-4D0A-9D20-603F9FA57290}" type="datetime2">
              <a:rPr lang="da-DK" smtClean="0"/>
              <a:pPr/>
              <a:t>4. februar 2025</a:t>
            </a:fld>
            <a:endParaRPr lang="en-GB" dirty="0"/>
          </a:p>
        </p:txBody>
      </p:sp>
      <p:sp>
        <p:nvSpPr>
          <p:cNvPr id="8" name="Footer Placeholder 7">
            <a:extLst>
              <a:ext uri="{FF2B5EF4-FFF2-40B4-BE49-F238E27FC236}">
                <a16:creationId xmlns:a16="http://schemas.microsoft.com/office/drawing/2014/main" id="{4CB9C646-9774-4430-B239-D7AE65BF74B1}"/>
              </a:ext>
            </a:extLst>
          </p:cNvPr>
          <p:cNvSpPr>
            <a:spLocks noGrp="1"/>
          </p:cNvSpPr>
          <p:nvPr>
            <p:ph type="ftr" sz="quarter" idx="31"/>
          </p:nvPr>
        </p:nvSpPr>
        <p:spPr/>
        <p:txBody>
          <a:bodyPr/>
          <a:lstStyle/>
          <a:p>
            <a:endParaRPr lang="en-GB"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pic>
        <p:nvPicPr>
          <p:cNvPr id="24" name="Picture 3" descr="T:\1\FAK-CLO\Nyt OFU-drev\HOLD 2018-2019\Lærermappe\LÆ LOG\Diverse\Designmanual\VFK-logopakke\VFK-logopakke\Forsvaret-DK\OFFICE AND WEB\FSV_Roe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3806" y="184531"/>
            <a:ext cx="1526889" cy="55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04060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orside med billede">
    <p:bg>
      <p:bgPr>
        <a:solidFill>
          <a:schemeClr val="bg2"/>
        </a:solidFill>
        <a:effectLst/>
      </p:bgPr>
    </p:bg>
    <p:spTree>
      <p:nvGrpSpPr>
        <p:cNvPr id="1" name=""/>
        <p:cNvGrpSpPr/>
        <p:nvPr/>
      </p:nvGrpSpPr>
      <p:grpSpPr>
        <a:xfrm>
          <a:off x="0" y="0"/>
          <a:ext cx="0" cy="0"/>
          <a:chOff x="0" y="0"/>
          <a:chExt cx="0" cy="0"/>
        </a:xfrm>
      </p:grpSpPr>
      <p:pic>
        <p:nvPicPr>
          <p:cNvPr id="15" name="LogoFront">
            <a:extLst>
              <a:ext uri="{FF2B5EF4-FFF2-40B4-BE49-F238E27FC236}">
                <a16:creationId xmlns:a16="http://schemas.microsoft.com/office/drawing/2014/main" id="{5110301B-3B31-4B56-9E1F-832A10663A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8039" y="291244"/>
            <a:ext cx="3616428" cy="571115"/>
          </a:xfrm>
          <a:prstGeom prst="rect">
            <a:avLst/>
          </a:prstGeom>
        </p:spPr>
      </p:pic>
      <p:sp>
        <p:nvSpPr>
          <p:cNvPr id="2" name="Title 1"/>
          <p:cNvSpPr>
            <a:spLocks noGrp="1"/>
          </p:cNvSpPr>
          <p:nvPr>
            <p:ph type="ctrTitle" hasCustomPrompt="1"/>
          </p:nvPr>
        </p:nvSpPr>
        <p:spPr>
          <a:xfrm>
            <a:off x="784490" y="3701880"/>
            <a:ext cx="5294103" cy="1161600"/>
          </a:xfrm>
        </p:spPr>
        <p:txBody>
          <a:bodyPr wrap="square" anchor="b">
            <a:spAutoFit/>
          </a:bodyPr>
          <a:lstStyle>
            <a:lvl1pPr algn="l">
              <a:defRPr sz="3700">
                <a:solidFill>
                  <a:schemeClr val="tx1"/>
                </a:solidFill>
              </a:defRPr>
            </a:lvl1pPr>
          </a:lstStyle>
          <a:p>
            <a:r>
              <a:rPr lang="da-DK" dirty="0"/>
              <a:t>Klik her for at tilføje en titel</a:t>
            </a:r>
          </a:p>
        </p:txBody>
      </p:sp>
      <p:sp>
        <p:nvSpPr>
          <p:cNvPr id="3" name="Subtitle 2"/>
          <p:cNvSpPr>
            <a:spLocks noGrp="1"/>
          </p:cNvSpPr>
          <p:nvPr>
            <p:ph type="subTitle" idx="1" hasCustomPrompt="1"/>
          </p:nvPr>
        </p:nvSpPr>
        <p:spPr>
          <a:xfrm>
            <a:off x="801897" y="4983982"/>
            <a:ext cx="3686400" cy="914401"/>
          </a:xfrm>
        </p:spPr>
        <p:txBody>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6" name="Text Placeholder 28">
            <a:extLst>
              <a:ext uri="{FF2B5EF4-FFF2-40B4-BE49-F238E27FC236}">
                <a16:creationId xmlns:a16="http://schemas.microsoft.com/office/drawing/2014/main" id="{E558046F-5E7B-4A71-AFB2-11F01DC984B5}"/>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0" name="Text Placeholder 30">
            <a:extLst>
              <a:ext uri="{FF2B5EF4-FFF2-40B4-BE49-F238E27FC236}">
                <a16:creationId xmlns:a16="http://schemas.microsoft.com/office/drawing/2014/main" id="{28235989-6762-4643-ADA7-7005D9423B90}"/>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1A8DB971-E5E2-4E82-A12E-139EED6B92EF}"/>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07AA1EBD-B06C-423F-B538-CB805F735894}"/>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D4464FB6-1490-4B85-BBB8-63428B1B327C}"/>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3F800B52-2A35-4FFC-9C8B-76F363266A6C}"/>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r>
              <a:rPr lang="da-DK" dirty="0"/>
              <a:t>CH HKO orientering ved NMI 3 APR 22</a:t>
            </a:r>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sp>
        <p:nvSpPr>
          <p:cNvPr id="18" name="Bottom box">
            <a:extLst>
              <a:ext uri="{FF2B5EF4-FFF2-40B4-BE49-F238E27FC236}">
                <a16:creationId xmlns:a16="http://schemas.microsoft.com/office/drawing/2014/main" id="{D1206E68-D342-42E5-9A80-86FFC1472554}"/>
              </a:ext>
            </a:extLst>
          </p:cNvPr>
          <p:cNvSpPr txBox="1">
            <a:spLocks/>
          </p:cNvSpPr>
          <p:nvPr userDrawn="1"/>
        </p:nvSpPr>
        <p:spPr>
          <a:xfrm>
            <a:off x="801897" y="5960100"/>
            <a:ext cx="10588207" cy="75600"/>
          </a:xfrm>
          <a:prstGeom prst="rect">
            <a:avLst/>
          </a:prstGeom>
          <a:solidFill>
            <a:srgbClr val="597E50"/>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00" dirty="0"/>
              <a:t>.</a:t>
            </a:r>
          </a:p>
        </p:txBody>
      </p:sp>
    </p:spTree>
    <p:extLst>
      <p:ext uri="{BB962C8B-B14F-4D97-AF65-F5344CB8AC3E}">
        <p14:creationId xmlns:p14="http://schemas.microsoft.com/office/powerpoint/2010/main" val="30911817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rside standard">
    <p:spTree>
      <p:nvGrpSpPr>
        <p:cNvPr id="1" name=""/>
        <p:cNvGrpSpPr/>
        <p:nvPr/>
      </p:nvGrpSpPr>
      <p:grpSpPr>
        <a:xfrm>
          <a:off x="0" y="0"/>
          <a:ext cx="0" cy="0"/>
          <a:chOff x="0" y="0"/>
          <a:chExt cx="0" cy="0"/>
        </a:xfrm>
      </p:grpSpPr>
      <p:pic>
        <p:nvPicPr>
          <p:cNvPr id="15" name="LogoFront">
            <a:extLst>
              <a:ext uri="{FF2B5EF4-FFF2-40B4-BE49-F238E27FC236}">
                <a16:creationId xmlns:a16="http://schemas.microsoft.com/office/drawing/2014/main" id="{39FF860F-A545-4DC6-BF34-8D4703B61DC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8039" y="291244"/>
            <a:ext cx="3616428" cy="571115"/>
          </a:xfrm>
          <a:prstGeom prst="rect">
            <a:avLst/>
          </a:prstGeom>
        </p:spPr>
      </p:pic>
      <p:sp>
        <p:nvSpPr>
          <p:cNvPr id="34" name="Title 1">
            <a:extLst>
              <a:ext uri="{FF2B5EF4-FFF2-40B4-BE49-F238E27FC236}">
                <a16:creationId xmlns:a16="http://schemas.microsoft.com/office/drawing/2014/main" id="{0812D445-A3BB-41A6-8723-FBF3DCA62DD4}"/>
              </a:ext>
            </a:extLst>
          </p:cNvPr>
          <p:cNvSpPr>
            <a:spLocks noGrp="1"/>
          </p:cNvSpPr>
          <p:nvPr>
            <p:ph type="ctrTitle" hasCustomPrompt="1"/>
          </p:nvPr>
        </p:nvSpPr>
        <p:spPr>
          <a:xfrm>
            <a:off x="792370" y="1928817"/>
            <a:ext cx="10597735" cy="1933617"/>
          </a:xfrm>
        </p:spPr>
        <p:txBody>
          <a:bodyPr wrap="square" anchor="b">
            <a:noAutofit/>
          </a:bodyPr>
          <a:lstStyle>
            <a:lvl1pPr algn="l">
              <a:defRPr sz="3700">
                <a:solidFill>
                  <a:schemeClr val="tx1"/>
                </a:solidFill>
              </a:defRPr>
            </a:lvl1pPr>
          </a:lstStyle>
          <a:p>
            <a:r>
              <a:rPr lang="da-DK" dirty="0"/>
              <a:t>Klik her for at tilføje en titel</a:t>
            </a:r>
          </a:p>
        </p:txBody>
      </p:sp>
      <p:sp>
        <p:nvSpPr>
          <p:cNvPr id="35" name="Subtitle 2">
            <a:extLst>
              <a:ext uri="{FF2B5EF4-FFF2-40B4-BE49-F238E27FC236}">
                <a16:creationId xmlns:a16="http://schemas.microsoft.com/office/drawing/2014/main" id="{B1EC6D4C-9588-4B18-B874-742CB11F4CE2}"/>
              </a:ext>
            </a:extLst>
          </p:cNvPr>
          <p:cNvSpPr>
            <a:spLocks noGrp="1"/>
          </p:cNvSpPr>
          <p:nvPr>
            <p:ph type="subTitle" idx="1" hasCustomPrompt="1"/>
          </p:nvPr>
        </p:nvSpPr>
        <p:spPr>
          <a:xfrm>
            <a:off x="827556" y="4001782"/>
            <a:ext cx="6501728" cy="1519743"/>
          </a:xfrm>
        </p:spPr>
        <p:txBody>
          <a:bodyPr wrap="square">
            <a:noAutofit/>
          </a:bodyPr>
          <a:lstStyle>
            <a:lvl1pPr marL="0" indent="0" algn="l">
              <a:lnSpc>
                <a:spcPct val="110000"/>
              </a:lnSpc>
              <a:spcBef>
                <a:spcPts val="0"/>
              </a:spcBef>
              <a:buFont typeface="Arial" panose="020B0604020202020204" pitchFamily="34" charset="0"/>
              <a:buChar char="​"/>
              <a:defRPr sz="1500"/>
            </a:lvl1pPr>
            <a:lvl2pPr marL="0" indent="0" algn="l">
              <a:lnSpc>
                <a:spcPct val="110000"/>
              </a:lnSpc>
              <a:buFont typeface="Arial" panose="020B0604020202020204" pitchFamily="34" charset="0"/>
              <a:buNone/>
              <a:defRPr sz="1500"/>
            </a:lvl2pPr>
            <a:lvl3pPr marL="0" indent="0" algn="l">
              <a:lnSpc>
                <a:spcPct val="110000"/>
              </a:lnSpc>
              <a:buFont typeface="Arial" panose="020B0604020202020204" pitchFamily="34" charset="0"/>
              <a:buChar char="​"/>
              <a:defRPr sz="1500"/>
            </a:lvl3pPr>
            <a:lvl4pPr marL="0" indent="0" algn="l">
              <a:lnSpc>
                <a:spcPct val="110000"/>
              </a:lnSpc>
              <a:buFont typeface="Arial" panose="020B0604020202020204" pitchFamily="34" charset="0"/>
              <a:buChar char="​"/>
              <a:defRPr sz="1500"/>
            </a:lvl4pPr>
            <a:lvl5pPr marL="0" indent="0" algn="l">
              <a:lnSpc>
                <a:spcPct val="110000"/>
              </a:lnSpc>
              <a:buFont typeface="Arial" panose="020B0604020202020204" pitchFamily="34" charset="0"/>
              <a:buChar char="​"/>
              <a:defRPr sz="1500"/>
            </a:lvl5pPr>
            <a:lvl6pPr marL="0" indent="0" algn="l">
              <a:lnSpc>
                <a:spcPct val="110000"/>
              </a:lnSpc>
              <a:buFont typeface="Arial" panose="020B0604020202020204" pitchFamily="34" charset="0"/>
              <a:buChar char="​"/>
              <a:defRPr sz="1500"/>
            </a:lvl6pPr>
            <a:lvl7pPr marL="0" indent="0" algn="l">
              <a:lnSpc>
                <a:spcPct val="110000"/>
              </a:lnSpc>
              <a:buFont typeface="Arial" panose="020B0604020202020204" pitchFamily="34" charset="0"/>
              <a:buChar char="​"/>
              <a:defRPr sz="1500"/>
            </a:lvl7pPr>
            <a:lvl8pPr marL="0" indent="0" algn="l">
              <a:lnSpc>
                <a:spcPct val="110000"/>
              </a:lnSpc>
              <a:buFont typeface="Arial" panose="020B0604020202020204" pitchFamily="34" charset="0"/>
              <a:buChar char="​"/>
              <a:defRPr sz="1500"/>
            </a:lvl8pPr>
            <a:lvl9pPr marL="0" indent="0" algn="l">
              <a:lnSpc>
                <a:spcPct val="110000"/>
              </a:lnSpc>
              <a:buFont typeface="Arial" panose="020B0604020202020204" pitchFamily="34" charset="0"/>
              <a:buChar char="​"/>
              <a:defRPr sz="1500"/>
            </a:lvl9pPr>
          </a:lstStyle>
          <a:p>
            <a:r>
              <a:rPr lang="da-DK" dirty="0"/>
              <a:t>Klik, og tilføj undertitel</a:t>
            </a:r>
          </a:p>
        </p:txBody>
      </p:sp>
      <p:sp>
        <p:nvSpPr>
          <p:cNvPr id="16" name="Text Placeholder 28">
            <a:extLst>
              <a:ext uri="{FF2B5EF4-FFF2-40B4-BE49-F238E27FC236}">
                <a16:creationId xmlns:a16="http://schemas.microsoft.com/office/drawing/2014/main" id="{4BD3AA7C-8B55-44CA-8D08-186F00A7103D}"/>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7" name="Text Placeholder 30">
            <a:extLst>
              <a:ext uri="{FF2B5EF4-FFF2-40B4-BE49-F238E27FC236}">
                <a16:creationId xmlns:a16="http://schemas.microsoft.com/office/drawing/2014/main" id="{EDABA1A0-E959-4CA9-BAE8-C690EC7FFB38}"/>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8" name="Text Placeholder 32">
            <a:extLst>
              <a:ext uri="{FF2B5EF4-FFF2-40B4-BE49-F238E27FC236}">
                <a16:creationId xmlns:a16="http://schemas.microsoft.com/office/drawing/2014/main" id="{0ABD11A8-EF76-4789-85FF-FEBBDF1E0663}"/>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8123508D-BC89-4677-B65F-929D9A828E8F}"/>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15DD55F3-CBAD-4620-86CE-92FB3BC996AB}"/>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0803B857-39A5-4FEE-B366-F7C954DFCE94}"/>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10" name="Date Placeholder 2">
            <a:extLst>
              <a:ext uri="{FF2B5EF4-FFF2-40B4-BE49-F238E27FC236}">
                <a16:creationId xmlns:a16="http://schemas.microsoft.com/office/drawing/2014/main" id="{7A1007AC-71D9-4C3B-BE94-4486EE7499EB}"/>
              </a:ext>
            </a:extLst>
          </p:cNvPr>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11" name="Footer Placeholder 3">
            <a:extLst>
              <a:ext uri="{FF2B5EF4-FFF2-40B4-BE49-F238E27FC236}">
                <a16:creationId xmlns:a16="http://schemas.microsoft.com/office/drawing/2014/main" id="{3C001EB5-078B-41F4-921C-9742B9FC6353}"/>
              </a:ext>
            </a:extLst>
          </p:cNvPr>
          <p:cNvSpPr>
            <a:spLocks noGrp="1"/>
          </p:cNvSpPr>
          <p:nvPr>
            <p:ph type="ftr" sz="quarter" idx="11"/>
          </p:nvPr>
        </p:nvSpPr>
        <p:spPr>
          <a:xfrm>
            <a:off x="0" y="6912000"/>
            <a:ext cx="0" cy="0"/>
          </a:xfrm>
        </p:spPr>
        <p:txBody>
          <a:bodyPr/>
          <a:lstStyle>
            <a:lvl1pPr>
              <a:defRPr sz="100">
                <a:noFill/>
              </a:defRPr>
            </a:lvl1pPr>
          </a:lstStyle>
          <a:p>
            <a:r>
              <a:rPr lang="da-DK" dirty="0"/>
              <a:t>CH HKO orientering ved NMI 3 APR 22</a:t>
            </a:r>
          </a:p>
        </p:txBody>
      </p:sp>
      <p:sp>
        <p:nvSpPr>
          <p:cNvPr id="12" name="Slide Number Placeholder 4">
            <a:extLst>
              <a:ext uri="{FF2B5EF4-FFF2-40B4-BE49-F238E27FC236}">
                <a16:creationId xmlns:a16="http://schemas.microsoft.com/office/drawing/2014/main" id="{73D9D80D-E108-4E26-A9C4-A691F717C41D}"/>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sp>
        <p:nvSpPr>
          <p:cNvPr id="26" name="Bottom box">
            <a:extLst>
              <a:ext uri="{FF2B5EF4-FFF2-40B4-BE49-F238E27FC236}">
                <a16:creationId xmlns:a16="http://schemas.microsoft.com/office/drawing/2014/main" id="{40660ECB-6CD1-4243-B56E-048C5FD7D094}"/>
              </a:ext>
            </a:extLst>
          </p:cNvPr>
          <p:cNvSpPr txBox="1">
            <a:spLocks/>
          </p:cNvSpPr>
          <p:nvPr userDrawn="1"/>
        </p:nvSpPr>
        <p:spPr>
          <a:xfrm>
            <a:off x="801897" y="5960100"/>
            <a:ext cx="10588207" cy="75600"/>
          </a:xfrm>
          <a:prstGeom prst="rect">
            <a:avLst/>
          </a:prstGeom>
          <a:solidFill>
            <a:srgbClr val="597E50"/>
          </a:solidFill>
        </p:spPr>
        <p:txBody>
          <a:bodyPr/>
          <a:lstStyle>
            <a:lvl1pPr marL="0" indent="0" algn="l" defTabSz="685811" rtl="0" eaLnBrk="1" latinLnBrk="0" hangingPunct="1">
              <a:lnSpc>
                <a:spcPct val="125000"/>
              </a:lnSpc>
              <a:spcBef>
                <a:spcPts val="600"/>
              </a:spcBef>
              <a:buFont typeface="Arial" panose="020B0604020202020204" pitchFamily="34" charset="0"/>
              <a:buNone/>
              <a:defRPr sz="100" kern="1200">
                <a:noFill/>
                <a:latin typeface="+mn-lt"/>
                <a:ea typeface="+mn-ea"/>
                <a:cs typeface="+mn-cs"/>
              </a:defRPr>
            </a:lvl1pPr>
            <a:lvl2pPr marL="459458"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2pPr>
            <a:lvl3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3pPr>
            <a:lvl4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4pPr>
            <a:lvl5pPr marL="747463" indent="-171453" algn="l" defTabSz="685811" rtl="0" eaLnBrk="1" latinLnBrk="0" hangingPunct="1">
              <a:lnSpc>
                <a:spcPct val="125000"/>
              </a:lnSpc>
              <a:spcBef>
                <a:spcPts val="600"/>
              </a:spcBef>
              <a:buFont typeface="Arial" panose="020B0604020202020204" pitchFamily="34" charset="0"/>
              <a:buChar char="•"/>
              <a:defRPr sz="1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a:lstStyle>
          <a:p>
            <a:r>
              <a:rPr lang="da-DK" sz="100" dirty="0"/>
              <a:t>.</a:t>
            </a:r>
          </a:p>
        </p:txBody>
      </p:sp>
    </p:spTree>
    <p:extLst>
      <p:ext uri="{BB962C8B-B14F-4D97-AF65-F5344CB8AC3E}">
        <p14:creationId xmlns:p14="http://schemas.microsoft.com/office/powerpoint/2010/main" val="3109028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18" name="Billed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2940" y="130695"/>
            <a:ext cx="1385441" cy="409872"/>
          </a:xfrm>
          <a:prstGeom prst="rect">
            <a:avLst/>
          </a:prstGeom>
        </p:spPr>
      </p:pic>
      <p:sp>
        <p:nvSpPr>
          <p:cNvPr id="8" name="Background">
            <a:extLst>
              <a:ext uri="{FF2B5EF4-FFF2-40B4-BE49-F238E27FC236}">
                <a16:creationId xmlns:a16="http://schemas.microsoft.com/office/drawing/2014/main" id="{DFD13AEA-AC92-460F-AA1C-72BBDE0C595F}"/>
              </a:ext>
            </a:extLst>
          </p:cNvPr>
          <p:cNvSpPr/>
          <p:nvPr userDrawn="1"/>
        </p:nvSpPr>
        <p:spPr>
          <a:xfrm>
            <a:off x="0" y="1678678"/>
            <a:ext cx="12193200" cy="4325251"/>
          </a:xfrm>
          <a:prstGeom prst="rect">
            <a:avLst/>
          </a:prstGeom>
          <a:solidFill>
            <a:srgbClr val="EC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dirty="0" err="1">
              <a:solidFill>
                <a:prstClr val="white"/>
              </a:solidFill>
            </a:endParaRPr>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1007539" y="1150633"/>
            <a:ext cx="10706097" cy="528045"/>
          </a:xfrm>
        </p:spPr>
        <p:txBody>
          <a:bodyPr/>
          <a:lstStyle>
            <a:lvl1pPr>
              <a:defRPr sz="2000"/>
            </a:lvl1pPr>
          </a:lstStyle>
          <a:p>
            <a:r>
              <a:rPr lang="da-DK" dirty="0"/>
              <a:t>Klik her for at tilføje en titel</a:t>
            </a:r>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1007539" y="1873771"/>
            <a:ext cx="10706097" cy="3960972"/>
          </a:xfrm>
        </p:spPr>
        <p:txBody>
          <a:bodyPr/>
          <a:lstStyle>
            <a:lvl1pPr>
              <a:defRPr/>
            </a:lvl1pPr>
          </a:lstStyle>
          <a:p>
            <a:pPr lvl="0"/>
            <a:r>
              <a:rPr lang="da-DK" dirty="0"/>
              <a:t>Indsæt tabel</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Text Placeholder 10">
            <a:extLst>
              <a:ext uri="{FF2B5EF4-FFF2-40B4-BE49-F238E27FC236}">
                <a16:creationId xmlns:a16="http://schemas.microsoft.com/office/drawing/2014/main" id="{8521F739-A77E-4BF5-B1BC-AA8DA3B6A3DD}"/>
              </a:ext>
            </a:extLst>
          </p:cNvPr>
          <p:cNvSpPr>
            <a:spLocks noGrp="1"/>
          </p:cNvSpPr>
          <p:nvPr>
            <p:ph type="body" sz="quarter" idx="16" hasCustomPrompt="1"/>
          </p:nvPr>
        </p:nvSpPr>
        <p:spPr>
          <a:xfrm>
            <a:off x="1007539" y="5459507"/>
            <a:ext cx="10706097" cy="375236"/>
          </a:xfrm>
        </p:spPr>
        <p:txBody>
          <a:bodyPr anchor="b" anchorCtr="0"/>
          <a:lstStyle>
            <a:lvl1pPr marL="108000" indent="-108000">
              <a:lnSpc>
                <a:spcPct val="114000"/>
              </a:lnSpc>
              <a:spcBef>
                <a:spcPts val="0"/>
              </a:spcBef>
              <a:buFont typeface="Verdana" panose="020B0604030504040204" pitchFamily="34" charset="0"/>
              <a:buChar char="*"/>
              <a:defRPr sz="900"/>
            </a:lvl1pPr>
            <a:lvl2pPr marL="108000" indent="-108000">
              <a:lnSpc>
                <a:spcPct val="114000"/>
              </a:lnSpc>
              <a:spcBef>
                <a:spcPts val="0"/>
              </a:spcBef>
              <a:buFont typeface="Verdana" panose="020B0604030504040204" pitchFamily="34" charset="0"/>
              <a:buChar char="*"/>
              <a:defRPr sz="900"/>
            </a:lvl2pPr>
            <a:lvl3pPr marL="108000" indent="-108000">
              <a:lnSpc>
                <a:spcPct val="114000"/>
              </a:lnSpc>
              <a:spcBef>
                <a:spcPts val="0"/>
              </a:spcBef>
              <a:buFont typeface="Verdana" panose="020B0604030504040204" pitchFamily="34" charset="0"/>
              <a:buChar char="*"/>
              <a:defRPr sz="900"/>
            </a:lvl3pPr>
            <a:lvl4pPr marL="108000" indent="-108000">
              <a:lnSpc>
                <a:spcPct val="114000"/>
              </a:lnSpc>
              <a:spcBef>
                <a:spcPts val="0"/>
              </a:spcBef>
              <a:buFont typeface="Verdana" panose="020B0604030504040204" pitchFamily="34" charset="0"/>
              <a:buChar char="*"/>
              <a:defRPr sz="900"/>
            </a:lvl4pPr>
            <a:lvl5pPr marL="108000" indent="-108000">
              <a:lnSpc>
                <a:spcPct val="114000"/>
              </a:lnSpc>
              <a:spcBef>
                <a:spcPts val="0"/>
              </a:spcBef>
              <a:buFont typeface="Verdana" panose="020B0604030504040204" pitchFamily="34" charset="0"/>
              <a:buChar char="*"/>
              <a:defRPr sz="900"/>
            </a:lvl5pPr>
          </a:lstStyle>
          <a:p>
            <a:pPr lvl="0"/>
            <a:r>
              <a:rPr lang="da-DK"/>
              <a:t>Klik for at tilføje notes tekst</a:t>
            </a:r>
          </a:p>
          <a:p>
            <a:pPr lvl="1"/>
            <a:r>
              <a:rPr lang="da-DK"/>
              <a:t>Second level</a:t>
            </a:r>
          </a:p>
          <a:p>
            <a:pPr lvl="2"/>
            <a:r>
              <a:rPr lang="da-DK"/>
              <a:t>Third level</a:t>
            </a:r>
          </a:p>
          <a:p>
            <a:pPr lvl="3"/>
            <a:r>
              <a:rPr lang="da-DK"/>
              <a:t>Fourth level</a:t>
            </a:r>
          </a:p>
          <a:p>
            <a:pPr lvl="4"/>
            <a:r>
              <a:rPr lang="da-DK"/>
              <a:t>Fifth level</a:t>
            </a:r>
            <a:endParaRPr lang="da-DK" dirty="0"/>
          </a:p>
        </p:txBody>
      </p:sp>
      <p:sp>
        <p:nvSpPr>
          <p:cNvPr id="21" name="Tjenestebrug">
            <a:extLst>
              <a:ext uri="{FF2B5EF4-FFF2-40B4-BE49-F238E27FC236}">
                <a16:creationId xmlns:a16="http://schemas.microsoft.com/office/drawing/2014/main" id="{ACDFB918-ACD5-48C8-BAAB-73699F994EC6}"/>
              </a:ext>
            </a:extLst>
          </p:cNvPr>
          <p:cNvSpPr>
            <a:spLocks noGrp="1"/>
          </p:cNvSpPr>
          <p:nvPr>
            <p:ph type="body" sz="quarter" idx="17" hasCustomPrompt="1"/>
          </p:nvPr>
        </p:nvSpPr>
        <p:spPr>
          <a:xfrm>
            <a:off x="4173067" y="113154"/>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2" name="Afklassificeret">
            <a:extLst>
              <a:ext uri="{FF2B5EF4-FFF2-40B4-BE49-F238E27FC236}">
                <a16:creationId xmlns:a16="http://schemas.microsoft.com/office/drawing/2014/main" id="{82546EAD-BB49-4BE4-8333-7E33370C9CC1}"/>
              </a:ext>
            </a:extLst>
          </p:cNvPr>
          <p:cNvSpPr>
            <a:spLocks noGrp="1"/>
          </p:cNvSpPr>
          <p:nvPr>
            <p:ph type="body" sz="quarter" idx="18" hasCustomPrompt="1"/>
          </p:nvPr>
        </p:nvSpPr>
        <p:spPr>
          <a:xfrm>
            <a:off x="4173085" y="277203"/>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4" name="Tjenestebrug">
            <a:extLst>
              <a:ext uri="{FF2B5EF4-FFF2-40B4-BE49-F238E27FC236}">
                <a16:creationId xmlns:a16="http://schemas.microsoft.com/office/drawing/2014/main" id="{7F5EC99F-D4DF-44AC-858F-308A012640E7}"/>
              </a:ext>
            </a:extLst>
          </p:cNvPr>
          <p:cNvSpPr>
            <a:spLocks noGrp="1"/>
          </p:cNvSpPr>
          <p:nvPr>
            <p:ph type="body" sz="quarter" idx="20" hasCustomPrompt="1"/>
          </p:nvPr>
        </p:nvSpPr>
        <p:spPr>
          <a:xfrm>
            <a:off x="4173065" y="6475596"/>
            <a:ext cx="3845867" cy="175319"/>
          </a:xfrm>
        </p:spPr>
        <p:txBody>
          <a:bodyPr anchor="b" anchorCtr="0"/>
          <a:lstStyle>
            <a:lvl1pPr marL="0" indent="0" algn="ctr">
              <a:lnSpc>
                <a:spcPct val="100000"/>
              </a:lnSpc>
              <a:spcBef>
                <a:spcPts val="0"/>
              </a:spcBef>
              <a:buNone/>
              <a:defRPr sz="1000" cap="all" baseline="0"/>
            </a:lvl1pPr>
            <a:lvl2pPr marL="288000" indent="0">
              <a:buNone/>
              <a:defRPr sz="1000"/>
            </a:lvl2pPr>
            <a:lvl3pPr marL="576000" indent="0">
              <a:buNone/>
              <a:defRPr sz="1000"/>
            </a:lvl3pPr>
            <a:lvl4pPr marL="576000" indent="0">
              <a:buNone/>
              <a:defRPr sz="1000"/>
            </a:lvl4pPr>
            <a:lvl5pPr marL="576000" indent="0">
              <a:buNone/>
              <a:defRPr sz="1000"/>
            </a:lvl5pPr>
          </a:lstStyle>
          <a:p>
            <a:pPr lvl="0"/>
            <a:r>
              <a:rPr lang="da-DK" noProof="0" dirty="0"/>
              <a:t>Klik for at tilføje tekst</a:t>
            </a:r>
          </a:p>
        </p:txBody>
      </p:sp>
      <p:sp>
        <p:nvSpPr>
          <p:cNvPr id="25" name="Afklassificeret">
            <a:extLst>
              <a:ext uri="{FF2B5EF4-FFF2-40B4-BE49-F238E27FC236}">
                <a16:creationId xmlns:a16="http://schemas.microsoft.com/office/drawing/2014/main" id="{4329F203-7290-4A7B-8633-B8BD9F52936E}"/>
              </a:ext>
            </a:extLst>
          </p:cNvPr>
          <p:cNvSpPr>
            <a:spLocks noGrp="1"/>
          </p:cNvSpPr>
          <p:nvPr>
            <p:ph type="body" sz="quarter" idx="21" hasCustomPrompt="1"/>
          </p:nvPr>
        </p:nvSpPr>
        <p:spPr>
          <a:xfrm>
            <a:off x="4173084" y="6633347"/>
            <a:ext cx="3845865" cy="126892"/>
          </a:xfrm>
        </p:spPr>
        <p:txBody>
          <a:bodyPr anchor="ctr" anchorCtr="0"/>
          <a:lstStyle>
            <a:lvl1pPr marL="0" indent="0" algn="ctr">
              <a:lnSpc>
                <a:spcPct val="100000"/>
              </a:lnSpc>
              <a:spcBef>
                <a:spcPts val="0"/>
              </a:spcBef>
              <a:buNone/>
              <a:defRPr sz="700" cap="all" baseline="0"/>
            </a:lvl1pPr>
            <a:lvl2pPr marL="288000" indent="0" algn="ctr">
              <a:buNone/>
              <a:defRPr sz="700"/>
            </a:lvl2pPr>
            <a:lvl3pPr marL="576000" indent="0" algn="ctr">
              <a:buNone/>
              <a:defRPr sz="700"/>
            </a:lvl3pPr>
            <a:lvl4pPr marL="576000" indent="0" algn="ctr">
              <a:buNone/>
              <a:defRPr sz="700"/>
            </a:lvl4pPr>
            <a:lvl5pPr marL="576000" indent="0" algn="ctr">
              <a:buNone/>
              <a:defRPr sz="700"/>
            </a:lvl5pPr>
          </a:lstStyle>
          <a:p>
            <a:pPr lvl="0"/>
            <a:r>
              <a:rPr lang="da-DK" noProof="0" dirty="0"/>
              <a:t>Klik for at tilføje tekst</a:t>
            </a:r>
          </a:p>
        </p:txBody>
      </p:sp>
      <p:sp>
        <p:nvSpPr>
          <p:cNvPr id="26" name="Pladsholder til dato 14"/>
          <p:cNvSpPr>
            <a:spLocks noGrp="1"/>
          </p:cNvSpPr>
          <p:nvPr>
            <p:ph type="dt" sz="half" idx="22"/>
          </p:nvPr>
        </p:nvSpPr>
        <p:spPr>
          <a:xfrm>
            <a:off x="8226827" y="6571531"/>
            <a:ext cx="2988644" cy="108000"/>
          </a:xfrm>
        </p:spPr>
        <p:txBody>
          <a:body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27" name="Pladsholder til sidefod 15"/>
          <p:cNvSpPr>
            <a:spLocks noGrp="1"/>
          </p:cNvSpPr>
          <p:nvPr>
            <p:ph type="ftr" sz="quarter" idx="23"/>
          </p:nvPr>
        </p:nvSpPr>
        <p:spPr>
          <a:xfrm>
            <a:off x="8226827" y="6420474"/>
            <a:ext cx="2988644" cy="146223"/>
          </a:xfrm>
        </p:spPr>
        <p:txBody>
          <a:bodyPr/>
          <a:lstStyle/>
          <a:p>
            <a:endParaRPr lang="en-GB" dirty="0">
              <a:solidFill>
                <a:prstClr val="black"/>
              </a:solidFill>
            </a:endParaRPr>
          </a:p>
        </p:txBody>
      </p:sp>
      <p:sp>
        <p:nvSpPr>
          <p:cNvPr id="28" name="Pladsholder til tekst 2"/>
          <p:cNvSpPr>
            <a:spLocks noGrp="1"/>
          </p:cNvSpPr>
          <p:nvPr>
            <p:ph type="body" sz="quarter" idx="25" hasCustomPrompt="1"/>
          </p:nvPr>
        </p:nvSpPr>
        <p:spPr>
          <a:xfrm>
            <a:off x="8226949" y="6278041"/>
            <a:ext cx="2989691" cy="122237"/>
          </a:xfrm>
        </p:spPr>
        <p:txBody>
          <a:bodyPr/>
          <a:lstStyle>
            <a:lvl1pPr marL="0" indent="0" algn="r">
              <a:buNone/>
              <a:defRPr sz="700" b="1" baseline="0"/>
            </a:lvl1pPr>
          </a:lstStyle>
          <a:p>
            <a:pPr lvl="0"/>
            <a:r>
              <a:rPr lang="da-DK" dirty="0"/>
              <a:t>Klik her for at tilføje titel </a:t>
            </a:r>
          </a:p>
        </p:txBody>
      </p:sp>
      <p:sp>
        <p:nvSpPr>
          <p:cNvPr id="29" name="Pladsholder til tekst 2"/>
          <p:cNvSpPr>
            <a:spLocks noGrp="1"/>
          </p:cNvSpPr>
          <p:nvPr>
            <p:ph type="body" sz="quarter" idx="26" hasCustomPrompt="1"/>
          </p:nvPr>
        </p:nvSpPr>
        <p:spPr>
          <a:xfrm>
            <a:off x="8239319" y="6684881"/>
            <a:ext cx="2989691" cy="122237"/>
          </a:xfrm>
        </p:spPr>
        <p:txBody>
          <a:bodyPr/>
          <a:lstStyle>
            <a:lvl1pPr marL="0" indent="0" algn="r">
              <a:buNone/>
              <a:defRPr sz="700" b="0" i="0"/>
            </a:lvl1pPr>
          </a:lstStyle>
          <a:p>
            <a:pPr lvl="0"/>
            <a:r>
              <a:rPr lang="da-DK" dirty="0"/>
              <a:t>Klik for at tilføje REF</a:t>
            </a:r>
          </a:p>
        </p:txBody>
      </p:sp>
      <p:sp>
        <p:nvSpPr>
          <p:cNvPr id="16"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spTree>
    <p:extLst>
      <p:ext uri="{BB962C8B-B14F-4D97-AF65-F5344CB8AC3E}">
        <p14:creationId xmlns:p14="http://schemas.microsoft.com/office/powerpoint/2010/main" val="117325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AB2-4194-4BA1-BD8F-4416AE02898F}"/>
              </a:ext>
            </a:extLst>
          </p:cNvPr>
          <p:cNvSpPr>
            <a:spLocks noGrp="1"/>
          </p:cNvSpPr>
          <p:nvPr>
            <p:ph type="title" hasCustomPrompt="1"/>
          </p:nvPr>
        </p:nvSpPr>
        <p:spPr>
          <a:xfrm>
            <a:off x="797137" y="1528348"/>
            <a:ext cx="10592967" cy="1079847"/>
          </a:xfrm>
        </p:spPr>
        <p:txBody>
          <a:bodyPr/>
          <a:lstStyle>
            <a:lvl1pPr>
              <a:defRPr/>
            </a:lvl1pPr>
          </a:lstStyle>
          <a:p>
            <a:r>
              <a:rPr lang="da-DK" dirty="0"/>
              <a:t>Klik her for at tilføje en titel</a:t>
            </a:r>
          </a:p>
        </p:txBody>
      </p:sp>
      <p:sp>
        <p:nvSpPr>
          <p:cNvPr id="7" name="Text Placeholder 6">
            <a:extLst>
              <a:ext uri="{FF2B5EF4-FFF2-40B4-BE49-F238E27FC236}">
                <a16:creationId xmlns:a16="http://schemas.microsoft.com/office/drawing/2014/main" id="{D81B1306-C7E7-4FE6-B602-CE04C23A8344}"/>
              </a:ext>
            </a:extLst>
          </p:cNvPr>
          <p:cNvSpPr>
            <a:spLocks noGrp="1"/>
          </p:cNvSpPr>
          <p:nvPr>
            <p:ph type="body" sz="quarter" idx="13" hasCustomPrompt="1"/>
          </p:nvPr>
        </p:nvSpPr>
        <p:spPr>
          <a:xfrm>
            <a:off x="797138" y="2975665"/>
            <a:ext cx="10592967" cy="3028260"/>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2" name="Text Placeholder 28">
            <a:extLst>
              <a:ext uri="{FF2B5EF4-FFF2-40B4-BE49-F238E27FC236}">
                <a16:creationId xmlns:a16="http://schemas.microsoft.com/office/drawing/2014/main" id="{0612CFF6-5028-44F6-976B-BC2633367D57}"/>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3" name="Text Placeholder 30">
            <a:extLst>
              <a:ext uri="{FF2B5EF4-FFF2-40B4-BE49-F238E27FC236}">
                <a16:creationId xmlns:a16="http://schemas.microsoft.com/office/drawing/2014/main" id="{F12A8DD0-75A4-4B0E-844E-019FDF4F0D9A}"/>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4" name="Text Placeholder 32">
            <a:extLst>
              <a:ext uri="{FF2B5EF4-FFF2-40B4-BE49-F238E27FC236}">
                <a16:creationId xmlns:a16="http://schemas.microsoft.com/office/drawing/2014/main" id="{B6D74E47-60F1-43B5-9AD9-7694C305353C}"/>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5" name="Text Placeholder 34">
            <a:extLst>
              <a:ext uri="{FF2B5EF4-FFF2-40B4-BE49-F238E27FC236}">
                <a16:creationId xmlns:a16="http://schemas.microsoft.com/office/drawing/2014/main" id="{D8B4CAC5-CA9A-4E04-88EE-1A57ACD12B64}"/>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6" name="Text Placeholder 36">
            <a:extLst>
              <a:ext uri="{FF2B5EF4-FFF2-40B4-BE49-F238E27FC236}">
                <a16:creationId xmlns:a16="http://schemas.microsoft.com/office/drawing/2014/main" id="{EC9415BA-2B16-481B-BEDD-523C8C3D0131}"/>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7" name="Text Placeholder 38">
            <a:extLst>
              <a:ext uri="{FF2B5EF4-FFF2-40B4-BE49-F238E27FC236}">
                <a16:creationId xmlns:a16="http://schemas.microsoft.com/office/drawing/2014/main" id="{1DC2F2F2-6981-4BBA-BD92-550491AA8F2D}"/>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3" name="Date Placeholder 2">
            <a:extLst>
              <a:ext uri="{FF2B5EF4-FFF2-40B4-BE49-F238E27FC236}">
                <a16:creationId xmlns:a16="http://schemas.microsoft.com/office/drawing/2014/main" id="{6B2659FE-2AC6-4AAC-9168-6364AC308358}"/>
              </a:ext>
            </a:extLst>
          </p:cNvPr>
          <p:cNvSpPr>
            <a:spLocks noGrp="1"/>
          </p:cNvSpPr>
          <p:nvPr>
            <p:ph type="dt" sz="half" idx="30"/>
          </p:nvPr>
        </p:nvSpPr>
        <p:spPr/>
        <p:txBody>
          <a:bodyPr/>
          <a:lstStyle/>
          <a:p>
            <a:endParaRPr lang="da-DK" dirty="0"/>
          </a:p>
        </p:txBody>
      </p:sp>
      <p:sp>
        <p:nvSpPr>
          <p:cNvPr id="9" name="Slide Number Placeholder 8">
            <a:extLst>
              <a:ext uri="{FF2B5EF4-FFF2-40B4-BE49-F238E27FC236}">
                <a16:creationId xmlns:a16="http://schemas.microsoft.com/office/drawing/2014/main" id="{5B706B07-B326-4E2B-A626-7EA6B89B75BB}"/>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DA5F5228-C03A-4B7D-B352-B0D60986D616}"/>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5" name="Logo">
            <a:extLst>
              <a:ext uri="{FF2B5EF4-FFF2-40B4-BE49-F238E27FC236}">
                <a16:creationId xmlns:a16="http://schemas.microsoft.com/office/drawing/2014/main" id="{BC2138B7-E8A4-495D-B720-02796C51E0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28678991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8"/>
            <a:ext cx="12193200" cy="4325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2" name="Title 1">
            <a:extLst>
              <a:ext uri="{FF2B5EF4-FFF2-40B4-BE49-F238E27FC236}">
                <a16:creationId xmlns:a16="http://schemas.microsoft.com/office/drawing/2014/main" id="{AC183A79-03C4-45B2-9705-CA90472E78CD}"/>
              </a:ext>
            </a:extLst>
          </p:cNvPr>
          <p:cNvSpPr>
            <a:spLocks noGrp="1"/>
          </p:cNvSpPr>
          <p:nvPr>
            <p:ph type="title" hasCustomPrompt="1"/>
          </p:nvPr>
        </p:nvSpPr>
        <p:spPr>
          <a:xfrm>
            <a:off x="787604" y="1152001"/>
            <a:ext cx="10593959" cy="505413"/>
          </a:xfrm>
        </p:spPr>
        <p:txBody>
          <a:bodyPr/>
          <a:lstStyle>
            <a:lvl1pPr>
              <a:defRPr sz="2000"/>
            </a:lvl1pPr>
          </a:lstStyle>
          <a:p>
            <a:r>
              <a:rPr lang="da-DK" dirty="0"/>
              <a:t>Klik her for at tilføje en titel</a:t>
            </a:r>
          </a:p>
        </p:txBody>
      </p:sp>
      <p:sp>
        <p:nvSpPr>
          <p:cNvPr id="10" name="Text Placeholder 9">
            <a:extLst>
              <a:ext uri="{FF2B5EF4-FFF2-40B4-BE49-F238E27FC236}">
                <a16:creationId xmlns:a16="http://schemas.microsoft.com/office/drawing/2014/main" id="{A3770099-9DEB-415E-9316-340F3A356AFF}"/>
              </a:ext>
            </a:extLst>
          </p:cNvPr>
          <p:cNvSpPr>
            <a:spLocks noGrp="1"/>
          </p:cNvSpPr>
          <p:nvPr>
            <p:ph type="body" sz="quarter" idx="13" hasCustomPrompt="1"/>
          </p:nvPr>
        </p:nvSpPr>
        <p:spPr>
          <a:xfrm>
            <a:off x="788605" y="1925481"/>
            <a:ext cx="758512" cy="218236"/>
          </a:xfrm>
        </p:spPr>
        <p:txBody>
          <a:bodyPr/>
          <a:lstStyle>
            <a:lvl1pPr marL="0" indent="0">
              <a:lnSpc>
                <a:spcPct val="100000"/>
              </a:lnSpc>
              <a:spcBef>
                <a:spcPts val="0"/>
              </a:spcBef>
              <a:buNone/>
              <a:defRPr sz="900" b="1" cap="all" baseline="0"/>
            </a:lvl1pPr>
            <a:lvl2pPr marL="288005" indent="0">
              <a:buNone/>
              <a:defRPr sz="900" b="1" cap="all" baseline="0"/>
            </a:lvl2pPr>
            <a:lvl3pPr marL="576010" indent="0">
              <a:buNone/>
              <a:defRPr sz="900" b="1" cap="all" baseline="0"/>
            </a:lvl3pPr>
            <a:lvl4pPr marL="576010" indent="0">
              <a:buNone/>
              <a:defRPr sz="900" b="1" cap="all" baseline="0"/>
            </a:lvl4pPr>
            <a:lvl5pPr marL="576010" indent="0">
              <a:buNone/>
              <a:defRPr sz="900" b="1" cap="all" baseline="0"/>
            </a:lvl5pPr>
          </a:lstStyle>
          <a:p>
            <a:pPr lvl="0"/>
            <a:r>
              <a:rPr lang="da-DK" dirty="0"/>
              <a:t>Figur 0</a:t>
            </a:r>
          </a:p>
        </p:txBody>
      </p:sp>
      <p:sp>
        <p:nvSpPr>
          <p:cNvPr id="12" name="Text Placeholder 11">
            <a:extLst>
              <a:ext uri="{FF2B5EF4-FFF2-40B4-BE49-F238E27FC236}">
                <a16:creationId xmlns:a16="http://schemas.microsoft.com/office/drawing/2014/main" id="{88E181FA-9D5B-4F74-9D20-48918B37104B}"/>
              </a:ext>
            </a:extLst>
          </p:cNvPr>
          <p:cNvSpPr>
            <a:spLocks noGrp="1"/>
          </p:cNvSpPr>
          <p:nvPr>
            <p:ph type="body" sz="quarter" idx="14" hasCustomPrompt="1"/>
          </p:nvPr>
        </p:nvSpPr>
        <p:spPr>
          <a:xfrm>
            <a:off x="1609329" y="1925482"/>
            <a:ext cx="1630015" cy="218236"/>
          </a:xfrm>
        </p:spPr>
        <p:txBody>
          <a:bodyPr/>
          <a:lstStyle>
            <a:lvl1pPr marL="90001" indent="-90001">
              <a:lnSpc>
                <a:spcPct val="100000"/>
              </a:lnSpc>
              <a:spcBef>
                <a:spcPts val="0"/>
              </a:spcBef>
              <a:buClr>
                <a:schemeClr val="accent2"/>
              </a:buClr>
              <a:buSzPct val="105000"/>
              <a:buFont typeface="Verdana" panose="020B0604030504040204" pitchFamily="34" charset="0"/>
              <a:buChar char="/"/>
              <a:defRPr sz="900"/>
            </a:lvl1pPr>
            <a:lvl2pPr marL="162003" indent="-90001">
              <a:lnSpc>
                <a:spcPct val="100000"/>
              </a:lnSpc>
              <a:spcBef>
                <a:spcPts val="0"/>
              </a:spcBef>
              <a:buClr>
                <a:schemeClr val="accent2"/>
              </a:buClr>
              <a:buSzPct val="105000"/>
              <a:buFont typeface="Verdana" panose="020B0604030504040204" pitchFamily="34" charset="0"/>
              <a:buChar char="/"/>
              <a:defRPr sz="900"/>
            </a:lvl2pPr>
            <a:lvl3pPr marL="162003" indent="-90001">
              <a:lnSpc>
                <a:spcPct val="100000"/>
              </a:lnSpc>
              <a:spcBef>
                <a:spcPts val="0"/>
              </a:spcBef>
              <a:buClr>
                <a:schemeClr val="accent2"/>
              </a:buClr>
              <a:buSzPct val="105000"/>
              <a:buFont typeface="Verdana" panose="020B0604030504040204" pitchFamily="34" charset="0"/>
              <a:buChar char="/"/>
              <a:defRPr sz="900"/>
            </a:lvl3pPr>
            <a:lvl4pPr marL="162003" indent="-90001">
              <a:lnSpc>
                <a:spcPct val="100000"/>
              </a:lnSpc>
              <a:spcBef>
                <a:spcPts val="0"/>
              </a:spcBef>
              <a:buClr>
                <a:schemeClr val="accent2"/>
              </a:buClr>
              <a:buSzPct val="105000"/>
              <a:buFont typeface="Verdana" panose="020B0604030504040204" pitchFamily="34" charset="0"/>
              <a:buChar char="/"/>
              <a:defRPr sz="900"/>
            </a:lvl4pPr>
            <a:lvl5pPr marL="162003" indent="-90001">
              <a:lnSpc>
                <a:spcPct val="100000"/>
              </a:lnSpc>
              <a:spcBef>
                <a:spcPts val="0"/>
              </a:spcBef>
              <a:buClr>
                <a:schemeClr val="accent2"/>
              </a:buClr>
              <a:buSzPct val="105000"/>
              <a:buFont typeface="Verdana" panose="020B0604030504040204" pitchFamily="34" charset="0"/>
              <a:buChar char="/"/>
              <a:defRPr sz="900"/>
            </a:lvl5pPr>
          </a:lstStyle>
          <a:p>
            <a:pPr lvl="0"/>
            <a:r>
              <a:rPr lang="da-DK" dirty="0"/>
              <a:t>Klik for at tilføje tekst</a:t>
            </a:r>
          </a:p>
          <a:p>
            <a:pPr lvl="1"/>
            <a:r>
              <a:rPr lang="da-DK" dirty="0"/>
              <a:t>Second </a:t>
            </a:r>
            <a:r>
              <a:rPr lang="da-DK" dirty="0" err="1"/>
              <a:t>level</a:t>
            </a:r>
            <a:endParaRPr lang="da-DK" dirty="0"/>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3374016" y="1925482"/>
            <a:ext cx="5421137" cy="4067774"/>
          </a:xfrm>
        </p:spPr>
        <p:txBody>
          <a:bodyPr/>
          <a:lstStyle>
            <a:lvl1pPr>
              <a:defRPr/>
            </a:lvl1pPr>
          </a:lstStyle>
          <a:p>
            <a:pPr lvl="0"/>
            <a:r>
              <a:rPr lang="da-DK" dirty="0"/>
              <a:t>Indsæt graf</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9" name="Text Placeholder 28">
            <a:extLst>
              <a:ext uri="{FF2B5EF4-FFF2-40B4-BE49-F238E27FC236}">
                <a16:creationId xmlns:a16="http://schemas.microsoft.com/office/drawing/2014/main" id="{37A07B4A-3944-49E7-A4E5-44887765CA4B}"/>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0" name="Text Placeholder 30">
            <a:extLst>
              <a:ext uri="{FF2B5EF4-FFF2-40B4-BE49-F238E27FC236}">
                <a16:creationId xmlns:a16="http://schemas.microsoft.com/office/drawing/2014/main" id="{F15DA75A-63B3-4138-A7CD-B87639830538}"/>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3" name="Text Placeholder 32">
            <a:extLst>
              <a:ext uri="{FF2B5EF4-FFF2-40B4-BE49-F238E27FC236}">
                <a16:creationId xmlns:a16="http://schemas.microsoft.com/office/drawing/2014/main" id="{151D715B-E99C-4D87-9E19-ECE57865FB35}"/>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8" name="Text Placeholder 34">
            <a:extLst>
              <a:ext uri="{FF2B5EF4-FFF2-40B4-BE49-F238E27FC236}">
                <a16:creationId xmlns:a16="http://schemas.microsoft.com/office/drawing/2014/main" id="{1C0146A7-354A-4D5C-9E12-470665487CA7}"/>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9" name="Text Placeholder 36">
            <a:extLst>
              <a:ext uri="{FF2B5EF4-FFF2-40B4-BE49-F238E27FC236}">
                <a16:creationId xmlns:a16="http://schemas.microsoft.com/office/drawing/2014/main" id="{BF380BEC-F9E4-44FD-BE37-4CE98C69BBB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30" name="Text Placeholder 38">
            <a:extLst>
              <a:ext uri="{FF2B5EF4-FFF2-40B4-BE49-F238E27FC236}">
                <a16:creationId xmlns:a16="http://schemas.microsoft.com/office/drawing/2014/main" id="{29369818-45E9-48FB-B30B-C4F3BE518C6A}"/>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857A7085-5868-43EA-88ED-A834659655E4}"/>
              </a:ext>
            </a:extLst>
          </p:cNvPr>
          <p:cNvSpPr>
            <a:spLocks noGrp="1"/>
          </p:cNvSpPr>
          <p:nvPr>
            <p:ph type="dt" sz="half" idx="33"/>
          </p:nvPr>
        </p:nvSpPr>
        <p:spPr/>
        <p:txBody>
          <a:bodyPr/>
          <a:lstStyle/>
          <a:p>
            <a:endParaRPr lang="da-DK" dirty="0"/>
          </a:p>
        </p:txBody>
      </p:sp>
      <p:sp>
        <p:nvSpPr>
          <p:cNvPr id="9" name="Slide Number Placeholder 8">
            <a:extLst>
              <a:ext uri="{FF2B5EF4-FFF2-40B4-BE49-F238E27FC236}">
                <a16:creationId xmlns:a16="http://schemas.microsoft.com/office/drawing/2014/main" id="{BB1F2006-0D17-49BD-A27E-FDBD308DE79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7" name="Rectangle 16">
            <a:extLst>
              <a:ext uri="{FF2B5EF4-FFF2-40B4-BE49-F238E27FC236}">
                <a16:creationId xmlns:a16="http://schemas.microsoft.com/office/drawing/2014/main" id="{BDF2C331-5D85-4EB5-9BF1-6A8757ABA3F4}"/>
              </a:ext>
            </a:extLst>
          </p:cNvPr>
          <p:cNvSpPr/>
          <p:nvPr userDrawn="1"/>
        </p:nvSpPr>
        <p:spPr>
          <a:xfrm>
            <a:off x="11083796" y="6319767"/>
            <a:ext cx="45731"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8" name="Logo">
            <a:extLst>
              <a:ext uri="{FF2B5EF4-FFF2-40B4-BE49-F238E27FC236}">
                <a16:creationId xmlns:a16="http://schemas.microsoft.com/office/drawing/2014/main" id="{0FF15FFF-5349-4A6E-9284-71056EFBB0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227826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DFD13AEA-AC92-460F-AA1C-72BBDE0C595F}"/>
              </a:ext>
            </a:extLst>
          </p:cNvPr>
          <p:cNvSpPr/>
          <p:nvPr userDrawn="1"/>
        </p:nvSpPr>
        <p:spPr>
          <a:xfrm>
            <a:off x="1" y="1678678"/>
            <a:ext cx="12193200" cy="4325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a:p>
        </p:txBody>
      </p:sp>
      <p:sp>
        <p:nvSpPr>
          <p:cNvPr id="18" name="Title 1">
            <a:extLst>
              <a:ext uri="{FF2B5EF4-FFF2-40B4-BE49-F238E27FC236}">
                <a16:creationId xmlns:a16="http://schemas.microsoft.com/office/drawing/2014/main" id="{E56EB49D-0741-410B-B7DA-85B5CBF6F984}"/>
              </a:ext>
            </a:extLst>
          </p:cNvPr>
          <p:cNvSpPr>
            <a:spLocks noGrp="1"/>
          </p:cNvSpPr>
          <p:nvPr>
            <p:ph type="title" hasCustomPrompt="1"/>
          </p:nvPr>
        </p:nvSpPr>
        <p:spPr>
          <a:xfrm>
            <a:off x="788605" y="1152001"/>
            <a:ext cx="10593959" cy="505413"/>
          </a:xfrm>
        </p:spPr>
        <p:txBody>
          <a:bodyPr/>
          <a:lstStyle>
            <a:lvl1pPr>
              <a:defRPr sz="2000"/>
            </a:lvl1pPr>
          </a:lstStyle>
          <a:p>
            <a:r>
              <a:rPr lang="da-DK" dirty="0"/>
              <a:t>Klik her for at tilføje en titel</a:t>
            </a:r>
          </a:p>
        </p:txBody>
      </p:sp>
      <p:sp>
        <p:nvSpPr>
          <p:cNvPr id="14" name="Content Placeholder 13">
            <a:extLst>
              <a:ext uri="{FF2B5EF4-FFF2-40B4-BE49-F238E27FC236}">
                <a16:creationId xmlns:a16="http://schemas.microsoft.com/office/drawing/2014/main" id="{15F7513E-5E93-4781-9BCB-D518A3271C33}"/>
              </a:ext>
            </a:extLst>
          </p:cNvPr>
          <p:cNvSpPr>
            <a:spLocks noGrp="1"/>
          </p:cNvSpPr>
          <p:nvPr>
            <p:ph sz="quarter" idx="15" hasCustomPrompt="1"/>
          </p:nvPr>
        </p:nvSpPr>
        <p:spPr>
          <a:xfrm>
            <a:off x="788604" y="2330450"/>
            <a:ext cx="10593959" cy="3124215"/>
          </a:xfrm>
        </p:spPr>
        <p:txBody>
          <a:bodyPr/>
          <a:lstStyle>
            <a:lvl1pPr>
              <a:defRPr/>
            </a:lvl1pPr>
          </a:lstStyle>
          <a:p>
            <a:pPr lvl="0"/>
            <a:r>
              <a:rPr lang="da-DK" dirty="0"/>
              <a:t>Indsæt tabel</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Text Placeholder 10">
            <a:extLst>
              <a:ext uri="{FF2B5EF4-FFF2-40B4-BE49-F238E27FC236}">
                <a16:creationId xmlns:a16="http://schemas.microsoft.com/office/drawing/2014/main" id="{8521F739-A77E-4BF5-B1BC-AA8DA3B6A3DD}"/>
              </a:ext>
            </a:extLst>
          </p:cNvPr>
          <p:cNvSpPr>
            <a:spLocks noGrp="1"/>
          </p:cNvSpPr>
          <p:nvPr>
            <p:ph type="body" sz="quarter" idx="16" hasCustomPrompt="1"/>
          </p:nvPr>
        </p:nvSpPr>
        <p:spPr>
          <a:xfrm>
            <a:off x="788605" y="5454664"/>
            <a:ext cx="10593959" cy="542134"/>
          </a:xfrm>
        </p:spPr>
        <p:txBody>
          <a:bodyPr anchor="b" anchorCtr="0"/>
          <a:lstStyle>
            <a:lvl1pPr marL="108002" indent="-108002">
              <a:lnSpc>
                <a:spcPct val="114000"/>
              </a:lnSpc>
              <a:spcBef>
                <a:spcPts val="0"/>
              </a:spcBef>
              <a:buFont typeface="Verdana" panose="020B0604030504040204" pitchFamily="34" charset="0"/>
              <a:buChar char="*"/>
              <a:defRPr sz="900"/>
            </a:lvl1pPr>
            <a:lvl2pPr marL="108002" indent="-108002">
              <a:lnSpc>
                <a:spcPct val="114000"/>
              </a:lnSpc>
              <a:spcBef>
                <a:spcPts val="0"/>
              </a:spcBef>
              <a:buFont typeface="Verdana" panose="020B0604030504040204" pitchFamily="34" charset="0"/>
              <a:buChar char="*"/>
              <a:defRPr sz="900"/>
            </a:lvl2pPr>
            <a:lvl3pPr marL="108002" indent="-108002">
              <a:lnSpc>
                <a:spcPct val="114000"/>
              </a:lnSpc>
              <a:spcBef>
                <a:spcPts val="0"/>
              </a:spcBef>
              <a:buFont typeface="Verdana" panose="020B0604030504040204" pitchFamily="34" charset="0"/>
              <a:buChar char="*"/>
              <a:defRPr sz="900"/>
            </a:lvl3pPr>
            <a:lvl4pPr marL="108002" indent="-108002">
              <a:lnSpc>
                <a:spcPct val="114000"/>
              </a:lnSpc>
              <a:spcBef>
                <a:spcPts val="0"/>
              </a:spcBef>
              <a:buFont typeface="Verdana" panose="020B0604030504040204" pitchFamily="34" charset="0"/>
              <a:buChar char="*"/>
              <a:defRPr sz="900"/>
            </a:lvl4pPr>
            <a:lvl5pPr marL="108002" indent="-108002">
              <a:lnSpc>
                <a:spcPct val="114000"/>
              </a:lnSpc>
              <a:spcBef>
                <a:spcPts val="0"/>
              </a:spcBef>
              <a:buFont typeface="Verdana" panose="020B0604030504040204" pitchFamily="34" charset="0"/>
              <a:buChar char="*"/>
              <a:defRPr sz="900"/>
            </a:lvl5pPr>
          </a:lstStyle>
          <a:p>
            <a:pPr lvl="0"/>
            <a:r>
              <a:rPr lang="da-DK" dirty="0"/>
              <a:t>Klik for at tilføje notes tekst</a:t>
            </a:r>
          </a:p>
        </p:txBody>
      </p:sp>
      <p:sp>
        <p:nvSpPr>
          <p:cNvPr id="19" name="Text Placeholder 28">
            <a:extLst>
              <a:ext uri="{FF2B5EF4-FFF2-40B4-BE49-F238E27FC236}">
                <a16:creationId xmlns:a16="http://schemas.microsoft.com/office/drawing/2014/main" id="{F3D6C4D7-2182-4D2E-98E7-17C54D911F1E}"/>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1" name="Text Placeholder 30">
            <a:extLst>
              <a:ext uri="{FF2B5EF4-FFF2-40B4-BE49-F238E27FC236}">
                <a16:creationId xmlns:a16="http://schemas.microsoft.com/office/drawing/2014/main" id="{23928120-F7AD-4132-B2D1-885537200377}"/>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DB371D97-D4DB-46B4-8D78-9B05B3ED1EC8}"/>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72F5B903-D8AA-4473-AD0F-237D3B3B8B14}"/>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88789C0D-CC71-41BE-9C10-0DE1D4BC48B0}"/>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95E91C6A-48DB-404A-9963-E3363BD8E672}"/>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99C9ADCA-2F9B-4B88-89AC-7C9848773786}"/>
              </a:ext>
            </a:extLst>
          </p:cNvPr>
          <p:cNvSpPr>
            <a:spLocks noGrp="1"/>
          </p:cNvSpPr>
          <p:nvPr>
            <p:ph type="dt" sz="half" idx="33"/>
          </p:nvPr>
        </p:nvSpPr>
        <p:spPr/>
        <p:txBody>
          <a:bodyPr/>
          <a:lstStyle/>
          <a:p>
            <a:endParaRPr lang="da-DK" dirty="0"/>
          </a:p>
        </p:txBody>
      </p:sp>
      <p:sp>
        <p:nvSpPr>
          <p:cNvPr id="6" name="Footer Placeholder 5">
            <a:extLst>
              <a:ext uri="{FF2B5EF4-FFF2-40B4-BE49-F238E27FC236}">
                <a16:creationId xmlns:a16="http://schemas.microsoft.com/office/drawing/2014/main" id="{46C6F170-0595-4906-A788-9FA05495F33D}"/>
              </a:ext>
            </a:extLst>
          </p:cNvPr>
          <p:cNvSpPr>
            <a:spLocks noGrp="1"/>
          </p:cNvSpPr>
          <p:nvPr>
            <p:ph type="ftr" sz="quarter" idx="34"/>
          </p:nvPr>
        </p:nvSpPr>
        <p:spPr/>
        <p:txBody>
          <a:bodyPr/>
          <a:lstStyle/>
          <a:p>
            <a:r>
              <a:rPr lang="da-DK" dirty="0"/>
              <a:t>CH HKO orientering ved NMI 3 APR 22</a:t>
            </a:r>
          </a:p>
        </p:txBody>
      </p:sp>
      <p:sp>
        <p:nvSpPr>
          <p:cNvPr id="7" name="Slide Number Placeholder 6">
            <a:extLst>
              <a:ext uri="{FF2B5EF4-FFF2-40B4-BE49-F238E27FC236}">
                <a16:creationId xmlns:a16="http://schemas.microsoft.com/office/drawing/2014/main" id="{D8AF9784-6EE7-47CA-89C5-F5304A61BEF1}"/>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F16F26B9-3D9E-4A9C-96CF-1FF47F1C34C8}"/>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189C4CBF-111F-4EEF-A16E-C5CC093A4E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0854738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kst og bille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6" y="1150630"/>
            <a:ext cx="5035272"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5" y="2075383"/>
            <a:ext cx="5034111" cy="3928543"/>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8461" y="1150634"/>
            <a:ext cx="5294104" cy="4853292"/>
          </a:xfrm>
        </p:spPr>
        <p:txBody>
          <a:bodyPr tIns="720000" anchor="ctr" anchorCtr="0"/>
          <a:lstStyle>
            <a:lvl1pPr marL="0" indent="0" algn="ctr">
              <a:buNone/>
              <a:defRPr/>
            </a:lvl1pPr>
          </a:lstStyle>
          <a:p>
            <a:r>
              <a:rPr lang="da-DK" dirty="0"/>
              <a:t>Klik på ikonet for at tilføje et billede</a:t>
            </a:r>
          </a:p>
        </p:txBody>
      </p:sp>
      <p:sp>
        <p:nvSpPr>
          <p:cNvPr id="17" name="Text Placeholder 28">
            <a:extLst>
              <a:ext uri="{FF2B5EF4-FFF2-40B4-BE49-F238E27FC236}">
                <a16:creationId xmlns:a16="http://schemas.microsoft.com/office/drawing/2014/main" id="{6A8EBF36-AD3D-4B28-95DD-8939EA379A20}"/>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B1FB3350-BF67-4DA5-AFEA-BE4C1CDD9C44}"/>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593A96B2-009D-4F7A-8B06-2A1E3ED8870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141C9443-BA4F-49A8-BCBC-4970459A3022}"/>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7B00D538-4C54-41A4-9B68-1DF3FD1EC57E}"/>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0488013D-A966-4713-90CC-A37DFE03B8FF}"/>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20740197-F95B-4E5D-91A2-2238A9152CFF}"/>
              </a:ext>
            </a:extLst>
          </p:cNvPr>
          <p:cNvSpPr>
            <a:spLocks noGrp="1"/>
          </p:cNvSpPr>
          <p:nvPr>
            <p:ph type="dt" sz="half" idx="33"/>
          </p:nvPr>
        </p:nvSpPr>
        <p:spPr/>
        <p:txBody>
          <a:bodyPr/>
          <a:lstStyle/>
          <a:p>
            <a:endParaRPr lang="da-DK" dirty="0"/>
          </a:p>
        </p:txBody>
      </p:sp>
      <p:sp>
        <p:nvSpPr>
          <p:cNvPr id="7" name="Footer Placeholder 6">
            <a:extLst>
              <a:ext uri="{FF2B5EF4-FFF2-40B4-BE49-F238E27FC236}">
                <a16:creationId xmlns:a16="http://schemas.microsoft.com/office/drawing/2014/main" id="{71FDB4F2-D433-4E89-B486-7F13D3B44C12}"/>
              </a:ext>
            </a:extLst>
          </p:cNvPr>
          <p:cNvSpPr>
            <a:spLocks noGrp="1"/>
          </p:cNvSpPr>
          <p:nvPr>
            <p:ph type="ftr" sz="quarter" idx="34"/>
          </p:nvPr>
        </p:nvSpPr>
        <p:spPr/>
        <p:txBody>
          <a:bodyPr/>
          <a:lstStyle/>
          <a:p>
            <a:r>
              <a:rPr lang="da-DK" dirty="0"/>
              <a:t>CH HKO orientering ved NMI 3 APR 22</a:t>
            </a:r>
          </a:p>
        </p:txBody>
      </p:sp>
      <p:sp>
        <p:nvSpPr>
          <p:cNvPr id="8" name="Slide Number Placeholder 7">
            <a:extLst>
              <a:ext uri="{FF2B5EF4-FFF2-40B4-BE49-F238E27FC236}">
                <a16:creationId xmlns:a16="http://schemas.microsoft.com/office/drawing/2014/main" id="{0FECEA09-3452-4881-A765-438D791BDE55}"/>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5" name="Rectangle 14">
            <a:extLst>
              <a:ext uri="{FF2B5EF4-FFF2-40B4-BE49-F238E27FC236}">
                <a16:creationId xmlns:a16="http://schemas.microsoft.com/office/drawing/2014/main" id="{F52DEE41-8102-467F-BBCB-6B39934E1968}"/>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06A2122B-2FCD-4205-96C0-18616546D02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99150533"/>
      </p:ext>
    </p:extLst>
  </p:cSld>
  <p:clrMapOvr>
    <a:masterClrMapping/>
  </p:clrMapOvr>
  <p:extLst>
    <p:ext uri="{DCECCB84-F9BA-43D5-87BE-67443E8EF086}">
      <p15:sldGuideLst xmlns:p15="http://schemas.microsoft.com/office/powerpoint/2012/main">
        <p15:guide id="1" pos="3839">
          <p15:clr>
            <a:srgbClr val="000000"/>
          </p15:clr>
        </p15:guide>
        <p15:guide id="2" pos="3676">
          <p15:clr>
            <a:srgbClr val="00000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og to bille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D89A1-ABF8-4557-94DC-A6B106A8756F}"/>
              </a:ext>
            </a:extLst>
          </p:cNvPr>
          <p:cNvSpPr>
            <a:spLocks noGrp="1"/>
          </p:cNvSpPr>
          <p:nvPr>
            <p:ph type="title" hasCustomPrompt="1"/>
          </p:nvPr>
        </p:nvSpPr>
        <p:spPr>
          <a:xfrm>
            <a:off x="788606" y="1150630"/>
            <a:ext cx="5033686"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6" y="2075383"/>
            <a:ext cx="5033754" cy="3928545"/>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1"/>
            <a:ext cx="5294103" cy="2326864"/>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6" y="3679200"/>
            <a:ext cx="5294101" cy="2326864"/>
          </a:xfrm>
        </p:spPr>
        <p:txBody>
          <a:bodyPr tIns="720000" anchor="ctr" anchorCtr="0"/>
          <a:lstStyle>
            <a:lvl1pPr marL="0" indent="0" algn="ctr">
              <a:buNone/>
              <a:defRPr/>
            </a:lvl1pPr>
          </a:lstStyle>
          <a:p>
            <a:r>
              <a:rPr lang="da-DK" dirty="0"/>
              <a:t>Klik på ikonet for at tilføje et billede</a:t>
            </a:r>
          </a:p>
        </p:txBody>
      </p:sp>
      <p:sp>
        <p:nvSpPr>
          <p:cNvPr id="18" name="Text Placeholder 28">
            <a:extLst>
              <a:ext uri="{FF2B5EF4-FFF2-40B4-BE49-F238E27FC236}">
                <a16:creationId xmlns:a16="http://schemas.microsoft.com/office/drawing/2014/main" id="{AAC6E81A-7D70-4FEA-ACE9-06ADBF7D4632}"/>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250BEB9C-150C-4318-AB1C-ECB7AD1B834E}"/>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0" name="Text Placeholder 32">
            <a:extLst>
              <a:ext uri="{FF2B5EF4-FFF2-40B4-BE49-F238E27FC236}">
                <a16:creationId xmlns:a16="http://schemas.microsoft.com/office/drawing/2014/main" id="{476D5BF2-5E9B-47D8-A511-355E03129BAB}"/>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1" name="Text Placeholder 34">
            <a:extLst>
              <a:ext uri="{FF2B5EF4-FFF2-40B4-BE49-F238E27FC236}">
                <a16:creationId xmlns:a16="http://schemas.microsoft.com/office/drawing/2014/main" id="{ECC22FB5-7706-4B22-9D8F-130422D7802C}"/>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2" name="Text Placeholder 36">
            <a:extLst>
              <a:ext uri="{FF2B5EF4-FFF2-40B4-BE49-F238E27FC236}">
                <a16:creationId xmlns:a16="http://schemas.microsoft.com/office/drawing/2014/main" id="{FF16197A-4969-40C1-9FF4-BA90D93AE616}"/>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3" name="Text Placeholder 38">
            <a:extLst>
              <a:ext uri="{FF2B5EF4-FFF2-40B4-BE49-F238E27FC236}">
                <a16:creationId xmlns:a16="http://schemas.microsoft.com/office/drawing/2014/main" id="{C97C2E3F-C178-460F-9211-EE15E734A9F1}"/>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6" name="Date Placeholder 5">
            <a:extLst>
              <a:ext uri="{FF2B5EF4-FFF2-40B4-BE49-F238E27FC236}">
                <a16:creationId xmlns:a16="http://schemas.microsoft.com/office/drawing/2014/main" id="{D64733AF-8CBE-4216-8B2C-3FF0AD54C6B8}"/>
              </a:ext>
            </a:extLst>
          </p:cNvPr>
          <p:cNvSpPr>
            <a:spLocks noGrp="1"/>
          </p:cNvSpPr>
          <p:nvPr>
            <p:ph type="dt" sz="half" idx="33"/>
          </p:nvPr>
        </p:nvSpPr>
        <p:spPr/>
        <p:txBody>
          <a:bodyPr/>
          <a:lstStyle/>
          <a:p>
            <a:endParaRPr lang="da-DK" dirty="0"/>
          </a:p>
        </p:txBody>
      </p:sp>
      <p:sp>
        <p:nvSpPr>
          <p:cNvPr id="7" name="Footer Placeholder 6">
            <a:extLst>
              <a:ext uri="{FF2B5EF4-FFF2-40B4-BE49-F238E27FC236}">
                <a16:creationId xmlns:a16="http://schemas.microsoft.com/office/drawing/2014/main" id="{6DC38870-61FB-49C5-BF04-3FF12E8E4DED}"/>
              </a:ext>
            </a:extLst>
          </p:cNvPr>
          <p:cNvSpPr>
            <a:spLocks noGrp="1"/>
          </p:cNvSpPr>
          <p:nvPr>
            <p:ph type="ftr" sz="quarter" idx="34"/>
          </p:nvPr>
        </p:nvSpPr>
        <p:spPr/>
        <p:txBody>
          <a:bodyPr/>
          <a:lstStyle/>
          <a:p>
            <a:r>
              <a:rPr lang="da-DK" dirty="0"/>
              <a:t>CH HKO orientering ved NMI 3 APR 22</a:t>
            </a:r>
          </a:p>
        </p:txBody>
      </p:sp>
      <p:sp>
        <p:nvSpPr>
          <p:cNvPr id="8" name="Slide Number Placeholder 7">
            <a:extLst>
              <a:ext uri="{FF2B5EF4-FFF2-40B4-BE49-F238E27FC236}">
                <a16:creationId xmlns:a16="http://schemas.microsoft.com/office/drawing/2014/main" id="{631977CB-D006-42F6-91D8-78885D0FB50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6" name="Rectangle 15">
            <a:extLst>
              <a:ext uri="{FF2B5EF4-FFF2-40B4-BE49-F238E27FC236}">
                <a16:creationId xmlns:a16="http://schemas.microsoft.com/office/drawing/2014/main" id="{685621B1-8437-49D1-B87C-5313FC51808C}"/>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7" name="Logo">
            <a:extLst>
              <a:ext uri="{FF2B5EF4-FFF2-40B4-BE49-F238E27FC236}">
                <a16:creationId xmlns:a16="http://schemas.microsoft.com/office/drawing/2014/main" id="{2B690131-8682-4F8C-8B22-DDB9CBBC2A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3910675517"/>
      </p:ext>
    </p:extLst>
  </p:cSld>
  <p:clrMapOvr>
    <a:masterClrMapping/>
  </p:clrMapOvr>
  <p:extLst>
    <p:ext uri="{DCECCB84-F9BA-43D5-87BE-67443E8EF086}">
      <p15:sldGuideLst xmlns:p15="http://schemas.microsoft.com/office/powerpoint/2012/main">
        <p15:guide id="1" pos="3839">
          <p15:clr>
            <a:srgbClr val="000000"/>
          </p15:clr>
        </p15:guide>
        <p15:guide id="3" pos="3675">
          <p15:clr>
            <a:srgbClr val="00000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kst og fire billeder">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CA59328A-F667-416F-8258-ED5A667E7C3C}"/>
              </a:ext>
            </a:extLst>
          </p:cNvPr>
          <p:cNvSpPr>
            <a:spLocks noGrp="1"/>
          </p:cNvSpPr>
          <p:nvPr>
            <p:ph type="title" hasCustomPrompt="1"/>
          </p:nvPr>
        </p:nvSpPr>
        <p:spPr>
          <a:xfrm>
            <a:off x="788606" y="1150630"/>
            <a:ext cx="5033686" cy="720000"/>
          </a:xfrm>
        </p:spPr>
        <p:txBody>
          <a:bodyPr>
            <a:normAutofit/>
          </a:bodyPr>
          <a:lstStyle>
            <a:lvl1pPr>
              <a:lnSpc>
                <a:spcPct val="102000"/>
              </a:lnSpc>
              <a:defRPr sz="2000"/>
            </a:lvl1pPr>
          </a:lstStyle>
          <a:p>
            <a:r>
              <a:rPr lang="da-DK" dirty="0"/>
              <a:t>Klik her for at tilføje en titel</a:t>
            </a:r>
          </a:p>
        </p:txBody>
      </p:sp>
      <p:sp>
        <p:nvSpPr>
          <p:cNvPr id="9" name="Text Placeholder 8">
            <a:extLst>
              <a:ext uri="{FF2B5EF4-FFF2-40B4-BE49-F238E27FC236}">
                <a16:creationId xmlns:a16="http://schemas.microsoft.com/office/drawing/2014/main" id="{8BCA804E-2E48-45A4-9E3E-963B42D046BC}"/>
              </a:ext>
            </a:extLst>
          </p:cNvPr>
          <p:cNvSpPr>
            <a:spLocks noGrp="1"/>
          </p:cNvSpPr>
          <p:nvPr>
            <p:ph type="body" sz="quarter" idx="13" hasCustomPrompt="1"/>
          </p:nvPr>
        </p:nvSpPr>
        <p:spPr>
          <a:xfrm>
            <a:off x="788606" y="2077200"/>
            <a:ext cx="5033222" cy="1357938"/>
          </a:xfrm>
        </p:spPr>
        <p:txBody>
          <a:bodyPr/>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icture Placeholder 10">
            <a:extLst>
              <a:ext uri="{FF2B5EF4-FFF2-40B4-BE49-F238E27FC236}">
                <a16:creationId xmlns:a16="http://schemas.microsoft.com/office/drawing/2014/main" id="{2DC702A8-2053-4218-BA9A-C778DE2768EE}"/>
              </a:ext>
            </a:extLst>
          </p:cNvPr>
          <p:cNvSpPr>
            <a:spLocks noGrp="1"/>
          </p:cNvSpPr>
          <p:nvPr>
            <p:ph type="pic" sz="quarter" idx="14" hasCustomPrompt="1"/>
          </p:nvPr>
        </p:nvSpPr>
        <p:spPr>
          <a:xfrm>
            <a:off x="6089186" y="1150634"/>
            <a:ext cx="5294103" cy="2326861"/>
          </a:xfrm>
        </p:spPr>
        <p:txBody>
          <a:bodyPr tIns="720000" anchor="ctr" anchorCtr="0"/>
          <a:lstStyle>
            <a:lvl1pPr marL="0" indent="0" algn="ctr">
              <a:buNone/>
              <a:defRPr/>
            </a:lvl1pPr>
          </a:lstStyle>
          <a:p>
            <a:r>
              <a:rPr lang="da-DK" dirty="0"/>
              <a:t>Klik på ikonet for at tilføje et billede</a:t>
            </a:r>
          </a:p>
        </p:txBody>
      </p:sp>
      <p:sp>
        <p:nvSpPr>
          <p:cNvPr id="10" name="Picture Placeholder 9">
            <a:extLst>
              <a:ext uri="{FF2B5EF4-FFF2-40B4-BE49-F238E27FC236}">
                <a16:creationId xmlns:a16="http://schemas.microsoft.com/office/drawing/2014/main" id="{92A9C204-9722-45E2-87DD-0F66D939BA88}"/>
              </a:ext>
            </a:extLst>
          </p:cNvPr>
          <p:cNvSpPr>
            <a:spLocks noGrp="1"/>
          </p:cNvSpPr>
          <p:nvPr>
            <p:ph type="pic" sz="quarter" idx="15" hasCustomPrompt="1"/>
          </p:nvPr>
        </p:nvSpPr>
        <p:spPr>
          <a:xfrm>
            <a:off x="6089186" y="3679200"/>
            <a:ext cx="5294103" cy="2325600"/>
          </a:xfrm>
        </p:spPr>
        <p:txBody>
          <a:bodyPr tIns="720000" anchor="ctr" anchorCtr="0"/>
          <a:lstStyle>
            <a:lvl1pPr marL="0" indent="0" algn="ctr">
              <a:buNone/>
              <a:defRPr/>
            </a:lvl1pPr>
          </a:lstStyle>
          <a:p>
            <a:r>
              <a:rPr lang="da-DK" dirty="0"/>
              <a:t>Klik på ikonet for at tilføje et billede</a:t>
            </a:r>
          </a:p>
        </p:txBody>
      </p:sp>
      <p:sp>
        <p:nvSpPr>
          <p:cNvPr id="7" name="Picture Placeholder 6">
            <a:extLst>
              <a:ext uri="{FF2B5EF4-FFF2-40B4-BE49-F238E27FC236}">
                <a16:creationId xmlns:a16="http://schemas.microsoft.com/office/drawing/2014/main" id="{0375E19A-5489-4BE4-B873-A87F03CC04C4}"/>
              </a:ext>
            </a:extLst>
          </p:cNvPr>
          <p:cNvSpPr>
            <a:spLocks noGrp="1"/>
          </p:cNvSpPr>
          <p:nvPr>
            <p:ph type="pic" sz="quarter" idx="16" hasCustomPrompt="1"/>
          </p:nvPr>
        </p:nvSpPr>
        <p:spPr>
          <a:xfrm>
            <a:off x="788606"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13" name="Picture Placeholder 12">
            <a:extLst>
              <a:ext uri="{FF2B5EF4-FFF2-40B4-BE49-F238E27FC236}">
                <a16:creationId xmlns:a16="http://schemas.microsoft.com/office/drawing/2014/main" id="{BD060AB5-D980-4E07-83FD-76BF3F4E16DC}"/>
              </a:ext>
            </a:extLst>
          </p:cNvPr>
          <p:cNvSpPr>
            <a:spLocks noGrp="1"/>
          </p:cNvSpPr>
          <p:nvPr>
            <p:ph type="pic" sz="quarter" idx="17" hasCustomPrompt="1"/>
          </p:nvPr>
        </p:nvSpPr>
        <p:spPr>
          <a:xfrm>
            <a:off x="3539722" y="3679200"/>
            <a:ext cx="2283884" cy="2325600"/>
          </a:xfrm>
        </p:spPr>
        <p:txBody>
          <a:bodyPr tIns="720000" anchor="ctr" anchorCtr="0"/>
          <a:lstStyle>
            <a:lvl1pPr marL="0" indent="0" algn="ctr">
              <a:buNone/>
              <a:defRPr/>
            </a:lvl1pPr>
          </a:lstStyle>
          <a:p>
            <a:r>
              <a:rPr lang="da-DK" dirty="0"/>
              <a:t>Klik på ikonet for at tilføje et billede</a:t>
            </a:r>
          </a:p>
        </p:txBody>
      </p:sp>
      <p:sp>
        <p:nvSpPr>
          <p:cNvPr id="20" name="Text Placeholder 28">
            <a:extLst>
              <a:ext uri="{FF2B5EF4-FFF2-40B4-BE49-F238E27FC236}">
                <a16:creationId xmlns:a16="http://schemas.microsoft.com/office/drawing/2014/main" id="{012B17DA-CFE1-4F96-8ACC-65C2A809671E}"/>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21" name="Text Placeholder 30">
            <a:extLst>
              <a:ext uri="{FF2B5EF4-FFF2-40B4-BE49-F238E27FC236}">
                <a16:creationId xmlns:a16="http://schemas.microsoft.com/office/drawing/2014/main" id="{186A6329-B153-47C0-A6B7-88CFD2F81511}"/>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2" name="Text Placeholder 32">
            <a:extLst>
              <a:ext uri="{FF2B5EF4-FFF2-40B4-BE49-F238E27FC236}">
                <a16:creationId xmlns:a16="http://schemas.microsoft.com/office/drawing/2014/main" id="{FF9580EF-7326-4577-A1C8-30703DBAE92E}"/>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3" name="Text Placeholder 34">
            <a:extLst>
              <a:ext uri="{FF2B5EF4-FFF2-40B4-BE49-F238E27FC236}">
                <a16:creationId xmlns:a16="http://schemas.microsoft.com/office/drawing/2014/main" id="{61540157-CAD4-45BB-A494-D642ADCEB96C}"/>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4" name="Text Placeholder 36">
            <a:extLst>
              <a:ext uri="{FF2B5EF4-FFF2-40B4-BE49-F238E27FC236}">
                <a16:creationId xmlns:a16="http://schemas.microsoft.com/office/drawing/2014/main" id="{3B378486-A6C7-42D6-8B03-78E8EF0F7C25}"/>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309F1F8A-D9FD-4423-8697-0137EF115DCF}"/>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4C8D6E0-5998-43AC-86E4-BAC0EAC6C99C}"/>
              </a:ext>
            </a:extLst>
          </p:cNvPr>
          <p:cNvSpPr>
            <a:spLocks noGrp="1"/>
          </p:cNvSpPr>
          <p:nvPr>
            <p:ph type="dt" sz="half" idx="30"/>
          </p:nvPr>
        </p:nvSpPr>
        <p:spPr/>
        <p:txBody>
          <a:bodyPr/>
          <a:lstStyle/>
          <a:p>
            <a:endParaRPr lang="da-DK" dirty="0"/>
          </a:p>
        </p:txBody>
      </p:sp>
      <p:sp>
        <p:nvSpPr>
          <p:cNvPr id="6" name="Footer Placeholder 5">
            <a:extLst>
              <a:ext uri="{FF2B5EF4-FFF2-40B4-BE49-F238E27FC236}">
                <a16:creationId xmlns:a16="http://schemas.microsoft.com/office/drawing/2014/main" id="{AD577698-E215-4889-8758-C9C8E3D15572}"/>
              </a:ext>
            </a:extLst>
          </p:cNvPr>
          <p:cNvSpPr>
            <a:spLocks noGrp="1"/>
          </p:cNvSpPr>
          <p:nvPr>
            <p:ph type="ftr" sz="quarter" idx="31"/>
          </p:nvPr>
        </p:nvSpPr>
        <p:spPr/>
        <p:txBody>
          <a:bodyPr/>
          <a:lstStyle/>
          <a:p>
            <a:r>
              <a:rPr lang="da-DK" dirty="0"/>
              <a:t>CH HKO orientering ved NMI 3 APR 22</a:t>
            </a:r>
          </a:p>
        </p:txBody>
      </p:sp>
      <p:sp>
        <p:nvSpPr>
          <p:cNvPr id="8" name="Slide Number Placeholder 7">
            <a:extLst>
              <a:ext uri="{FF2B5EF4-FFF2-40B4-BE49-F238E27FC236}">
                <a16:creationId xmlns:a16="http://schemas.microsoft.com/office/drawing/2014/main" id="{32CA26D4-18B6-48DB-91E0-4DE787564F2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8" name="Rectangle 17">
            <a:extLst>
              <a:ext uri="{FF2B5EF4-FFF2-40B4-BE49-F238E27FC236}">
                <a16:creationId xmlns:a16="http://schemas.microsoft.com/office/drawing/2014/main" id="{74F45923-84F7-47B6-A5F0-BA54DC3A1C61}"/>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9" name="Logo">
            <a:extLst>
              <a:ext uri="{FF2B5EF4-FFF2-40B4-BE49-F238E27FC236}">
                <a16:creationId xmlns:a16="http://schemas.microsoft.com/office/drawing/2014/main" id="{762512F1-8192-4B00-9C7F-D2B2A3315B0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1056299494"/>
      </p:ext>
    </p:extLst>
  </p:cSld>
  <p:clrMapOvr>
    <a:masterClrMapping/>
  </p:clrMapOvr>
  <p:extLst>
    <p:ext uri="{DCECCB84-F9BA-43D5-87BE-67443E8EF086}">
      <p15:sldGuideLst xmlns:p15="http://schemas.microsoft.com/office/powerpoint/2012/main">
        <p15:guide id="1" pos="3839">
          <p15:clr>
            <a:srgbClr val="000000"/>
          </p15:clr>
        </p15:guide>
        <p15:guide id="2" pos="3675">
          <p15:clr>
            <a:srgbClr val="000000"/>
          </p15:clr>
        </p15:guide>
        <p15:guide id="3" pos="2073">
          <p15:clr>
            <a:srgbClr val="000000"/>
          </p15:clr>
        </p15:guide>
        <p15:guide id="4" pos="2237">
          <p15:clr>
            <a:srgbClr val="00000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llede og tekst boks">
    <p:spTree>
      <p:nvGrpSpPr>
        <p:cNvPr id="1" name=""/>
        <p:cNvGrpSpPr/>
        <p:nvPr/>
      </p:nvGrpSpPr>
      <p:grpSpPr>
        <a:xfrm>
          <a:off x="0" y="0"/>
          <a:ext cx="0" cy="0"/>
          <a:chOff x="0" y="0"/>
          <a:chExt cx="0" cy="0"/>
        </a:xfrm>
      </p:grpSpPr>
      <p:sp>
        <p:nvSpPr>
          <p:cNvPr id="6" name="Pladsholder til billede 5"/>
          <p:cNvSpPr>
            <a:spLocks noGrp="1"/>
          </p:cNvSpPr>
          <p:nvPr>
            <p:ph type="pic" sz="quarter" idx="24" hasCustomPrompt="1"/>
          </p:nvPr>
        </p:nvSpPr>
        <p:spPr>
          <a:xfrm>
            <a:off x="788605" y="786306"/>
            <a:ext cx="10593959" cy="4928695"/>
          </a:xfrm>
        </p:spPr>
        <p:txBody>
          <a:bodyPr tIns="720000" rIns="0" anchor="ctr" anchorCtr="0"/>
          <a:lstStyle>
            <a:lvl1pPr marL="0" indent="0" algn="ctr">
              <a:buNone/>
              <a:defRPr/>
            </a:lvl1pPr>
          </a:lstStyle>
          <a:p>
            <a:r>
              <a:rPr lang="da-DK" dirty="0"/>
              <a:t>Klik på ikonet for at tilføje et billede</a:t>
            </a:r>
          </a:p>
        </p:txBody>
      </p:sp>
      <p:sp>
        <p:nvSpPr>
          <p:cNvPr id="15" name="Text Placeholder 14">
            <a:extLst>
              <a:ext uri="{FF2B5EF4-FFF2-40B4-BE49-F238E27FC236}">
                <a16:creationId xmlns:a16="http://schemas.microsoft.com/office/drawing/2014/main" id="{02A36351-E6B9-4A17-B973-27131ABDF42F}"/>
              </a:ext>
            </a:extLst>
          </p:cNvPr>
          <p:cNvSpPr>
            <a:spLocks noGrp="1"/>
          </p:cNvSpPr>
          <p:nvPr>
            <p:ph type="body" sz="quarter" idx="14" hasCustomPrompt="1"/>
          </p:nvPr>
        </p:nvSpPr>
        <p:spPr>
          <a:xfrm>
            <a:off x="1171881" y="3666199"/>
            <a:ext cx="2524782" cy="2305591"/>
          </a:xfrm>
          <a:solidFill>
            <a:schemeClr val="accent2"/>
          </a:solidFill>
        </p:spPr>
        <p:txBody>
          <a:bodyPr wrap="square" lIns="288000" tIns="180000" rIns="288000" bIns="144000" anchor="b" anchorCtr="0">
            <a:spAutoFit/>
          </a:bodyPr>
          <a:lstStyle>
            <a:lvl1pPr marL="0" indent="0">
              <a:lnSpc>
                <a:spcPct val="107000"/>
              </a:lnSpc>
              <a:spcBef>
                <a:spcPts val="0"/>
              </a:spcBef>
              <a:buFont typeface="Arial" panose="020B0604020202020204" pitchFamily="34" charset="0"/>
              <a:buChar char="​"/>
              <a:defRPr sz="1400" b="1">
                <a:solidFill>
                  <a:schemeClr val="bg1"/>
                </a:solidFill>
              </a:defRPr>
            </a:lvl1pPr>
            <a:lvl2pPr marL="0" indent="0">
              <a:spcBef>
                <a:spcPts val="1500"/>
              </a:spcBef>
              <a:buFont typeface="Arial" panose="020B0604020202020204" pitchFamily="34" charset="0"/>
              <a:buChar char="​"/>
              <a:defRPr sz="1000">
                <a:solidFill>
                  <a:schemeClr val="bg1"/>
                </a:solidFill>
              </a:defRPr>
            </a:lvl2pPr>
            <a:lvl3pPr marL="180003" indent="-180003">
              <a:spcBef>
                <a:spcPts val="1500"/>
              </a:spcBef>
              <a:defRPr sz="1000">
                <a:solidFill>
                  <a:schemeClr val="bg1"/>
                </a:solidFill>
              </a:defRPr>
            </a:lvl3pPr>
            <a:lvl4pPr marL="360006" indent="-180003">
              <a:spcBef>
                <a:spcPts val="1500"/>
              </a:spcBef>
              <a:defRPr sz="1000">
                <a:solidFill>
                  <a:schemeClr val="bg1"/>
                </a:solidFill>
              </a:defRPr>
            </a:lvl4pPr>
            <a:lvl5pPr marL="540009" indent="-180003">
              <a:spcBef>
                <a:spcPts val="1500"/>
              </a:spcBef>
              <a:defRPr sz="1000">
                <a:solidFill>
                  <a:schemeClr val="bg1"/>
                </a:solidFill>
              </a:defRPr>
            </a:lvl5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7" name="Text Placeholder 28">
            <a:extLst>
              <a:ext uri="{FF2B5EF4-FFF2-40B4-BE49-F238E27FC236}">
                <a16:creationId xmlns:a16="http://schemas.microsoft.com/office/drawing/2014/main" id="{A89810C5-A12C-4C0B-AB0F-E370E16A136A}"/>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8" name="Text Placeholder 30">
            <a:extLst>
              <a:ext uri="{FF2B5EF4-FFF2-40B4-BE49-F238E27FC236}">
                <a16:creationId xmlns:a16="http://schemas.microsoft.com/office/drawing/2014/main" id="{8D2F25F0-9D7E-4A0D-A297-72D04E7AFB84}"/>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9" name="Text Placeholder 32">
            <a:extLst>
              <a:ext uri="{FF2B5EF4-FFF2-40B4-BE49-F238E27FC236}">
                <a16:creationId xmlns:a16="http://schemas.microsoft.com/office/drawing/2014/main" id="{AAAD6BAE-EEF8-4BA1-BD7F-603960C97339}"/>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0" name="Text Placeholder 34">
            <a:extLst>
              <a:ext uri="{FF2B5EF4-FFF2-40B4-BE49-F238E27FC236}">
                <a16:creationId xmlns:a16="http://schemas.microsoft.com/office/drawing/2014/main" id="{ACFDEAE3-8EFE-4991-976C-6E7B53501B8E}"/>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1" name="Text Placeholder 36">
            <a:extLst>
              <a:ext uri="{FF2B5EF4-FFF2-40B4-BE49-F238E27FC236}">
                <a16:creationId xmlns:a16="http://schemas.microsoft.com/office/drawing/2014/main" id="{75CDA0B1-D595-4DDC-8784-FC04056BF998}"/>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2" name="Text Placeholder 38">
            <a:extLst>
              <a:ext uri="{FF2B5EF4-FFF2-40B4-BE49-F238E27FC236}">
                <a16:creationId xmlns:a16="http://schemas.microsoft.com/office/drawing/2014/main" id="{0F9AC1B8-B44F-432B-940B-ED7C8C9C8FF9}"/>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52FD9D1D-FF14-49B7-A97B-54E0E5AACB73}"/>
              </a:ext>
            </a:extLst>
          </p:cNvPr>
          <p:cNvSpPr>
            <a:spLocks noGrp="1"/>
          </p:cNvSpPr>
          <p:nvPr>
            <p:ph type="dt" sz="half" idx="30"/>
          </p:nvPr>
        </p:nvSpPr>
        <p:spPr/>
        <p:txBody>
          <a:bodyPr/>
          <a:lstStyle/>
          <a:p>
            <a:endParaRPr lang="da-DK" dirty="0"/>
          </a:p>
        </p:txBody>
      </p:sp>
      <p:sp>
        <p:nvSpPr>
          <p:cNvPr id="7" name="Footer Placeholder 6">
            <a:extLst>
              <a:ext uri="{FF2B5EF4-FFF2-40B4-BE49-F238E27FC236}">
                <a16:creationId xmlns:a16="http://schemas.microsoft.com/office/drawing/2014/main" id="{1843B6AC-93D5-44E4-8F1E-6F56244AD38D}"/>
              </a:ext>
            </a:extLst>
          </p:cNvPr>
          <p:cNvSpPr>
            <a:spLocks noGrp="1"/>
          </p:cNvSpPr>
          <p:nvPr>
            <p:ph type="ftr" sz="quarter" idx="31"/>
          </p:nvPr>
        </p:nvSpPr>
        <p:spPr/>
        <p:txBody>
          <a:bodyPr/>
          <a:lstStyle/>
          <a:p>
            <a:r>
              <a:rPr lang="da-DK" dirty="0"/>
              <a:t>CH HKO orientering ved NMI 3 APR 22</a:t>
            </a:r>
          </a:p>
        </p:txBody>
      </p:sp>
      <p:sp>
        <p:nvSpPr>
          <p:cNvPr id="8" name="Slide Number Placeholder 7">
            <a:extLst>
              <a:ext uri="{FF2B5EF4-FFF2-40B4-BE49-F238E27FC236}">
                <a16:creationId xmlns:a16="http://schemas.microsoft.com/office/drawing/2014/main" id="{9D1BFF15-ADC4-41B6-BCA6-8F4D1A1898E3}"/>
              </a:ext>
            </a:extLst>
          </p:cNvPr>
          <p:cNvSpPr>
            <a:spLocks noGrp="1"/>
          </p:cNvSpPr>
          <p:nvPr>
            <p:ph type="sldNum" sz="quarter" idx="32"/>
          </p:nvPr>
        </p:nvSpPr>
        <p:spPr/>
        <p:txBody>
          <a:bodyPr wrap="none"/>
          <a:lstStyle/>
          <a:p>
            <a:fld id="{E1EA47C5-00F7-4308-9CB9-463B1A6058F9}" type="slidenum">
              <a:rPr lang="da-DK" smtClean="0"/>
              <a:pPr/>
              <a:t>‹nr.›</a:t>
            </a:fld>
            <a:endParaRPr lang="da-DK" dirty="0"/>
          </a:p>
        </p:txBody>
      </p:sp>
      <p:sp>
        <p:nvSpPr>
          <p:cNvPr id="14" name="Rectangle 13">
            <a:extLst>
              <a:ext uri="{FF2B5EF4-FFF2-40B4-BE49-F238E27FC236}">
                <a16:creationId xmlns:a16="http://schemas.microsoft.com/office/drawing/2014/main" id="{30055934-29DC-4AD2-A343-CEC203C912E0}"/>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6" name="Logo">
            <a:extLst>
              <a:ext uri="{FF2B5EF4-FFF2-40B4-BE49-F238E27FC236}">
                <a16:creationId xmlns:a16="http://schemas.microsoft.com/office/drawing/2014/main" id="{29DDD414-473A-40C6-8D71-09F4132F9BE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600090369"/>
      </p:ext>
    </p:extLst>
  </p:cSld>
  <p:clrMapOvr>
    <a:masterClrMapping/>
  </p:clrMapOvr>
  <p:extLst>
    <p:ext uri="{DCECCB84-F9BA-43D5-87BE-67443E8EF086}">
      <p15:sldGuideLst xmlns:p15="http://schemas.microsoft.com/office/powerpoint/2012/main">
        <p15:guide id="1" pos="301">
          <p15:clr>
            <a:srgbClr val="F26B43"/>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5D776E-95AF-460A-98D2-97241326AFC5}"/>
              </a:ext>
            </a:extLst>
          </p:cNvPr>
          <p:cNvSpPr>
            <a:spLocks noGrp="1"/>
          </p:cNvSpPr>
          <p:nvPr>
            <p:ph type="title" hasCustomPrompt="1"/>
          </p:nvPr>
        </p:nvSpPr>
        <p:spPr>
          <a:xfrm>
            <a:off x="788605" y="1528348"/>
            <a:ext cx="10592967" cy="802103"/>
          </a:xfrm>
        </p:spPr>
        <p:txBody>
          <a:bodyPr/>
          <a:lstStyle>
            <a:lvl1pPr>
              <a:defRPr/>
            </a:lvl1pPr>
          </a:lstStyle>
          <a:p>
            <a:r>
              <a:rPr lang="da-DK" dirty="0"/>
              <a:t>Klik for at tilføje en titel</a:t>
            </a:r>
          </a:p>
        </p:txBody>
      </p:sp>
      <p:sp>
        <p:nvSpPr>
          <p:cNvPr id="15" name="Text Placeholder 28">
            <a:extLst>
              <a:ext uri="{FF2B5EF4-FFF2-40B4-BE49-F238E27FC236}">
                <a16:creationId xmlns:a16="http://schemas.microsoft.com/office/drawing/2014/main" id="{539C7357-0763-4F5F-852E-C79662098CD9}"/>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6" name="Text Placeholder 30">
            <a:extLst>
              <a:ext uri="{FF2B5EF4-FFF2-40B4-BE49-F238E27FC236}">
                <a16:creationId xmlns:a16="http://schemas.microsoft.com/office/drawing/2014/main" id="{E1677E23-0BCB-4B43-9EC7-F6A8C55CDE1C}"/>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7" name="Text Placeholder 32">
            <a:extLst>
              <a:ext uri="{FF2B5EF4-FFF2-40B4-BE49-F238E27FC236}">
                <a16:creationId xmlns:a16="http://schemas.microsoft.com/office/drawing/2014/main" id="{9A8BE360-1F51-4886-B516-2C9E248B0638}"/>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8" name="Text Placeholder 34">
            <a:extLst>
              <a:ext uri="{FF2B5EF4-FFF2-40B4-BE49-F238E27FC236}">
                <a16:creationId xmlns:a16="http://schemas.microsoft.com/office/drawing/2014/main" id="{306F40D9-E883-4591-9BB2-53B2FB8DDE40}"/>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9" name="Text Placeholder 36">
            <a:extLst>
              <a:ext uri="{FF2B5EF4-FFF2-40B4-BE49-F238E27FC236}">
                <a16:creationId xmlns:a16="http://schemas.microsoft.com/office/drawing/2014/main" id="{72E18CC4-CBE6-4917-835D-E39EF908B2B5}"/>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6" name="Text Placeholder 38">
            <a:extLst>
              <a:ext uri="{FF2B5EF4-FFF2-40B4-BE49-F238E27FC236}">
                <a16:creationId xmlns:a16="http://schemas.microsoft.com/office/drawing/2014/main" id="{1C4ADBE0-2FC6-4901-83F1-F6F6C5424E02}"/>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D118E965-E19B-4E36-8890-D02573C4F5EF}"/>
              </a:ext>
            </a:extLst>
          </p:cNvPr>
          <p:cNvSpPr>
            <a:spLocks noGrp="1"/>
          </p:cNvSpPr>
          <p:nvPr>
            <p:ph type="dt" sz="half" idx="33"/>
          </p:nvPr>
        </p:nvSpPr>
        <p:spPr/>
        <p:txBody>
          <a:bodyPr/>
          <a:lstStyle/>
          <a:p>
            <a:endParaRPr lang="da-DK" dirty="0"/>
          </a:p>
        </p:txBody>
      </p:sp>
      <p:sp>
        <p:nvSpPr>
          <p:cNvPr id="7" name="Footer Placeholder 6">
            <a:extLst>
              <a:ext uri="{FF2B5EF4-FFF2-40B4-BE49-F238E27FC236}">
                <a16:creationId xmlns:a16="http://schemas.microsoft.com/office/drawing/2014/main" id="{36BFBA20-A04F-4594-A01F-992BED746401}"/>
              </a:ext>
            </a:extLst>
          </p:cNvPr>
          <p:cNvSpPr>
            <a:spLocks noGrp="1"/>
          </p:cNvSpPr>
          <p:nvPr>
            <p:ph type="ftr" sz="quarter" idx="34"/>
          </p:nvPr>
        </p:nvSpPr>
        <p:spPr/>
        <p:txBody>
          <a:bodyPr/>
          <a:lstStyle/>
          <a:p>
            <a:r>
              <a:rPr lang="da-DK" dirty="0"/>
              <a:t>CH HKO orientering ved NMI 3 APR 22</a:t>
            </a:r>
          </a:p>
        </p:txBody>
      </p:sp>
      <p:sp>
        <p:nvSpPr>
          <p:cNvPr id="8" name="Slide Number Placeholder 7">
            <a:extLst>
              <a:ext uri="{FF2B5EF4-FFF2-40B4-BE49-F238E27FC236}">
                <a16:creationId xmlns:a16="http://schemas.microsoft.com/office/drawing/2014/main" id="{F750F5DE-5FEA-461A-B683-FE660D6F8983}"/>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3" name="Rectangle 12">
            <a:extLst>
              <a:ext uri="{FF2B5EF4-FFF2-40B4-BE49-F238E27FC236}">
                <a16:creationId xmlns:a16="http://schemas.microsoft.com/office/drawing/2014/main" id="{9FA844AF-277F-41CB-9629-B355E1A2653D}"/>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4" name="Logo">
            <a:extLst>
              <a:ext uri="{FF2B5EF4-FFF2-40B4-BE49-F238E27FC236}">
                <a16:creationId xmlns:a16="http://schemas.microsoft.com/office/drawing/2014/main" id="{B9536424-6059-4015-A641-91AE1D93A39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41783580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14" name="Text Placeholder 28">
            <a:extLst>
              <a:ext uri="{FF2B5EF4-FFF2-40B4-BE49-F238E27FC236}">
                <a16:creationId xmlns:a16="http://schemas.microsoft.com/office/drawing/2014/main" id="{D52E9B85-AD1B-4BF4-B785-EE449AB2D3E4}"/>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5" name="Text Placeholder 30">
            <a:extLst>
              <a:ext uri="{FF2B5EF4-FFF2-40B4-BE49-F238E27FC236}">
                <a16:creationId xmlns:a16="http://schemas.microsoft.com/office/drawing/2014/main" id="{2363F0E7-1401-4D46-B61E-04B2A57927F1}"/>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16" name="Text Placeholder 32">
            <a:extLst>
              <a:ext uri="{FF2B5EF4-FFF2-40B4-BE49-F238E27FC236}">
                <a16:creationId xmlns:a16="http://schemas.microsoft.com/office/drawing/2014/main" id="{EB6F3F16-8CA5-44C3-86CB-22D23EF7E1DA}"/>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17" name="Text Placeholder 34">
            <a:extLst>
              <a:ext uri="{FF2B5EF4-FFF2-40B4-BE49-F238E27FC236}">
                <a16:creationId xmlns:a16="http://schemas.microsoft.com/office/drawing/2014/main" id="{C500833E-1F69-4708-A593-65CDD0514FC7}"/>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18" name="Text Placeholder 36">
            <a:extLst>
              <a:ext uri="{FF2B5EF4-FFF2-40B4-BE49-F238E27FC236}">
                <a16:creationId xmlns:a16="http://schemas.microsoft.com/office/drawing/2014/main" id="{C403A39A-5C2C-478B-A633-4C3BF256DD6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25" name="Text Placeholder 38">
            <a:extLst>
              <a:ext uri="{FF2B5EF4-FFF2-40B4-BE49-F238E27FC236}">
                <a16:creationId xmlns:a16="http://schemas.microsoft.com/office/drawing/2014/main" id="{DBB065B0-9068-4F01-A9C2-1C1D8766EE10}"/>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5" name="Date Placeholder 4">
            <a:extLst>
              <a:ext uri="{FF2B5EF4-FFF2-40B4-BE49-F238E27FC236}">
                <a16:creationId xmlns:a16="http://schemas.microsoft.com/office/drawing/2014/main" id="{394B055C-CE15-4BB9-8129-ABCBD4CCF2D3}"/>
              </a:ext>
            </a:extLst>
          </p:cNvPr>
          <p:cNvSpPr>
            <a:spLocks noGrp="1"/>
          </p:cNvSpPr>
          <p:nvPr>
            <p:ph type="dt" sz="half" idx="33"/>
          </p:nvPr>
        </p:nvSpPr>
        <p:spPr/>
        <p:txBody>
          <a:bodyPr/>
          <a:lstStyle/>
          <a:p>
            <a:endParaRPr lang="da-DK" dirty="0"/>
          </a:p>
        </p:txBody>
      </p:sp>
      <p:sp>
        <p:nvSpPr>
          <p:cNvPr id="6" name="Footer Placeholder 5">
            <a:extLst>
              <a:ext uri="{FF2B5EF4-FFF2-40B4-BE49-F238E27FC236}">
                <a16:creationId xmlns:a16="http://schemas.microsoft.com/office/drawing/2014/main" id="{055A9DBD-15AE-4490-8673-EEC5BB571FB1}"/>
              </a:ext>
            </a:extLst>
          </p:cNvPr>
          <p:cNvSpPr>
            <a:spLocks noGrp="1"/>
          </p:cNvSpPr>
          <p:nvPr>
            <p:ph type="ftr" sz="quarter" idx="34"/>
          </p:nvPr>
        </p:nvSpPr>
        <p:spPr/>
        <p:txBody>
          <a:bodyPr/>
          <a:lstStyle/>
          <a:p>
            <a:r>
              <a:rPr lang="da-DK" dirty="0"/>
              <a:t>CH HKO orientering ved NMI 3 APR 22</a:t>
            </a:r>
          </a:p>
        </p:txBody>
      </p:sp>
      <p:sp>
        <p:nvSpPr>
          <p:cNvPr id="7" name="Slide Number Placeholder 6">
            <a:extLst>
              <a:ext uri="{FF2B5EF4-FFF2-40B4-BE49-F238E27FC236}">
                <a16:creationId xmlns:a16="http://schemas.microsoft.com/office/drawing/2014/main" id="{9621EFCD-3C0A-4C54-B5CF-BABC64BD0D64}"/>
              </a:ext>
            </a:extLst>
          </p:cNvPr>
          <p:cNvSpPr>
            <a:spLocks noGrp="1"/>
          </p:cNvSpPr>
          <p:nvPr>
            <p:ph type="sldNum" sz="quarter" idx="35"/>
          </p:nvPr>
        </p:nvSpPr>
        <p:spPr/>
        <p:txBody>
          <a:bodyPr wrap="none"/>
          <a:lstStyle/>
          <a:p>
            <a:fld id="{E1EA47C5-00F7-4308-9CB9-463B1A6058F9}" type="slidenum">
              <a:rPr lang="da-DK" smtClean="0"/>
              <a:pPr/>
              <a:t>‹nr.›</a:t>
            </a:fld>
            <a:endParaRPr lang="da-DK" dirty="0"/>
          </a:p>
        </p:txBody>
      </p:sp>
      <p:sp>
        <p:nvSpPr>
          <p:cNvPr id="12" name="Rectangle 11">
            <a:extLst>
              <a:ext uri="{FF2B5EF4-FFF2-40B4-BE49-F238E27FC236}">
                <a16:creationId xmlns:a16="http://schemas.microsoft.com/office/drawing/2014/main" id="{3AC0BF6B-6255-482D-A0E8-0B6D45150E21}"/>
              </a:ext>
            </a:extLst>
          </p:cNvPr>
          <p:cNvSpPr/>
          <p:nvPr userDrawn="1"/>
        </p:nvSpPr>
        <p:spPr>
          <a:xfrm>
            <a:off x="11083795" y="6319767"/>
            <a:ext cx="45732" cy="372256"/>
          </a:xfrm>
          <a:prstGeom prst="rect">
            <a:avLst/>
          </a:prstGeom>
          <a:solidFill>
            <a:srgbClr val="597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noProof="0" dirty="0"/>
          </a:p>
        </p:txBody>
      </p:sp>
      <p:pic>
        <p:nvPicPr>
          <p:cNvPr id="13" name="Logo">
            <a:extLst>
              <a:ext uri="{FF2B5EF4-FFF2-40B4-BE49-F238E27FC236}">
                <a16:creationId xmlns:a16="http://schemas.microsoft.com/office/drawing/2014/main" id="{BA0295FC-1F3A-4FE5-A226-522EEF4310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4092" y="180346"/>
            <a:ext cx="3396606" cy="536400"/>
          </a:xfrm>
          <a:prstGeom prst="rect">
            <a:avLst/>
          </a:prstGeom>
        </p:spPr>
      </p:pic>
    </p:spTree>
    <p:extLst>
      <p:ext uri="{BB962C8B-B14F-4D97-AF65-F5344CB8AC3E}">
        <p14:creationId xmlns:p14="http://schemas.microsoft.com/office/powerpoint/2010/main" val="27870149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fslutning">
    <p:bg>
      <p:bgPr>
        <a:solidFill>
          <a:schemeClr val="bg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D05DA44-3785-4EAE-993C-B00766311652}"/>
              </a:ext>
            </a:extLst>
          </p:cNvPr>
          <p:cNvSpPr>
            <a:spLocks noGrp="1"/>
          </p:cNvSpPr>
          <p:nvPr>
            <p:ph type="body" sz="quarter" idx="22" hasCustomPrompt="1"/>
          </p:nvPr>
        </p:nvSpPr>
        <p:spPr>
          <a:xfrm>
            <a:off x="801900" y="5324723"/>
            <a:ext cx="2880000"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gadeadresse</a:t>
            </a:r>
          </a:p>
        </p:txBody>
      </p:sp>
      <p:sp>
        <p:nvSpPr>
          <p:cNvPr id="29" name="Text Placeholder 6">
            <a:extLst>
              <a:ext uri="{FF2B5EF4-FFF2-40B4-BE49-F238E27FC236}">
                <a16:creationId xmlns:a16="http://schemas.microsoft.com/office/drawing/2014/main" id="{848B43CC-FFFF-4D16-835D-995828943F54}"/>
              </a:ext>
            </a:extLst>
          </p:cNvPr>
          <p:cNvSpPr>
            <a:spLocks noGrp="1"/>
          </p:cNvSpPr>
          <p:nvPr>
            <p:ph type="body" sz="quarter" idx="23" hasCustomPrompt="1"/>
          </p:nvPr>
        </p:nvSpPr>
        <p:spPr>
          <a:xfrm>
            <a:off x="801897" y="5437050"/>
            <a:ext cx="2880003"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postnummer og by</a:t>
            </a:r>
          </a:p>
        </p:txBody>
      </p:sp>
      <p:sp>
        <p:nvSpPr>
          <p:cNvPr id="36" name="Text Placeholder 6">
            <a:extLst>
              <a:ext uri="{FF2B5EF4-FFF2-40B4-BE49-F238E27FC236}">
                <a16:creationId xmlns:a16="http://schemas.microsoft.com/office/drawing/2014/main" id="{957E17C1-CBD1-4B7D-9277-487BDE9D07CB}"/>
              </a:ext>
            </a:extLst>
          </p:cNvPr>
          <p:cNvSpPr>
            <a:spLocks noGrp="1"/>
          </p:cNvSpPr>
          <p:nvPr>
            <p:ph type="body" sz="quarter" idx="24" hasCustomPrompt="1"/>
          </p:nvPr>
        </p:nvSpPr>
        <p:spPr>
          <a:xfrm>
            <a:off x="801897" y="5751734"/>
            <a:ext cx="2880003" cy="108000"/>
          </a:xfrm>
        </p:spPr>
        <p:txBody>
          <a:bodyPr anchor="ctr" anchorCtr="0"/>
          <a:lstStyle>
            <a:lvl1pPr marL="0" indent="0">
              <a:lnSpc>
                <a:spcPct val="100000"/>
              </a:lnSpc>
              <a:spcBef>
                <a:spcPts val="0"/>
              </a:spcBef>
              <a:buNone/>
              <a:tabLst>
                <a:tab pos="406806"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telefon nummer</a:t>
            </a:r>
          </a:p>
        </p:txBody>
      </p:sp>
      <p:sp>
        <p:nvSpPr>
          <p:cNvPr id="37" name="Text Placeholder 6">
            <a:extLst>
              <a:ext uri="{FF2B5EF4-FFF2-40B4-BE49-F238E27FC236}">
                <a16:creationId xmlns:a16="http://schemas.microsoft.com/office/drawing/2014/main" id="{8FAAB978-64C4-4477-A498-87459FD8C813}"/>
              </a:ext>
            </a:extLst>
          </p:cNvPr>
          <p:cNvSpPr>
            <a:spLocks noGrp="1"/>
          </p:cNvSpPr>
          <p:nvPr>
            <p:ph type="body" sz="quarter" idx="25" hasCustomPrompt="1"/>
          </p:nvPr>
        </p:nvSpPr>
        <p:spPr>
          <a:xfrm>
            <a:off x="801898" y="5862923"/>
            <a:ext cx="2880004" cy="108000"/>
          </a:xfrm>
        </p:spPr>
        <p:txBody>
          <a:bodyPr anchor="ctr" anchorCtr="0"/>
          <a:lstStyle>
            <a:lvl1pPr marL="0" indent="0">
              <a:lnSpc>
                <a:spcPct val="100000"/>
              </a:lnSpc>
              <a:spcBef>
                <a:spcPts val="0"/>
              </a:spcBef>
              <a:buNone/>
              <a:tabLst>
                <a:tab pos="406806" algn="l"/>
              </a:tabLst>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a:t>Indsæt e-mail adresse</a:t>
            </a:r>
          </a:p>
        </p:txBody>
      </p:sp>
      <p:sp>
        <p:nvSpPr>
          <p:cNvPr id="38" name="Text Placeholder 6">
            <a:extLst>
              <a:ext uri="{FF2B5EF4-FFF2-40B4-BE49-F238E27FC236}">
                <a16:creationId xmlns:a16="http://schemas.microsoft.com/office/drawing/2014/main" id="{30A01ABF-3C23-4F0B-9B11-DAB8B0703860}"/>
              </a:ext>
            </a:extLst>
          </p:cNvPr>
          <p:cNvSpPr>
            <a:spLocks noGrp="1"/>
          </p:cNvSpPr>
          <p:nvPr>
            <p:ph type="body" sz="quarter" idx="26" hasCustomPrompt="1"/>
          </p:nvPr>
        </p:nvSpPr>
        <p:spPr>
          <a:xfrm>
            <a:off x="801898" y="5970584"/>
            <a:ext cx="2880004" cy="108000"/>
          </a:xfrm>
        </p:spPr>
        <p:txBody>
          <a:bodyPr anchor="ctr" anchorCtr="0"/>
          <a:lstStyle>
            <a:lvl1pPr marL="0" indent="0">
              <a:lnSpc>
                <a:spcPct val="100000"/>
              </a:lnSpc>
              <a:spcBef>
                <a:spcPts val="0"/>
              </a:spcBef>
              <a:buNone/>
              <a:defRPr sz="700">
                <a:solidFill>
                  <a:schemeClr val="tx1"/>
                </a:solidFill>
              </a:defRPr>
            </a:lvl1pPr>
            <a:lvl2pPr marL="0" indent="0">
              <a:lnSpc>
                <a:spcPct val="100000"/>
              </a:lnSpc>
              <a:spcBef>
                <a:spcPts val="0"/>
              </a:spcBef>
              <a:buNone/>
              <a:defRPr sz="700"/>
            </a:lvl2pPr>
            <a:lvl3pPr marL="0" indent="0">
              <a:lnSpc>
                <a:spcPct val="100000"/>
              </a:lnSpc>
              <a:spcBef>
                <a:spcPts val="0"/>
              </a:spcBef>
              <a:buNone/>
              <a:defRPr sz="700"/>
            </a:lvl3pPr>
            <a:lvl4pPr marL="0" indent="0">
              <a:lnSpc>
                <a:spcPct val="100000"/>
              </a:lnSpc>
              <a:spcBef>
                <a:spcPts val="0"/>
              </a:spcBef>
              <a:buNone/>
              <a:defRPr sz="700"/>
            </a:lvl4pPr>
            <a:lvl5pPr marL="0" indent="0">
              <a:lnSpc>
                <a:spcPct val="100000"/>
              </a:lnSpc>
              <a:spcBef>
                <a:spcPts val="0"/>
              </a:spcBef>
              <a:buNone/>
              <a:defRPr sz="700"/>
            </a:lvl5pPr>
          </a:lstStyle>
          <a:p>
            <a:pPr lvl="0"/>
            <a:r>
              <a:rPr lang="da-DK" dirty="0" err="1"/>
              <a:t>Indæt</a:t>
            </a:r>
            <a:r>
              <a:rPr lang="da-DK" dirty="0"/>
              <a:t> www-adresse</a:t>
            </a:r>
          </a:p>
        </p:txBody>
      </p:sp>
      <p:sp>
        <p:nvSpPr>
          <p:cNvPr id="18" name="Text Placeholder 28">
            <a:extLst>
              <a:ext uri="{FF2B5EF4-FFF2-40B4-BE49-F238E27FC236}">
                <a16:creationId xmlns:a16="http://schemas.microsoft.com/office/drawing/2014/main" id="{A341E85D-A666-4A4C-8890-D74D58046B19}"/>
              </a:ext>
            </a:extLst>
          </p:cNvPr>
          <p:cNvSpPr>
            <a:spLocks noGrp="1"/>
          </p:cNvSpPr>
          <p:nvPr>
            <p:ph type="body" sz="quarter" idx="41" hasCustomPrompt="1"/>
          </p:nvPr>
        </p:nvSpPr>
        <p:spPr>
          <a:xfrm>
            <a:off x="4173487" y="90000"/>
            <a:ext cx="3845802" cy="176400"/>
          </a:xfrm>
        </p:spPr>
        <p:txBody>
          <a:bodyPr anchor="b" anchorCtr="0"/>
          <a:lstStyle>
            <a:lvl1pPr marL="0" indent="0" algn="ctr">
              <a:lnSpc>
                <a:spcPct val="100000"/>
              </a:lnSpc>
              <a:spcBef>
                <a:spcPts val="0"/>
              </a:spcBef>
              <a:buNone/>
              <a:defRPr sz="1000" cap="all" baseline="0"/>
            </a:lvl1pPr>
            <a:lvl2pPr marL="0" indent="0">
              <a:lnSpc>
                <a:spcPct val="100000"/>
              </a:lnSpc>
              <a:spcBef>
                <a:spcPts val="0"/>
              </a:spcBef>
              <a:buNone/>
              <a:defRPr sz="1000" cap="all" baseline="0"/>
            </a:lvl2pPr>
            <a:lvl3pPr marL="0" indent="0">
              <a:lnSpc>
                <a:spcPct val="100000"/>
              </a:lnSpc>
              <a:spcBef>
                <a:spcPts val="0"/>
              </a:spcBef>
              <a:buNone/>
              <a:defRPr sz="1000" cap="all" baseline="0"/>
            </a:lvl3pPr>
            <a:lvl4pPr marL="0" indent="0">
              <a:lnSpc>
                <a:spcPct val="100000"/>
              </a:lnSpc>
              <a:spcBef>
                <a:spcPts val="0"/>
              </a:spcBef>
              <a:buNone/>
              <a:defRPr sz="1000" cap="all" baseline="0"/>
            </a:lvl4pPr>
            <a:lvl5pPr marL="0" indent="0">
              <a:lnSpc>
                <a:spcPct val="100000"/>
              </a:lnSpc>
              <a:spcBef>
                <a:spcPts val="0"/>
              </a:spcBef>
              <a:buNone/>
              <a:defRPr sz="1000" cap="all" baseline="0"/>
            </a:lvl5pPr>
          </a:lstStyle>
          <a:p>
            <a:pPr lvl="0"/>
            <a:r>
              <a:rPr lang="da-DK" dirty="0"/>
              <a:t>Klik for at tilføje Tekst (tjenestebrug)</a:t>
            </a:r>
          </a:p>
        </p:txBody>
      </p:sp>
      <p:sp>
        <p:nvSpPr>
          <p:cNvPr id="19" name="Text Placeholder 30">
            <a:extLst>
              <a:ext uri="{FF2B5EF4-FFF2-40B4-BE49-F238E27FC236}">
                <a16:creationId xmlns:a16="http://schemas.microsoft.com/office/drawing/2014/main" id="{1A0D38EB-5C11-48F2-8A6C-60A10B7F075A}"/>
              </a:ext>
            </a:extLst>
          </p:cNvPr>
          <p:cNvSpPr>
            <a:spLocks noGrp="1"/>
          </p:cNvSpPr>
          <p:nvPr>
            <p:ph type="body" sz="quarter" idx="42" hasCustomPrompt="1"/>
          </p:nvPr>
        </p:nvSpPr>
        <p:spPr>
          <a:xfrm>
            <a:off x="4173487" y="248400"/>
            <a:ext cx="3845802" cy="126000"/>
          </a:xfrm>
        </p:spPr>
        <p:txBody>
          <a:bodyPr anchor="ctr" anchorCtr="0"/>
          <a:lstStyle>
            <a:lvl1pPr marL="0" indent="0" algn="ctr">
              <a:lnSpc>
                <a:spcPct val="100000"/>
              </a:lnSpc>
              <a:spcBef>
                <a:spcPts val="0"/>
              </a:spcBef>
              <a:buNone/>
              <a:defRPr sz="700" cap="all" baseline="0"/>
            </a:lvl1pPr>
            <a:lvl2pPr marL="0" indent="0" algn="ctr">
              <a:lnSpc>
                <a:spcPct val="100000"/>
              </a:lnSpc>
              <a:spcBef>
                <a:spcPts val="0"/>
              </a:spcBef>
              <a:buNone/>
              <a:defRPr sz="700" cap="all" baseline="0"/>
            </a:lvl2pPr>
            <a:lvl3pPr marL="0" indent="0" algn="ctr">
              <a:lnSpc>
                <a:spcPct val="100000"/>
              </a:lnSpc>
              <a:spcBef>
                <a:spcPts val="0"/>
              </a:spcBef>
              <a:buNone/>
              <a:defRPr sz="700" cap="all" baseline="0"/>
            </a:lvl3pPr>
            <a:lvl4pPr marL="0" indent="0" algn="ctr">
              <a:lnSpc>
                <a:spcPct val="100000"/>
              </a:lnSpc>
              <a:spcBef>
                <a:spcPts val="0"/>
              </a:spcBef>
              <a:buNone/>
              <a:defRPr sz="700" cap="all" baseline="0"/>
            </a:lvl4pPr>
            <a:lvl5pPr marL="0" indent="0" algn="ctr">
              <a:lnSpc>
                <a:spcPct val="100000"/>
              </a:lnSpc>
              <a:spcBef>
                <a:spcPts val="0"/>
              </a:spcBef>
              <a:buNone/>
              <a:defRPr sz="700" cap="all" baseline="0"/>
            </a:lvl5pPr>
          </a:lstStyle>
          <a:p>
            <a:pPr lvl="0"/>
            <a:r>
              <a:rPr lang="da-DK" dirty="0"/>
              <a:t>Klik for at tilføje tekst (AFKLASSIFICERET XXXX-XX-XX)</a:t>
            </a:r>
          </a:p>
        </p:txBody>
      </p:sp>
      <p:sp>
        <p:nvSpPr>
          <p:cNvPr id="26" name="Text Placeholder 32">
            <a:extLst>
              <a:ext uri="{FF2B5EF4-FFF2-40B4-BE49-F238E27FC236}">
                <a16:creationId xmlns:a16="http://schemas.microsoft.com/office/drawing/2014/main" id="{D98296BF-84B9-4F48-B0CD-AD253331071E}"/>
              </a:ext>
            </a:extLst>
          </p:cNvPr>
          <p:cNvSpPr>
            <a:spLocks noGrp="1"/>
          </p:cNvSpPr>
          <p:nvPr>
            <p:ph type="body" sz="quarter" idx="43" hasCustomPrompt="1"/>
          </p:nvPr>
        </p:nvSpPr>
        <p:spPr>
          <a:xfrm>
            <a:off x="4173487" y="360000"/>
            <a:ext cx="3845802" cy="176400"/>
          </a:xfrm>
        </p:spPr>
        <p:txBody>
          <a:bodyPr/>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(Brug)</a:t>
            </a:r>
          </a:p>
        </p:txBody>
      </p:sp>
      <p:sp>
        <p:nvSpPr>
          <p:cNvPr id="27" name="Text Placeholder 34">
            <a:extLst>
              <a:ext uri="{FF2B5EF4-FFF2-40B4-BE49-F238E27FC236}">
                <a16:creationId xmlns:a16="http://schemas.microsoft.com/office/drawing/2014/main" id="{ED37C21B-F4CF-40C9-9395-43DEEF372B73}"/>
              </a:ext>
            </a:extLst>
          </p:cNvPr>
          <p:cNvSpPr>
            <a:spLocks noGrp="1"/>
          </p:cNvSpPr>
          <p:nvPr>
            <p:ph type="body" sz="quarter" idx="44" hasCustomPrompt="1"/>
          </p:nvPr>
        </p:nvSpPr>
        <p:spPr>
          <a:xfrm>
            <a:off x="4173487" y="6278400"/>
            <a:ext cx="3845802" cy="176400"/>
          </a:xfrm>
        </p:spPr>
        <p:txBody>
          <a:bodyPr anchor="b" anchorCtr="0"/>
          <a:lstStyle>
            <a:lvl1pPr marL="0" indent="0" algn="ctr">
              <a:lnSpc>
                <a:spcPct val="100000"/>
              </a:lnSpc>
              <a:spcBef>
                <a:spcPts val="0"/>
              </a:spcBef>
              <a:buNone/>
              <a:defRPr sz="1000" cap="all" baseline="0"/>
            </a:lvl1pPr>
            <a:lvl2pPr marL="0" indent="0" algn="ctr">
              <a:lnSpc>
                <a:spcPct val="100000"/>
              </a:lnSpc>
              <a:spcBef>
                <a:spcPts val="0"/>
              </a:spcBef>
              <a:buNone/>
              <a:defRPr sz="1000" cap="all" baseline="0"/>
            </a:lvl2pPr>
            <a:lvl3pPr marL="0" indent="0" algn="ctr">
              <a:lnSpc>
                <a:spcPct val="100000"/>
              </a:lnSpc>
              <a:spcBef>
                <a:spcPts val="0"/>
              </a:spcBef>
              <a:buNone/>
              <a:defRPr sz="1000" cap="all" baseline="0"/>
            </a:lvl3pPr>
            <a:lvl4pPr marL="0" indent="0" algn="ctr">
              <a:lnSpc>
                <a:spcPct val="100000"/>
              </a:lnSpc>
              <a:spcBef>
                <a:spcPts val="0"/>
              </a:spcBef>
              <a:buNone/>
              <a:defRPr sz="1000" cap="all" baseline="0"/>
            </a:lvl4pPr>
            <a:lvl5pPr marL="0" indent="0" algn="ctr">
              <a:lnSpc>
                <a:spcPct val="100000"/>
              </a:lnSpc>
              <a:spcBef>
                <a:spcPts val="0"/>
              </a:spcBef>
              <a:buNone/>
              <a:defRPr sz="1000" cap="all" baseline="0"/>
            </a:lvl5pPr>
          </a:lstStyle>
          <a:p>
            <a:pPr lvl="0"/>
            <a:r>
              <a:rPr lang="da-DK" dirty="0"/>
              <a:t>Klik for at tilføje Tekst (tjenestebrug)</a:t>
            </a:r>
          </a:p>
        </p:txBody>
      </p:sp>
      <p:sp>
        <p:nvSpPr>
          <p:cNvPr id="28" name="Text Placeholder 36">
            <a:extLst>
              <a:ext uri="{FF2B5EF4-FFF2-40B4-BE49-F238E27FC236}">
                <a16:creationId xmlns:a16="http://schemas.microsoft.com/office/drawing/2014/main" id="{772CFEF8-8F57-4ED9-812C-1580BCFF95E2}"/>
              </a:ext>
            </a:extLst>
          </p:cNvPr>
          <p:cNvSpPr>
            <a:spLocks noGrp="1"/>
          </p:cNvSpPr>
          <p:nvPr>
            <p:ph type="body" sz="quarter" idx="45" hasCustomPrompt="1"/>
          </p:nvPr>
        </p:nvSpPr>
        <p:spPr>
          <a:xfrm>
            <a:off x="4173487" y="6433200"/>
            <a:ext cx="3845802" cy="126000"/>
          </a:xfrm>
        </p:spPr>
        <p:txBody>
          <a:bodyPr anchor="ctr" anchorCtr="0"/>
          <a:lstStyle>
            <a:lvl1pPr marL="0" indent="0" algn="ctr" defTabSz="179388">
              <a:lnSpc>
                <a:spcPct val="100000"/>
              </a:lnSpc>
              <a:spcBef>
                <a:spcPts val="0"/>
              </a:spcBef>
              <a:buNone/>
              <a:defRPr sz="700" cap="all" baseline="0"/>
            </a:lvl1pPr>
            <a:lvl2pPr marL="0" indent="0" algn="ctr" defTabSz="179388">
              <a:lnSpc>
                <a:spcPct val="100000"/>
              </a:lnSpc>
              <a:spcBef>
                <a:spcPts val="0"/>
              </a:spcBef>
              <a:buNone/>
              <a:defRPr sz="700" cap="all" baseline="0"/>
            </a:lvl2pPr>
            <a:lvl3pPr marL="0" indent="0" algn="ctr" defTabSz="179388">
              <a:lnSpc>
                <a:spcPct val="100000"/>
              </a:lnSpc>
              <a:spcBef>
                <a:spcPts val="0"/>
              </a:spcBef>
              <a:buNone/>
              <a:defRPr sz="700" cap="all" baseline="0"/>
            </a:lvl3pPr>
            <a:lvl4pPr marL="0" indent="0" algn="ctr" defTabSz="179388">
              <a:lnSpc>
                <a:spcPct val="100000"/>
              </a:lnSpc>
              <a:spcBef>
                <a:spcPts val="0"/>
              </a:spcBef>
              <a:buNone/>
              <a:defRPr sz="700" cap="all" baseline="0"/>
            </a:lvl4pPr>
            <a:lvl5pPr marL="0" indent="0" algn="ctr" defTabSz="179388">
              <a:lnSpc>
                <a:spcPct val="100000"/>
              </a:lnSpc>
              <a:spcBef>
                <a:spcPts val="0"/>
              </a:spcBef>
              <a:buNone/>
              <a:defRPr sz="700" cap="all" baseline="0"/>
            </a:lvl5pPr>
          </a:lstStyle>
          <a:p>
            <a:pPr lvl="0"/>
            <a:r>
              <a:rPr lang="da-DK" dirty="0"/>
              <a:t>Klik for at tilføje tekst (AFKLASSIFICERET XXXX-XX-XX)</a:t>
            </a:r>
          </a:p>
        </p:txBody>
      </p:sp>
      <p:sp>
        <p:nvSpPr>
          <p:cNvPr id="30" name="Text Placeholder 38">
            <a:extLst>
              <a:ext uri="{FF2B5EF4-FFF2-40B4-BE49-F238E27FC236}">
                <a16:creationId xmlns:a16="http://schemas.microsoft.com/office/drawing/2014/main" id="{82A36E98-8BE9-4D59-B6B7-D7964BE3D6DB}"/>
              </a:ext>
            </a:extLst>
          </p:cNvPr>
          <p:cNvSpPr>
            <a:spLocks noGrp="1"/>
          </p:cNvSpPr>
          <p:nvPr>
            <p:ph type="body" sz="quarter" idx="46" hasCustomPrompt="1"/>
          </p:nvPr>
        </p:nvSpPr>
        <p:spPr>
          <a:xfrm>
            <a:off x="4173487" y="6544800"/>
            <a:ext cx="3845802" cy="176400"/>
          </a:xfrm>
        </p:spPr>
        <p:txBody>
          <a:bodyPr/>
          <a:lstStyle>
            <a:lvl1pPr marL="0" indent="0" algn="ctr">
              <a:lnSpc>
                <a:spcPct val="100000"/>
              </a:lnSpc>
              <a:spcBef>
                <a:spcPts val="0"/>
              </a:spcBef>
              <a:buNone/>
              <a:defRPr sz="1000" cap="all" baseline="0">
                <a:solidFill>
                  <a:schemeClr val="tx1"/>
                </a:solidFill>
              </a:defRPr>
            </a:lvl1pPr>
            <a:lvl2pPr marL="0" indent="0" algn="ctr">
              <a:buNone/>
              <a:defRPr sz="1000" cap="all" baseline="0">
                <a:solidFill>
                  <a:schemeClr val="tx1"/>
                </a:solidFill>
              </a:defRPr>
            </a:lvl2pPr>
            <a:lvl3pPr marL="0" indent="0" algn="ctr">
              <a:buNone/>
              <a:defRPr sz="1000" cap="all" baseline="0">
                <a:solidFill>
                  <a:schemeClr val="tx1"/>
                </a:solidFill>
              </a:defRPr>
            </a:lvl3pPr>
            <a:lvl4pPr marL="0" indent="0" algn="ctr">
              <a:buNone/>
              <a:defRPr sz="1000" cap="all" baseline="0">
                <a:solidFill>
                  <a:schemeClr val="tx1"/>
                </a:solidFill>
              </a:defRPr>
            </a:lvl4pPr>
            <a:lvl5pPr marL="0" indent="0" algn="ctr">
              <a:buNone/>
              <a:defRPr sz="1000" cap="all" baseline="0">
                <a:solidFill>
                  <a:schemeClr val="tx1"/>
                </a:solidFill>
              </a:defRPr>
            </a:lvl5pPr>
          </a:lstStyle>
          <a:p>
            <a:pPr lvl="0"/>
            <a:r>
              <a:rPr lang="da-DK" dirty="0"/>
              <a:t>Klik for at tilføje tekst (Brug)</a:t>
            </a:r>
          </a:p>
        </p:txBody>
      </p:sp>
      <p:sp>
        <p:nvSpPr>
          <p:cNvPr id="8" name="Date Placeholder 2" hidden="1">
            <a:extLst>
              <a:ext uri="{FF2B5EF4-FFF2-40B4-BE49-F238E27FC236}">
                <a16:creationId xmlns:a16="http://schemas.microsoft.com/office/drawing/2014/main" id="{5FE718F4-5B85-4475-AF59-C5096185F846}"/>
              </a:ext>
            </a:extLst>
          </p:cNvPr>
          <p:cNvSpPr>
            <a:spLocks noGrp="1"/>
          </p:cNvSpPr>
          <p:nvPr>
            <p:ph type="dt" sz="half" idx="10"/>
          </p:nvPr>
        </p:nvSpPr>
        <p:spPr>
          <a:xfrm>
            <a:off x="0" y="6912000"/>
            <a:ext cx="0" cy="0"/>
          </a:xfrm>
        </p:spPr>
        <p:txBody>
          <a:bodyPr/>
          <a:lstStyle>
            <a:lvl1pPr>
              <a:defRPr sz="100">
                <a:noFill/>
              </a:defRPr>
            </a:lvl1pPr>
          </a:lstStyle>
          <a:p>
            <a:endParaRPr lang="da-DK" dirty="0"/>
          </a:p>
        </p:txBody>
      </p:sp>
      <p:sp>
        <p:nvSpPr>
          <p:cNvPr id="9" name="Footer Placeholder 3" hidden="1">
            <a:extLst>
              <a:ext uri="{FF2B5EF4-FFF2-40B4-BE49-F238E27FC236}">
                <a16:creationId xmlns:a16="http://schemas.microsoft.com/office/drawing/2014/main" id="{D970A17F-CDAA-4728-8AEF-3791ED21CDAB}"/>
              </a:ext>
            </a:extLst>
          </p:cNvPr>
          <p:cNvSpPr>
            <a:spLocks noGrp="1"/>
          </p:cNvSpPr>
          <p:nvPr>
            <p:ph type="ftr" sz="quarter" idx="11"/>
          </p:nvPr>
        </p:nvSpPr>
        <p:spPr>
          <a:xfrm>
            <a:off x="0" y="6912000"/>
            <a:ext cx="0" cy="0"/>
          </a:xfrm>
        </p:spPr>
        <p:txBody>
          <a:bodyPr/>
          <a:lstStyle>
            <a:lvl1pPr>
              <a:defRPr sz="100">
                <a:noFill/>
              </a:defRPr>
            </a:lvl1pPr>
          </a:lstStyle>
          <a:p>
            <a:r>
              <a:rPr lang="da-DK" dirty="0"/>
              <a:t>CH HKO orientering ved NMI 3 APR 22</a:t>
            </a:r>
          </a:p>
        </p:txBody>
      </p:sp>
      <p:sp>
        <p:nvSpPr>
          <p:cNvPr id="10" name="Slide Number Placeholder 4" hidden="1">
            <a:extLst>
              <a:ext uri="{FF2B5EF4-FFF2-40B4-BE49-F238E27FC236}">
                <a16:creationId xmlns:a16="http://schemas.microsoft.com/office/drawing/2014/main" id="{D5A99371-84CF-4C06-9F19-16E976C4731C}"/>
              </a:ext>
            </a:extLst>
          </p:cNvPr>
          <p:cNvSpPr>
            <a:spLocks noGrp="1"/>
          </p:cNvSpPr>
          <p:nvPr>
            <p:ph type="sldNum" sz="quarter" idx="12"/>
          </p:nvPr>
        </p:nvSpPr>
        <p:spPr>
          <a:xfrm flipV="1">
            <a:off x="0" y="6912000"/>
            <a:ext cx="0" cy="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p:spPr>
        <p:txBody>
          <a:bodyPr/>
          <a:lstStyle>
            <a:lvl1pPr>
              <a:defRPr sz="100">
                <a:noFill/>
              </a:defRPr>
            </a:lvl1pPr>
          </a:lstStyle>
          <a:p>
            <a:fld id="{24C8C45C-947F-4981-8B3F-4F32E973C901}" type="slidenum">
              <a:rPr lang="da-DK" smtClean="0"/>
              <a:pPr/>
              <a:t>‹nr.›</a:t>
            </a:fld>
            <a:endParaRPr lang="da-DK" dirty="0"/>
          </a:p>
        </p:txBody>
      </p:sp>
      <p:pic>
        <p:nvPicPr>
          <p:cNvPr id="17" name="LogoEnd">
            <a:extLst>
              <a:ext uri="{FF2B5EF4-FFF2-40B4-BE49-F238E27FC236}">
                <a16:creationId xmlns:a16="http://schemas.microsoft.com/office/drawing/2014/main" id="{D938A296-E57A-445D-ADDF-941A5DFB3C5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57548" y="4653650"/>
            <a:ext cx="3506953" cy="553826"/>
          </a:xfrm>
          <a:prstGeom prst="rect">
            <a:avLst/>
          </a:prstGeom>
        </p:spPr>
      </p:pic>
    </p:spTree>
    <p:extLst>
      <p:ext uri="{BB962C8B-B14F-4D97-AF65-F5344CB8AC3E}">
        <p14:creationId xmlns:p14="http://schemas.microsoft.com/office/powerpoint/2010/main" val="3813553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0.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9.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29.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theme" Target="../theme/theme5.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image" Target="../media/image20.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6.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29.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image" Target="../media/image20.png"/><Relationship Id="rId2" Type="http://schemas.openxmlformats.org/officeDocument/2006/relationships/slideLayout" Target="../slideLayouts/slideLayout118.xml"/><Relationship Id="rId16" Type="http://schemas.openxmlformats.org/officeDocument/2006/relationships/theme" Target="../theme/theme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1007539" y="1150633"/>
            <a:ext cx="10706097" cy="1179821"/>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1007551" y="2331557"/>
            <a:ext cx="10703983" cy="3672368"/>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FLD_PresentationTitle"/>
          <p:cNvSpPr>
            <a:spLocks noGrp="1"/>
          </p:cNvSpPr>
          <p:nvPr>
            <p:ph type="ftr" sz="quarter" idx="3"/>
          </p:nvPr>
        </p:nvSpPr>
        <p:spPr>
          <a:xfrm>
            <a:off x="8220909" y="6420474"/>
            <a:ext cx="2988644" cy="146223"/>
          </a:xfrm>
          <a:prstGeom prst="rect">
            <a:avLst/>
          </a:prstGeom>
        </p:spPr>
        <p:txBody>
          <a:bodyPr vert="horz" lIns="0" tIns="0" rIns="0" bIns="0" rtlCol="0" anchor="b" anchorCtr="0"/>
          <a:lstStyle>
            <a:lvl1pPr algn="r">
              <a:defRPr sz="700" b="1">
                <a:solidFill>
                  <a:schemeClr val="tx1"/>
                </a:solidFill>
              </a:defRPr>
            </a:lvl1pPr>
          </a:lstStyle>
          <a:p>
            <a:endParaRPr lang="en-GB" dirty="0">
              <a:solidFill>
                <a:prstClr val="black"/>
              </a:solidFill>
            </a:endParaRPr>
          </a:p>
        </p:txBody>
      </p:sp>
      <p:sp>
        <p:nvSpPr>
          <p:cNvPr id="4" name="Date_GeneralDate"/>
          <p:cNvSpPr>
            <a:spLocks noGrp="1"/>
          </p:cNvSpPr>
          <p:nvPr>
            <p:ph type="dt" sz="half" idx="2"/>
          </p:nvPr>
        </p:nvSpPr>
        <p:spPr>
          <a:xfrm>
            <a:off x="8220909" y="6571531"/>
            <a:ext cx="2988644" cy="108000"/>
          </a:xfrm>
          <a:prstGeom prst="rect">
            <a:avLst/>
          </a:prstGeom>
        </p:spPr>
        <p:txBody>
          <a:bodyPr vert="horz" wrap="square" lIns="0" tIns="0" rIns="0" bIns="0" rtlCol="0" anchor="ctr" anchorCtr="0"/>
          <a:lstStyle>
            <a:lvl1pPr algn="r">
              <a:defRPr sz="700">
                <a:solidFill>
                  <a:schemeClr val="tx1"/>
                </a:solidFill>
              </a:defRPr>
            </a:lvl1p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6"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pic>
        <p:nvPicPr>
          <p:cNvPr id="8" name="Picture 4"/>
          <p:cNvPicPr>
            <a:picLocks noChangeAspect="1" noChangeArrowheads="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1048" y="6133374"/>
            <a:ext cx="426169" cy="40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1672057"/>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81" r:id="rId3"/>
    <p:sldLayoutId id="2147483682" r:id="rId4"/>
    <p:sldLayoutId id="2147483683"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5" r:id="rId18"/>
    <p:sldLayoutId id="2147483676" r:id="rId19"/>
    <p:sldLayoutId id="2147483677" r:id="rId20"/>
    <p:sldLayoutId id="2147483678" r:id="rId21"/>
    <p:sldLayoutId id="2147483679" r:id="rId22"/>
  </p:sldLayoutIdLst>
  <p:hf hdr="0"/>
  <p:txStyles>
    <p:title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p:titleStyle>
    <p:bodyStyle>
      <a:lvl1pPr marL="288000" indent="-288000" algn="l" defTabSz="685800"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1pPr>
      <a:lvl2pPr marL="576000" indent="-288000" algn="l" defTabSz="685800"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2pPr>
      <a:lvl3pPr marL="864000" indent="-288000" algn="l" defTabSz="685800"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3pPr>
      <a:lvl4pPr marL="864000" indent="-288000" algn="l" defTabSz="685800"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4pPr>
      <a:lvl5pPr marL="864000" indent="-288000" algn="l" defTabSz="685800"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5pPr>
      <a:lvl6pPr marL="864000" indent="-288000" algn="l" defTabSz="685800"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6pPr>
      <a:lvl7pPr marL="864000" indent="-288000" algn="l" defTabSz="685800" rtl="0" eaLnBrk="1" latinLnBrk="0" hangingPunct="1">
        <a:lnSpc>
          <a:spcPct val="150000"/>
        </a:lnSpc>
        <a:spcBef>
          <a:spcPts val="0"/>
        </a:spcBef>
        <a:buFont typeface="Verdana" panose="020B0604030504040204" pitchFamily="34" charset="0"/>
        <a:buChar char="●"/>
        <a:defRPr sz="1200" kern="1200" baseline="0">
          <a:solidFill>
            <a:schemeClr val="tx1"/>
          </a:solidFill>
          <a:latin typeface="+mn-lt"/>
          <a:ea typeface="+mn-ea"/>
          <a:cs typeface="+mn-cs"/>
        </a:defRPr>
      </a:lvl7pPr>
      <a:lvl8pPr marL="864000" indent="-288000" algn="l" defTabSz="685800"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8pPr>
      <a:lvl9pPr marL="864000" indent="-288000" algn="l" defTabSz="685800" rtl="0" eaLnBrk="1" latinLnBrk="0" hangingPunct="1">
        <a:lnSpc>
          <a:spcPct val="150000"/>
        </a:lnSpc>
        <a:spcBef>
          <a:spcPts val="0"/>
        </a:spcBef>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76">
          <p15:clr>
            <a:srgbClr val="F26B43"/>
          </p15:clr>
        </p15:guide>
        <p15:guide id="3" orient="horz" pos="725">
          <p15:clr>
            <a:srgbClr val="F26B43"/>
          </p15:clr>
        </p15:guide>
        <p15:guide id="5" orient="horz" pos="3782">
          <p15:clr>
            <a:srgbClr val="F26B43"/>
          </p15:clr>
        </p15:guide>
        <p15:guide id="6" orient="horz" pos="1179">
          <p15:clr>
            <a:srgbClr val="F26B43"/>
          </p15:clr>
        </p15:guide>
        <p15:guide id="7" orient="horz" pos="1468">
          <p15:clr>
            <a:srgbClr val="F26B43"/>
          </p15:clr>
        </p15:guide>
        <p15:guide id="8" pos="553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97137" y="1528348"/>
            <a:ext cx="10592967" cy="802103"/>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794757" y="2500627"/>
            <a:ext cx="10595347" cy="3503299"/>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LD_PresentationTitle"/>
          <p:cNvSpPr>
            <a:spLocks noGrp="1"/>
          </p:cNvSpPr>
          <p:nvPr>
            <p:ph type="ftr" sz="quarter" idx="3"/>
          </p:nvPr>
        </p:nvSpPr>
        <p:spPr>
          <a:xfrm>
            <a:off x="8148379" y="6392547"/>
            <a:ext cx="2824104" cy="167552"/>
          </a:xfrm>
          <a:prstGeom prst="rect">
            <a:avLst/>
          </a:prstGeom>
        </p:spPr>
        <p:txBody>
          <a:bodyPr vert="horz" lIns="0" tIns="0" rIns="0" bIns="0" rtlCol="0" anchor="b" anchorCtr="0"/>
          <a:lstStyle>
            <a:lvl1pPr algn="r">
              <a:defRPr sz="700" b="1">
                <a:solidFill>
                  <a:schemeClr val="tx1"/>
                </a:solidFill>
              </a:defRPr>
            </a:lvl1pPr>
          </a:lstStyle>
          <a:p>
            <a:endParaRPr lang="en-GB" dirty="0"/>
          </a:p>
        </p:txBody>
      </p:sp>
      <p:sp>
        <p:nvSpPr>
          <p:cNvPr id="4" name="Date_GeneralDate"/>
          <p:cNvSpPr>
            <a:spLocks noGrp="1"/>
          </p:cNvSpPr>
          <p:nvPr>
            <p:ph type="dt" sz="half" idx="2"/>
          </p:nvPr>
        </p:nvSpPr>
        <p:spPr>
          <a:xfrm>
            <a:off x="8148379" y="6564941"/>
            <a:ext cx="2824104" cy="108000"/>
          </a:xfrm>
          <a:prstGeom prst="rect">
            <a:avLst/>
          </a:prstGeom>
        </p:spPr>
        <p:txBody>
          <a:bodyPr vert="horz" wrap="square" lIns="0" tIns="0" rIns="0" bIns="0" rtlCol="0" anchor="ctr" anchorCtr="0"/>
          <a:lstStyle>
            <a:lvl1pPr algn="r">
              <a:defRPr sz="700">
                <a:solidFill>
                  <a:schemeClr val="tx1"/>
                </a:solidFill>
              </a:defRPr>
            </a:lvl1pPr>
          </a:lstStyle>
          <a:p>
            <a:fld id="{04E28649-079F-4D0A-9D20-603F9FA57290}" type="datetime2">
              <a:rPr lang="da-DK" smtClean="0"/>
              <a:pPr/>
              <a:t>4. februar 2025</a:t>
            </a:fld>
            <a:endParaRPr lang="en-GB" dirty="0"/>
          </a:p>
        </p:txBody>
      </p:sp>
      <p:sp>
        <p:nvSpPr>
          <p:cNvPr id="8" name="Slide Number Placeholder 7">
            <a:extLst>
              <a:ext uri="{FF2B5EF4-FFF2-40B4-BE49-F238E27FC236}">
                <a16:creationId xmlns:a16="http://schemas.microsoft.com/office/drawing/2014/main" id="{6BF25F4C-15AE-497A-8D1A-5C528CDA7CBB}"/>
              </a:ext>
            </a:extLst>
          </p:cNvPr>
          <p:cNvSpPr>
            <a:spLocks noGrp="1"/>
          </p:cNvSpPr>
          <p:nvPr>
            <p:ph type="sldNum" sz="quarter" idx="4"/>
          </p:nvPr>
        </p:nvSpPr>
        <p:spPr>
          <a:xfrm>
            <a:off x="11387606" y="6514880"/>
            <a:ext cx="373315" cy="208122"/>
          </a:xfrm>
          <a:prstGeom prst="rect">
            <a:avLst/>
          </a:prstGeom>
        </p:spPr>
        <p:txBody>
          <a:bodyPr vert="horz" wrap="none" lIns="0" tIns="0" rIns="0" bIns="0" rtlCol="0" anchor="ctr"/>
          <a:lstStyle>
            <a:lvl1pPr algn="r">
              <a:defRPr sz="700">
                <a:solidFill>
                  <a:schemeClr val="tx1"/>
                </a:solidFill>
              </a:defRPr>
            </a:lvl1pPr>
          </a:lstStyle>
          <a:p>
            <a:fld id="{E1EA47C5-00F7-4308-9CB9-463B1A6058F9}" type="slidenum">
              <a:rPr lang="da-DK" smtClean="0"/>
              <a:pPr/>
              <a:t>‹nr.›</a:t>
            </a:fld>
            <a:endParaRPr lang="da-DK" dirty="0"/>
          </a:p>
        </p:txBody>
      </p:sp>
      <p:sp>
        <p:nvSpPr>
          <p:cNvPr id="9" name="TextBox 8">
            <a:extLst>
              <a:ext uri="{FF2B5EF4-FFF2-40B4-BE49-F238E27FC236}">
                <a16:creationId xmlns:a16="http://schemas.microsoft.com/office/drawing/2014/main" id="{549BFBCF-42F8-4B85-A1A5-7895951B1BAE}"/>
              </a:ext>
            </a:extLst>
          </p:cNvPr>
          <p:cNvSpPr txBox="1"/>
          <p:nvPr/>
        </p:nvSpPr>
        <p:spPr>
          <a:xfrm>
            <a:off x="6637107" y="6895483"/>
            <a:ext cx="5123814" cy="492443"/>
          </a:xfrm>
          <a:prstGeom prst="rect">
            <a:avLst/>
          </a:prstGeom>
          <a:noFill/>
        </p:spPr>
        <p:txBody>
          <a:bodyPr wrap="square" lIns="0" tIns="0" rIns="0" bIns="0" rtlCol="0">
            <a:spAutoFit/>
          </a:bodyPr>
          <a:lstStyle/>
          <a:p>
            <a:pPr algn="r">
              <a:lnSpc>
                <a:spcPct val="100000"/>
              </a:lnSpc>
            </a:pPr>
            <a:r>
              <a:rPr lang="da-DK" sz="800" b="1" noProof="1"/>
              <a:t>                                                 Indsæt mærke:</a:t>
            </a:r>
          </a:p>
          <a:p>
            <a:pPr algn="r">
              <a:lnSpc>
                <a:spcPct val="100000"/>
              </a:lnSpc>
            </a:pPr>
            <a:r>
              <a:rPr lang="da-DK" sz="800" noProof="1"/>
              <a:t>Klik på fanen </a:t>
            </a:r>
            <a:r>
              <a:rPr lang="da-DK" sz="800" b="1" noProof="1"/>
              <a:t>Vis</a:t>
            </a:r>
            <a:r>
              <a:rPr lang="da-DK" sz="800" b="0" noProof="1"/>
              <a:t>, vælg </a:t>
            </a:r>
            <a:r>
              <a:rPr lang="da-DK" sz="800" b="1" noProof="1"/>
              <a:t>Diasmaster. </a:t>
            </a:r>
            <a:r>
              <a:rPr lang="da-DK" sz="800" b="0" noProof="1"/>
              <a:t>Klik på det øverste layout, </a:t>
            </a:r>
            <a:r>
              <a:rPr lang="da-DK" sz="800" b="1" noProof="1"/>
              <a:t>FKO Diasmaster</a:t>
            </a:r>
            <a:r>
              <a:rPr lang="da-DK" sz="800" b="0" noProof="1"/>
              <a:t>.</a:t>
            </a:r>
            <a:r>
              <a:rPr lang="da-DK" sz="800" b="1" noProof="1"/>
              <a:t> </a:t>
            </a:r>
            <a:br>
              <a:rPr lang="da-DK" sz="800" b="1" noProof="1"/>
            </a:br>
            <a:r>
              <a:rPr lang="da-DK" sz="800" noProof="1"/>
              <a:t>Højreklik på den usynlige kasse til venstre for sidenr og vælg </a:t>
            </a:r>
            <a:r>
              <a:rPr lang="da-DK" sz="800" b="1" noProof="1"/>
              <a:t>Udskift billede</a:t>
            </a:r>
            <a:r>
              <a:rPr lang="da-DK" sz="800" noProof="1"/>
              <a:t>, find mærke.</a:t>
            </a:r>
            <a:br>
              <a:rPr lang="da-DK" sz="800" noProof="1"/>
            </a:br>
            <a:r>
              <a:rPr lang="da-DK" sz="800" noProof="1"/>
              <a:t>Klik på</a:t>
            </a:r>
            <a:r>
              <a:rPr lang="da-DK" sz="800" b="1" noProof="1"/>
              <a:t> Luk mastervisning</a:t>
            </a:r>
            <a:r>
              <a:rPr lang="da-DK" sz="800" b="0" noProof="1"/>
              <a:t>.</a:t>
            </a:r>
          </a:p>
        </p:txBody>
      </p:sp>
      <p:pic>
        <p:nvPicPr>
          <p:cNvPr id="11" name="Indsæt mærke eller ta bort">
            <a:extLst>
              <a:ext uri="{FF2B5EF4-FFF2-40B4-BE49-F238E27FC236}">
                <a16:creationId xmlns:a16="http://schemas.microsoft.com/office/drawing/2014/main" id="{5F8A473A-6C8A-4FC7-BE5F-4018C433B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199162" y="6301801"/>
            <a:ext cx="345473" cy="420660"/>
          </a:xfrm>
          <a:prstGeom prst="rect">
            <a:avLst/>
          </a:prstGeom>
        </p:spPr>
      </p:pic>
    </p:spTree>
    <p:extLst>
      <p:ext uri="{BB962C8B-B14F-4D97-AF65-F5344CB8AC3E}">
        <p14:creationId xmlns:p14="http://schemas.microsoft.com/office/powerpoint/2010/main" val="34031481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hdr="0"/>
  <p:txStyles>
    <p:titleStyle>
      <a:lvl1pPr algn="l" defTabSz="685811" rtl="0" eaLnBrk="1" latinLnBrk="0" hangingPunct="1">
        <a:lnSpc>
          <a:spcPct val="102000"/>
        </a:lnSpc>
        <a:spcBef>
          <a:spcPct val="0"/>
        </a:spcBef>
        <a:buNone/>
        <a:defRPr sz="2800" b="1" kern="1200">
          <a:solidFill>
            <a:schemeClr val="tx1"/>
          </a:solidFill>
          <a:latin typeface="+mj-lt"/>
          <a:ea typeface="+mj-ea"/>
          <a:cs typeface="+mj-cs"/>
        </a:defRPr>
      </a:lvl1pPr>
    </p:titleStyle>
    <p:bodyStyle>
      <a:lvl1pPr marL="342000" indent="-342000" algn="l" defTabSz="685811" rtl="0" eaLnBrk="1" latinLnBrk="0" hangingPunct="1">
        <a:lnSpc>
          <a:spcPct val="125000"/>
        </a:lnSpc>
        <a:spcBef>
          <a:spcPts val="600"/>
        </a:spcBef>
        <a:buFont typeface="Verdana" panose="020B0604030504040204" pitchFamily="34" charset="0"/>
        <a:buChar char="●"/>
        <a:defRPr sz="1800" kern="1200">
          <a:solidFill>
            <a:schemeClr val="tx1"/>
          </a:solidFill>
          <a:latin typeface="+mn-lt"/>
          <a:ea typeface="+mn-ea"/>
          <a:cs typeface="+mn-cs"/>
        </a:defRPr>
      </a:lvl1pPr>
      <a:lvl2pPr marL="684000" indent="-342000" algn="l" defTabSz="685811" rtl="0" eaLnBrk="1" latinLnBrk="0" hangingPunct="1">
        <a:lnSpc>
          <a:spcPct val="125000"/>
        </a:lnSpc>
        <a:spcBef>
          <a:spcPts val="600"/>
        </a:spcBef>
        <a:buFont typeface="Verdana" panose="020B0604030504040204" pitchFamily="34" charset="0"/>
        <a:buChar char="●"/>
        <a:defRPr sz="1600" kern="1200">
          <a:solidFill>
            <a:schemeClr val="tx1"/>
          </a:solidFill>
          <a:latin typeface="+mn-lt"/>
          <a:ea typeface="+mn-ea"/>
          <a:cs typeface="+mn-cs"/>
        </a:defRPr>
      </a:lvl2pPr>
      <a:lvl3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3pPr>
      <a:lvl4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4pPr>
      <a:lvl5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p:bodyStyle>
    <p:otherStyle>
      <a:defPPr>
        <a:defRPr lang="en-US"/>
      </a:defPPr>
      <a:lvl1pPr marL="0" algn="l" defTabSz="685811" rtl="0" eaLnBrk="1" latinLnBrk="0" hangingPunct="1">
        <a:defRPr sz="1350" kern="1200">
          <a:solidFill>
            <a:schemeClr val="tx1"/>
          </a:solidFill>
          <a:latin typeface="+mn-lt"/>
          <a:ea typeface="+mn-ea"/>
          <a:cs typeface="+mn-cs"/>
        </a:defRPr>
      </a:lvl1pPr>
      <a:lvl2pPr marL="342906" algn="l" defTabSz="685811" rtl="0" eaLnBrk="1" latinLnBrk="0" hangingPunct="1">
        <a:defRPr sz="1350" kern="1200">
          <a:solidFill>
            <a:schemeClr val="tx1"/>
          </a:solidFill>
          <a:latin typeface="+mn-lt"/>
          <a:ea typeface="+mn-ea"/>
          <a:cs typeface="+mn-cs"/>
        </a:defRPr>
      </a:lvl2pPr>
      <a:lvl3pPr marL="685811" algn="l" defTabSz="685811" rtl="0" eaLnBrk="1" latinLnBrk="0" hangingPunct="1">
        <a:defRPr sz="1350" kern="1200">
          <a:solidFill>
            <a:schemeClr val="tx1"/>
          </a:solidFill>
          <a:latin typeface="+mn-lt"/>
          <a:ea typeface="+mn-ea"/>
          <a:cs typeface="+mn-cs"/>
        </a:defRPr>
      </a:lvl3pPr>
      <a:lvl4pPr marL="1028717" algn="l" defTabSz="685811" rtl="0" eaLnBrk="1" latinLnBrk="0" hangingPunct="1">
        <a:defRPr sz="1350" kern="1200">
          <a:solidFill>
            <a:schemeClr val="tx1"/>
          </a:solidFill>
          <a:latin typeface="+mn-lt"/>
          <a:ea typeface="+mn-ea"/>
          <a:cs typeface="+mn-cs"/>
        </a:defRPr>
      </a:lvl4pPr>
      <a:lvl5pPr marL="1371623" algn="l" defTabSz="685811" rtl="0" eaLnBrk="1" latinLnBrk="0" hangingPunct="1">
        <a:defRPr sz="1350" kern="1200">
          <a:solidFill>
            <a:schemeClr val="tx1"/>
          </a:solidFill>
          <a:latin typeface="+mn-lt"/>
          <a:ea typeface="+mn-ea"/>
          <a:cs typeface="+mn-cs"/>
        </a:defRPr>
      </a:lvl5pPr>
      <a:lvl6pPr marL="1714529" algn="l" defTabSz="685811" rtl="0" eaLnBrk="1" latinLnBrk="0" hangingPunct="1">
        <a:defRPr sz="1350" kern="1200">
          <a:solidFill>
            <a:schemeClr val="tx1"/>
          </a:solidFill>
          <a:latin typeface="+mn-lt"/>
          <a:ea typeface="+mn-ea"/>
          <a:cs typeface="+mn-cs"/>
        </a:defRPr>
      </a:lvl6pPr>
      <a:lvl7pPr marL="2057434" algn="l" defTabSz="685811" rtl="0" eaLnBrk="1" latinLnBrk="0" hangingPunct="1">
        <a:defRPr sz="1350" kern="1200">
          <a:solidFill>
            <a:schemeClr val="tx1"/>
          </a:solidFill>
          <a:latin typeface="+mn-lt"/>
          <a:ea typeface="+mn-ea"/>
          <a:cs typeface="+mn-cs"/>
        </a:defRPr>
      </a:lvl7pPr>
      <a:lvl8pPr marL="2400340" algn="l" defTabSz="685811" rtl="0" eaLnBrk="1" latinLnBrk="0" hangingPunct="1">
        <a:defRPr sz="1350" kern="1200">
          <a:solidFill>
            <a:schemeClr val="tx1"/>
          </a:solidFill>
          <a:latin typeface="+mn-lt"/>
          <a:ea typeface="+mn-ea"/>
          <a:cs typeface="+mn-cs"/>
        </a:defRPr>
      </a:lvl8pPr>
      <a:lvl9pPr marL="2743246" algn="l" defTabSz="685811"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05">
          <p15:clr>
            <a:srgbClr val="F26B43"/>
          </p15:clr>
        </p15:guide>
        <p15:guide id="3" orient="horz" pos="957">
          <p15:clr>
            <a:srgbClr val="F26B43"/>
          </p15:clr>
        </p15:guide>
        <p15:guide id="5" orient="horz" pos="3782">
          <p15:clr>
            <a:srgbClr val="F26B43"/>
          </p15:clr>
        </p15:guide>
        <p15:guide id="6" orient="horz" pos="323">
          <p15:clr>
            <a:srgbClr val="F26B43"/>
          </p15:clr>
        </p15:guide>
        <p15:guide id="7" orient="horz" pos="1468">
          <p15:clr>
            <a:srgbClr val="F26B43"/>
          </p15:clr>
        </p15:guide>
        <p15:guide id="8" pos="717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97137" y="1528348"/>
            <a:ext cx="10592967" cy="802103"/>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794759" y="2500628"/>
            <a:ext cx="10595346" cy="3503299"/>
          </a:xfrm>
          <a:prstGeom prst="rect">
            <a:avLst/>
          </a:prstGeom>
        </p:spPr>
        <p:txBody>
          <a:bodyPr vert="horz" lIns="0" tIns="0" rIns="0" bIns="0" rtlCol="0">
            <a:noAutofit/>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FLD_PresentationTitle"/>
          <p:cNvSpPr>
            <a:spLocks noGrp="1"/>
          </p:cNvSpPr>
          <p:nvPr>
            <p:ph type="ftr" sz="quarter" idx="3"/>
          </p:nvPr>
        </p:nvSpPr>
        <p:spPr>
          <a:xfrm>
            <a:off x="8148379" y="6392547"/>
            <a:ext cx="2824104" cy="167552"/>
          </a:xfrm>
          <a:prstGeom prst="rect">
            <a:avLst/>
          </a:prstGeom>
        </p:spPr>
        <p:txBody>
          <a:bodyPr vert="horz" lIns="0" tIns="0" rIns="0" bIns="0" rtlCol="0" anchor="b" anchorCtr="0"/>
          <a:lstStyle>
            <a:lvl1pPr algn="r">
              <a:defRPr sz="700" b="1">
                <a:solidFill>
                  <a:schemeClr val="tx1"/>
                </a:solidFill>
              </a:defRPr>
            </a:lvl1pPr>
          </a:lstStyle>
          <a:p>
            <a:endParaRPr lang="da-DK" dirty="0"/>
          </a:p>
        </p:txBody>
      </p:sp>
      <p:sp>
        <p:nvSpPr>
          <p:cNvPr id="4" name="Date_GeneralDate"/>
          <p:cNvSpPr>
            <a:spLocks noGrp="1"/>
          </p:cNvSpPr>
          <p:nvPr>
            <p:ph type="dt" sz="half" idx="2"/>
          </p:nvPr>
        </p:nvSpPr>
        <p:spPr>
          <a:xfrm>
            <a:off x="8148379" y="6564941"/>
            <a:ext cx="2824104" cy="108000"/>
          </a:xfrm>
          <a:prstGeom prst="rect">
            <a:avLst/>
          </a:prstGeom>
        </p:spPr>
        <p:txBody>
          <a:bodyPr vert="horz" wrap="square" lIns="0" tIns="0" rIns="0" bIns="0" rtlCol="0" anchor="ctr" anchorCtr="0"/>
          <a:lstStyle>
            <a:lvl1pPr algn="r">
              <a:defRPr sz="700">
                <a:solidFill>
                  <a:schemeClr val="tx1"/>
                </a:solidFill>
              </a:defRPr>
            </a:lvl1pPr>
          </a:lstStyle>
          <a:p>
            <a:fld id="{04E28649-079F-4D0A-9D20-603F9FA57290}" type="datetime2">
              <a:rPr lang="da-DK" smtClean="0"/>
              <a:pPr/>
              <a:t>4. februar 2025</a:t>
            </a:fld>
            <a:endParaRPr lang="da-DK" dirty="0"/>
          </a:p>
        </p:txBody>
      </p:sp>
      <p:sp>
        <p:nvSpPr>
          <p:cNvPr id="8" name="Slide Number Placeholder 7">
            <a:extLst>
              <a:ext uri="{FF2B5EF4-FFF2-40B4-BE49-F238E27FC236}">
                <a16:creationId xmlns:a16="http://schemas.microsoft.com/office/drawing/2014/main" id="{6BF25F4C-15AE-497A-8D1A-5C528CDA7CBB}"/>
              </a:ext>
            </a:extLst>
          </p:cNvPr>
          <p:cNvSpPr>
            <a:spLocks noGrp="1"/>
          </p:cNvSpPr>
          <p:nvPr>
            <p:ph type="sldNum" sz="quarter" idx="4"/>
          </p:nvPr>
        </p:nvSpPr>
        <p:spPr>
          <a:xfrm>
            <a:off x="11387606" y="6514881"/>
            <a:ext cx="373314" cy="208123"/>
          </a:xfrm>
          <a:prstGeom prst="rect">
            <a:avLst/>
          </a:prstGeom>
        </p:spPr>
        <p:txBody>
          <a:bodyPr vert="horz" wrap="none" lIns="0" tIns="0" rIns="0" bIns="0" rtlCol="0" anchor="ctr"/>
          <a:lstStyle>
            <a:lvl1pPr algn="r">
              <a:defRPr sz="700">
                <a:solidFill>
                  <a:schemeClr val="tx1"/>
                </a:solidFill>
              </a:defRPr>
            </a:lvl1pPr>
          </a:lstStyle>
          <a:p>
            <a:fld id="{E1EA47C5-00F7-4308-9CB9-463B1A6058F9}" type="slidenum">
              <a:rPr lang="da-DK" smtClean="0"/>
              <a:pPr/>
              <a:t>‹nr.›</a:t>
            </a:fld>
            <a:endParaRPr lang="da-DK" dirty="0"/>
          </a:p>
        </p:txBody>
      </p:sp>
      <p:pic>
        <p:nvPicPr>
          <p:cNvPr id="14" name="Indsæt mærke eller ta bort" descr="A close up of a logo&#10;&#10;Description automatically generated">
            <a:extLst>
              <a:ext uri="{FF2B5EF4-FFF2-40B4-BE49-F238E27FC236}">
                <a16:creationId xmlns:a16="http://schemas.microsoft.com/office/drawing/2014/main" id="{5F8A473A-6C8A-4FC7-BE5F-4018C433BCFF}"/>
              </a:ext>
            </a:extLst>
          </p:cNvPr>
          <p:cNvPicPr>
            <a:picLocks noChangeAspect="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73710" y="6301802"/>
            <a:ext cx="396377" cy="420660"/>
          </a:xfrm>
          <a:prstGeom prst="rect">
            <a:avLst/>
          </a:prstGeom>
        </p:spPr>
      </p:pic>
      <p:sp>
        <p:nvSpPr>
          <p:cNvPr id="15" name="TextBox 14">
            <a:extLst>
              <a:ext uri="{FF2B5EF4-FFF2-40B4-BE49-F238E27FC236}">
                <a16:creationId xmlns:a16="http://schemas.microsoft.com/office/drawing/2014/main" id="{2280A77A-900E-446B-95BC-771ACDAB41B8}"/>
              </a:ext>
            </a:extLst>
          </p:cNvPr>
          <p:cNvSpPr txBox="1"/>
          <p:nvPr userDrawn="1"/>
        </p:nvSpPr>
        <p:spPr>
          <a:xfrm>
            <a:off x="6801572" y="6895483"/>
            <a:ext cx="4891330" cy="369332"/>
          </a:xfrm>
          <a:prstGeom prst="rect">
            <a:avLst/>
          </a:prstGeom>
          <a:noFill/>
        </p:spPr>
        <p:txBody>
          <a:bodyPr wrap="square" lIns="0" tIns="0" rIns="0" bIns="0" rtlCol="0">
            <a:spAutoFit/>
          </a:bodyPr>
          <a:lstStyle/>
          <a:p>
            <a:pPr algn="r">
              <a:lnSpc>
                <a:spcPct val="100000"/>
              </a:lnSpc>
            </a:pPr>
            <a:r>
              <a:rPr lang="da-DK" sz="800" b="1" noProof="1"/>
              <a:t>                                                 Indsæt mærke:</a:t>
            </a:r>
          </a:p>
          <a:p>
            <a:pPr algn="r">
              <a:lnSpc>
                <a:spcPct val="100000"/>
              </a:lnSpc>
            </a:pPr>
            <a:r>
              <a:rPr lang="da-DK" sz="800" noProof="1"/>
              <a:t>Klik </a:t>
            </a:r>
            <a:r>
              <a:rPr lang="da-DK" sz="800" b="1" noProof="1"/>
              <a:t>VIS</a:t>
            </a:r>
            <a:r>
              <a:rPr lang="da-DK" sz="800" b="0" noProof="1"/>
              <a:t>, vælg </a:t>
            </a:r>
            <a:r>
              <a:rPr lang="da-DK" sz="800" b="1" noProof="1"/>
              <a:t>Dias Master. </a:t>
            </a:r>
            <a:r>
              <a:rPr lang="da-DK" sz="800" b="0" noProof="1"/>
              <a:t>Klik på </a:t>
            </a:r>
            <a:r>
              <a:rPr lang="da-DK" sz="800" b="1" noProof="1"/>
              <a:t>FMN Dias Master</a:t>
            </a:r>
            <a:r>
              <a:rPr lang="da-DK" sz="800" b="0" noProof="1"/>
              <a:t>.</a:t>
            </a:r>
            <a:r>
              <a:rPr lang="da-DK" sz="800" b="1" noProof="1"/>
              <a:t> </a:t>
            </a:r>
            <a:br>
              <a:rPr lang="da-DK" sz="800" b="1" noProof="1"/>
            </a:br>
            <a:r>
              <a:rPr lang="da-DK" sz="800" noProof="1"/>
              <a:t>Højreklik på den usynlige kasse til venstre for sidenr og vælg skift billede, find korrekt mærke. </a:t>
            </a:r>
          </a:p>
        </p:txBody>
      </p:sp>
    </p:spTree>
    <p:extLst>
      <p:ext uri="{BB962C8B-B14F-4D97-AF65-F5344CB8AC3E}">
        <p14:creationId xmlns:p14="http://schemas.microsoft.com/office/powerpoint/2010/main" val="36993617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p:txStyles>
    <p:titleStyle>
      <a:lvl1pPr algn="l" defTabSz="685639" rtl="0" eaLnBrk="1" latinLnBrk="0" hangingPunct="1">
        <a:lnSpc>
          <a:spcPct val="102000"/>
        </a:lnSpc>
        <a:spcBef>
          <a:spcPct val="0"/>
        </a:spcBef>
        <a:buNone/>
        <a:defRPr sz="2799" b="1" kern="1200">
          <a:solidFill>
            <a:schemeClr val="tx1"/>
          </a:solidFill>
          <a:latin typeface="+mj-lt"/>
          <a:ea typeface="+mj-ea"/>
          <a:cs typeface="+mj-cs"/>
        </a:defRPr>
      </a:lvl1pPr>
    </p:titleStyle>
    <p:bodyStyle>
      <a:lvl1pPr marL="341915" indent="-341915" algn="l" defTabSz="685639" rtl="0" eaLnBrk="1" latinLnBrk="0" hangingPunct="1">
        <a:lnSpc>
          <a:spcPct val="125000"/>
        </a:lnSpc>
        <a:spcBef>
          <a:spcPts val="600"/>
        </a:spcBef>
        <a:buFont typeface="Verdana" panose="020B0604030504040204" pitchFamily="34" charset="0"/>
        <a:buChar char="●"/>
        <a:defRPr sz="1800" kern="1200">
          <a:solidFill>
            <a:schemeClr val="tx1"/>
          </a:solidFill>
          <a:latin typeface="+mn-lt"/>
          <a:ea typeface="+mn-ea"/>
          <a:cs typeface="+mn-cs"/>
        </a:defRPr>
      </a:lvl1pPr>
      <a:lvl2pPr marL="683829" indent="-341915" algn="l" defTabSz="685639" rtl="0" eaLnBrk="1" latinLnBrk="0" hangingPunct="1">
        <a:lnSpc>
          <a:spcPct val="125000"/>
        </a:lnSpc>
        <a:spcBef>
          <a:spcPts val="600"/>
        </a:spcBef>
        <a:buFont typeface="Verdana" panose="020B0604030504040204" pitchFamily="34" charset="0"/>
        <a:buChar char="●"/>
        <a:defRPr sz="1600" kern="1200">
          <a:solidFill>
            <a:schemeClr val="tx1"/>
          </a:solidFill>
          <a:latin typeface="+mn-lt"/>
          <a:ea typeface="+mn-ea"/>
          <a:cs typeface="+mn-cs"/>
        </a:defRPr>
      </a:lvl2pPr>
      <a:lvl3pPr marL="1025744" indent="-341915" algn="l" defTabSz="685639"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3pPr>
      <a:lvl4pPr marL="1025744" indent="-341915" algn="l" defTabSz="685639"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4pPr>
      <a:lvl5pPr marL="1025744" indent="-341915" algn="l" defTabSz="685639"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5pPr>
      <a:lvl6pPr marL="1025744" indent="-341915" algn="l" defTabSz="685639"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5744" indent="-341915" algn="l" defTabSz="685639"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5744" indent="-341915" algn="l" defTabSz="685639"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5744" indent="-341915" algn="l" defTabSz="685639"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p:bodyStyle>
    <p:otherStyle>
      <a:defPPr>
        <a:defRPr lang="en-US"/>
      </a:defPPr>
      <a:lvl1pPr marL="0" algn="l" defTabSz="685639" rtl="0" eaLnBrk="1" latinLnBrk="0" hangingPunct="1">
        <a:defRPr sz="1350" kern="1200">
          <a:solidFill>
            <a:schemeClr val="tx1"/>
          </a:solidFill>
          <a:latin typeface="+mn-lt"/>
          <a:ea typeface="+mn-ea"/>
          <a:cs typeface="+mn-cs"/>
        </a:defRPr>
      </a:lvl1pPr>
      <a:lvl2pPr marL="342821" algn="l" defTabSz="685639" rtl="0" eaLnBrk="1" latinLnBrk="0" hangingPunct="1">
        <a:defRPr sz="1350" kern="1200">
          <a:solidFill>
            <a:schemeClr val="tx1"/>
          </a:solidFill>
          <a:latin typeface="+mn-lt"/>
          <a:ea typeface="+mn-ea"/>
          <a:cs typeface="+mn-cs"/>
        </a:defRPr>
      </a:lvl2pPr>
      <a:lvl3pPr marL="685639" algn="l" defTabSz="685639" rtl="0" eaLnBrk="1" latinLnBrk="0" hangingPunct="1">
        <a:defRPr sz="1350" kern="1200">
          <a:solidFill>
            <a:schemeClr val="tx1"/>
          </a:solidFill>
          <a:latin typeface="+mn-lt"/>
          <a:ea typeface="+mn-ea"/>
          <a:cs typeface="+mn-cs"/>
        </a:defRPr>
      </a:lvl3pPr>
      <a:lvl4pPr marL="1028460" algn="l" defTabSz="685639" rtl="0" eaLnBrk="1" latinLnBrk="0" hangingPunct="1">
        <a:defRPr sz="1350" kern="1200">
          <a:solidFill>
            <a:schemeClr val="tx1"/>
          </a:solidFill>
          <a:latin typeface="+mn-lt"/>
          <a:ea typeface="+mn-ea"/>
          <a:cs typeface="+mn-cs"/>
        </a:defRPr>
      </a:lvl4pPr>
      <a:lvl5pPr marL="1371280" algn="l" defTabSz="685639" rtl="0" eaLnBrk="1" latinLnBrk="0" hangingPunct="1">
        <a:defRPr sz="1350" kern="1200">
          <a:solidFill>
            <a:schemeClr val="tx1"/>
          </a:solidFill>
          <a:latin typeface="+mn-lt"/>
          <a:ea typeface="+mn-ea"/>
          <a:cs typeface="+mn-cs"/>
        </a:defRPr>
      </a:lvl5pPr>
      <a:lvl6pPr marL="1714101" algn="l" defTabSz="685639" rtl="0" eaLnBrk="1" latinLnBrk="0" hangingPunct="1">
        <a:defRPr sz="1350" kern="1200">
          <a:solidFill>
            <a:schemeClr val="tx1"/>
          </a:solidFill>
          <a:latin typeface="+mn-lt"/>
          <a:ea typeface="+mn-ea"/>
          <a:cs typeface="+mn-cs"/>
        </a:defRPr>
      </a:lvl6pPr>
      <a:lvl7pPr marL="2056920" algn="l" defTabSz="685639" rtl="0" eaLnBrk="1" latinLnBrk="0" hangingPunct="1">
        <a:defRPr sz="1350" kern="1200">
          <a:solidFill>
            <a:schemeClr val="tx1"/>
          </a:solidFill>
          <a:latin typeface="+mn-lt"/>
          <a:ea typeface="+mn-ea"/>
          <a:cs typeface="+mn-cs"/>
        </a:defRPr>
      </a:lvl7pPr>
      <a:lvl8pPr marL="2399740" algn="l" defTabSz="685639" rtl="0" eaLnBrk="1" latinLnBrk="0" hangingPunct="1">
        <a:defRPr sz="1350" kern="1200">
          <a:solidFill>
            <a:schemeClr val="tx1"/>
          </a:solidFill>
          <a:latin typeface="+mn-lt"/>
          <a:ea typeface="+mn-ea"/>
          <a:cs typeface="+mn-cs"/>
        </a:defRPr>
      </a:lvl8pPr>
      <a:lvl9pPr marL="2742561" algn="l" defTabSz="68563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05">
          <p15:clr>
            <a:srgbClr val="F26B43"/>
          </p15:clr>
        </p15:guide>
        <p15:guide id="3" orient="horz" pos="957">
          <p15:clr>
            <a:srgbClr val="F26B43"/>
          </p15:clr>
        </p15:guide>
        <p15:guide id="5" orient="horz" pos="3782">
          <p15:clr>
            <a:srgbClr val="F26B43"/>
          </p15:clr>
        </p15:guide>
        <p15:guide id="6" orient="horz" pos="323">
          <p15:clr>
            <a:srgbClr val="F26B43"/>
          </p15:clr>
        </p15:guide>
        <p15:guide id="7" orient="horz" pos="1468">
          <p15:clr>
            <a:srgbClr val="F26B43"/>
          </p15:clr>
        </p15:guide>
        <p15:guide id="8" pos="717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97138" y="1528348"/>
            <a:ext cx="10592967" cy="802103"/>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794757" y="2500627"/>
            <a:ext cx="10595347" cy="3503299"/>
          </a:xfrm>
          <a:prstGeom prst="rect">
            <a:avLst/>
          </a:prstGeom>
        </p:spPr>
        <p:txBody>
          <a:bodyPr vert="horz" lIns="0" tIns="0" rIns="0" bIns="0" rtlCol="0">
            <a:noAutofit/>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FLD_PresentationTitle"/>
          <p:cNvSpPr>
            <a:spLocks noGrp="1"/>
          </p:cNvSpPr>
          <p:nvPr>
            <p:ph type="ftr" sz="quarter" idx="3"/>
          </p:nvPr>
        </p:nvSpPr>
        <p:spPr>
          <a:xfrm>
            <a:off x="8148379" y="6392547"/>
            <a:ext cx="2824104" cy="167552"/>
          </a:xfrm>
          <a:prstGeom prst="rect">
            <a:avLst/>
          </a:prstGeom>
        </p:spPr>
        <p:txBody>
          <a:bodyPr vert="horz" lIns="0" tIns="0" rIns="0" bIns="0" rtlCol="0" anchor="b" anchorCtr="0"/>
          <a:lstStyle>
            <a:lvl1pPr algn="r">
              <a:defRPr sz="700" b="1">
                <a:solidFill>
                  <a:schemeClr val="tx1"/>
                </a:solidFill>
              </a:defRPr>
            </a:lvl1pPr>
          </a:lstStyle>
          <a:p>
            <a:endParaRPr lang="da-DK" dirty="0"/>
          </a:p>
        </p:txBody>
      </p:sp>
      <p:sp>
        <p:nvSpPr>
          <p:cNvPr id="4" name="Date_GeneralDate"/>
          <p:cNvSpPr>
            <a:spLocks noGrp="1"/>
          </p:cNvSpPr>
          <p:nvPr>
            <p:ph type="dt" sz="half" idx="2"/>
          </p:nvPr>
        </p:nvSpPr>
        <p:spPr>
          <a:xfrm>
            <a:off x="8148379" y="6564941"/>
            <a:ext cx="2824104" cy="108000"/>
          </a:xfrm>
          <a:prstGeom prst="rect">
            <a:avLst/>
          </a:prstGeom>
        </p:spPr>
        <p:txBody>
          <a:bodyPr vert="horz" wrap="square" lIns="0" tIns="0" rIns="0" bIns="0" rtlCol="0" anchor="ctr" anchorCtr="0"/>
          <a:lstStyle>
            <a:lvl1pPr algn="r">
              <a:defRPr sz="700">
                <a:solidFill>
                  <a:schemeClr val="tx1"/>
                </a:solidFill>
              </a:defRPr>
            </a:lvl1pPr>
          </a:lstStyle>
          <a:p>
            <a:fld id="{04E28649-079F-4D0A-9D20-603F9FA57290}" type="datetime2">
              <a:rPr lang="da-DK" smtClean="0"/>
              <a:pPr/>
              <a:t>4. februar 2025</a:t>
            </a:fld>
            <a:endParaRPr lang="da-DK" dirty="0"/>
          </a:p>
        </p:txBody>
      </p:sp>
      <p:sp>
        <p:nvSpPr>
          <p:cNvPr id="8" name="Slide Number Placeholder 7">
            <a:extLst>
              <a:ext uri="{FF2B5EF4-FFF2-40B4-BE49-F238E27FC236}">
                <a16:creationId xmlns:a16="http://schemas.microsoft.com/office/drawing/2014/main" id="{6BF25F4C-15AE-497A-8D1A-5C528CDA7CBB}"/>
              </a:ext>
            </a:extLst>
          </p:cNvPr>
          <p:cNvSpPr>
            <a:spLocks noGrp="1"/>
          </p:cNvSpPr>
          <p:nvPr>
            <p:ph type="sldNum" sz="quarter" idx="4"/>
          </p:nvPr>
        </p:nvSpPr>
        <p:spPr>
          <a:xfrm>
            <a:off x="11387605" y="6514880"/>
            <a:ext cx="373315" cy="208123"/>
          </a:xfrm>
          <a:prstGeom prst="rect">
            <a:avLst/>
          </a:prstGeom>
        </p:spPr>
        <p:txBody>
          <a:bodyPr vert="horz" wrap="none" lIns="0" tIns="0" rIns="0" bIns="0" rtlCol="0" anchor="ctr"/>
          <a:lstStyle>
            <a:lvl1pPr algn="r">
              <a:defRPr sz="700">
                <a:solidFill>
                  <a:schemeClr val="tx1"/>
                </a:solidFill>
              </a:defRPr>
            </a:lvl1pPr>
          </a:lstStyle>
          <a:p>
            <a:fld id="{E1EA47C5-00F7-4308-9CB9-463B1A6058F9}" type="slidenum">
              <a:rPr lang="da-DK" smtClean="0"/>
              <a:pPr/>
              <a:t>‹nr.›</a:t>
            </a:fld>
            <a:endParaRPr lang="da-DK" dirty="0"/>
          </a:p>
        </p:txBody>
      </p:sp>
      <p:pic>
        <p:nvPicPr>
          <p:cNvPr id="14" name="Indsæt mærke eller ta bort" descr="A close up of a logo&#10;&#10;Description automatically generated">
            <a:extLst>
              <a:ext uri="{FF2B5EF4-FFF2-40B4-BE49-F238E27FC236}">
                <a16:creationId xmlns:a16="http://schemas.microsoft.com/office/drawing/2014/main" id="{5F8A473A-6C8A-4FC7-BE5F-4018C433BCFF}"/>
              </a:ext>
            </a:extLst>
          </p:cNvPr>
          <p:cNvPicPr>
            <a:picLocks noChangeAspect="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73710" y="6301802"/>
            <a:ext cx="396377" cy="420660"/>
          </a:xfrm>
          <a:prstGeom prst="rect">
            <a:avLst/>
          </a:prstGeom>
        </p:spPr>
      </p:pic>
      <p:sp>
        <p:nvSpPr>
          <p:cNvPr id="15" name="TextBox 14">
            <a:extLst>
              <a:ext uri="{FF2B5EF4-FFF2-40B4-BE49-F238E27FC236}">
                <a16:creationId xmlns:a16="http://schemas.microsoft.com/office/drawing/2014/main" id="{2280A77A-900E-446B-95BC-771ACDAB41B8}"/>
              </a:ext>
            </a:extLst>
          </p:cNvPr>
          <p:cNvSpPr txBox="1"/>
          <p:nvPr userDrawn="1"/>
        </p:nvSpPr>
        <p:spPr>
          <a:xfrm>
            <a:off x="6801573" y="6895483"/>
            <a:ext cx="4891329" cy="369332"/>
          </a:xfrm>
          <a:prstGeom prst="rect">
            <a:avLst/>
          </a:prstGeom>
          <a:noFill/>
        </p:spPr>
        <p:txBody>
          <a:bodyPr wrap="square" lIns="0" tIns="0" rIns="0" bIns="0" rtlCol="0">
            <a:spAutoFit/>
          </a:bodyPr>
          <a:lstStyle/>
          <a:p>
            <a:pPr algn="r">
              <a:lnSpc>
                <a:spcPct val="100000"/>
              </a:lnSpc>
            </a:pPr>
            <a:r>
              <a:rPr lang="da-DK" sz="800" b="1" noProof="1"/>
              <a:t>                                                 Indsæt mærke:</a:t>
            </a:r>
          </a:p>
          <a:p>
            <a:pPr algn="r">
              <a:lnSpc>
                <a:spcPct val="100000"/>
              </a:lnSpc>
            </a:pPr>
            <a:r>
              <a:rPr lang="da-DK" sz="800" noProof="1"/>
              <a:t>Klik </a:t>
            </a:r>
            <a:r>
              <a:rPr lang="da-DK" sz="800" b="1" noProof="1"/>
              <a:t>VIS</a:t>
            </a:r>
            <a:r>
              <a:rPr lang="da-DK" sz="800" b="0" noProof="1"/>
              <a:t>, vælg </a:t>
            </a:r>
            <a:r>
              <a:rPr lang="da-DK" sz="800" b="1" noProof="1"/>
              <a:t>Dias Master. </a:t>
            </a:r>
            <a:r>
              <a:rPr lang="da-DK" sz="800" b="0" noProof="1"/>
              <a:t>Klik på </a:t>
            </a:r>
            <a:r>
              <a:rPr lang="da-DK" sz="800" b="1" noProof="1"/>
              <a:t>FMN Dias Master</a:t>
            </a:r>
            <a:r>
              <a:rPr lang="da-DK" sz="800" b="0" noProof="1"/>
              <a:t>.</a:t>
            </a:r>
            <a:r>
              <a:rPr lang="da-DK" sz="800" b="1" noProof="1"/>
              <a:t> </a:t>
            </a:r>
            <a:br>
              <a:rPr lang="da-DK" sz="800" b="1" noProof="1"/>
            </a:br>
            <a:r>
              <a:rPr lang="da-DK" sz="800" noProof="1"/>
              <a:t>Højreklik på den usynlige kasse til venstre for sidenr og vælg skift billede, find korrekt mærke. </a:t>
            </a:r>
          </a:p>
        </p:txBody>
      </p:sp>
    </p:spTree>
    <p:extLst>
      <p:ext uri="{BB962C8B-B14F-4D97-AF65-F5344CB8AC3E}">
        <p14:creationId xmlns:p14="http://schemas.microsoft.com/office/powerpoint/2010/main" val="382577354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hdr="0"/>
  <p:txStyles>
    <p:titleStyle>
      <a:lvl1pPr algn="l" defTabSz="685794" rtl="0" eaLnBrk="1" latinLnBrk="0" hangingPunct="1">
        <a:lnSpc>
          <a:spcPct val="102000"/>
        </a:lnSpc>
        <a:spcBef>
          <a:spcPct val="0"/>
        </a:spcBef>
        <a:buNone/>
        <a:defRPr sz="2800" b="1" kern="1200">
          <a:solidFill>
            <a:schemeClr val="tx1"/>
          </a:solidFill>
          <a:latin typeface="+mj-lt"/>
          <a:ea typeface="+mj-ea"/>
          <a:cs typeface="+mj-cs"/>
        </a:defRPr>
      </a:lvl1pPr>
    </p:titleStyle>
    <p:bodyStyle>
      <a:lvl1pPr marL="341991" indent="-341991" algn="l" defTabSz="685794" rtl="0" eaLnBrk="1" latinLnBrk="0" hangingPunct="1">
        <a:lnSpc>
          <a:spcPct val="125000"/>
        </a:lnSpc>
        <a:spcBef>
          <a:spcPts val="600"/>
        </a:spcBef>
        <a:buFont typeface="Verdana" panose="020B0604030504040204" pitchFamily="34" charset="0"/>
        <a:buChar char="●"/>
        <a:defRPr sz="1800" kern="1200">
          <a:solidFill>
            <a:schemeClr val="tx1"/>
          </a:solidFill>
          <a:latin typeface="+mn-lt"/>
          <a:ea typeface="+mn-ea"/>
          <a:cs typeface="+mn-cs"/>
        </a:defRPr>
      </a:lvl1pPr>
      <a:lvl2pPr marL="683983" indent="-341991" algn="l" defTabSz="685794" rtl="0" eaLnBrk="1" latinLnBrk="0" hangingPunct="1">
        <a:lnSpc>
          <a:spcPct val="125000"/>
        </a:lnSpc>
        <a:spcBef>
          <a:spcPts val="600"/>
        </a:spcBef>
        <a:buFont typeface="Verdana" panose="020B0604030504040204" pitchFamily="34" charset="0"/>
        <a:buChar char="●"/>
        <a:defRPr sz="1600" kern="1200">
          <a:solidFill>
            <a:schemeClr val="tx1"/>
          </a:solidFill>
          <a:latin typeface="+mn-lt"/>
          <a:ea typeface="+mn-ea"/>
          <a:cs typeface="+mn-cs"/>
        </a:defRPr>
      </a:lvl2pPr>
      <a:lvl3pPr marL="1025974" indent="-341991" algn="l" defTabSz="685794"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3pPr>
      <a:lvl4pPr marL="1025974" indent="-341991" algn="l" defTabSz="685794"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4pPr>
      <a:lvl5pPr marL="1025974" indent="-341991" algn="l" defTabSz="685794"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5pPr>
      <a:lvl6pPr marL="1025974" indent="-341991" algn="l" defTabSz="685794"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5974" indent="-341991" algn="l" defTabSz="685794"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5974" indent="-341991" algn="l" defTabSz="685794"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5974" indent="-341991" algn="l" defTabSz="685794"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p:bodyStyle>
    <p:otherStyle>
      <a:defPPr>
        <a:defRPr lang="en-US"/>
      </a:defPPr>
      <a:lvl1pPr marL="0" algn="l" defTabSz="685794" rtl="0" eaLnBrk="1" latinLnBrk="0" hangingPunct="1">
        <a:defRPr sz="1351" kern="1200">
          <a:solidFill>
            <a:schemeClr val="tx1"/>
          </a:solidFill>
          <a:latin typeface="+mn-lt"/>
          <a:ea typeface="+mn-ea"/>
          <a:cs typeface="+mn-cs"/>
        </a:defRPr>
      </a:lvl1pPr>
      <a:lvl2pPr marL="342898" algn="l" defTabSz="685794" rtl="0" eaLnBrk="1" latinLnBrk="0" hangingPunct="1">
        <a:defRPr sz="1351" kern="1200">
          <a:solidFill>
            <a:schemeClr val="tx1"/>
          </a:solidFill>
          <a:latin typeface="+mn-lt"/>
          <a:ea typeface="+mn-ea"/>
          <a:cs typeface="+mn-cs"/>
        </a:defRPr>
      </a:lvl2pPr>
      <a:lvl3pPr marL="685794" algn="l" defTabSz="685794" rtl="0" eaLnBrk="1" latinLnBrk="0" hangingPunct="1">
        <a:defRPr sz="1351" kern="1200">
          <a:solidFill>
            <a:schemeClr val="tx1"/>
          </a:solidFill>
          <a:latin typeface="+mn-lt"/>
          <a:ea typeface="+mn-ea"/>
          <a:cs typeface="+mn-cs"/>
        </a:defRPr>
      </a:lvl3pPr>
      <a:lvl4pPr marL="1028692" algn="l" defTabSz="685794" rtl="0" eaLnBrk="1" latinLnBrk="0" hangingPunct="1">
        <a:defRPr sz="1351" kern="1200">
          <a:solidFill>
            <a:schemeClr val="tx1"/>
          </a:solidFill>
          <a:latin typeface="+mn-lt"/>
          <a:ea typeface="+mn-ea"/>
          <a:cs typeface="+mn-cs"/>
        </a:defRPr>
      </a:lvl4pPr>
      <a:lvl5pPr marL="1371588" algn="l" defTabSz="685794" rtl="0" eaLnBrk="1" latinLnBrk="0" hangingPunct="1">
        <a:defRPr sz="1351" kern="1200">
          <a:solidFill>
            <a:schemeClr val="tx1"/>
          </a:solidFill>
          <a:latin typeface="+mn-lt"/>
          <a:ea typeface="+mn-ea"/>
          <a:cs typeface="+mn-cs"/>
        </a:defRPr>
      </a:lvl5pPr>
      <a:lvl6pPr marL="1714486" algn="l" defTabSz="685794" rtl="0" eaLnBrk="1" latinLnBrk="0" hangingPunct="1">
        <a:defRPr sz="1351" kern="1200">
          <a:solidFill>
            <a:schemeClr val="tx1"/>
          </a:solidFill>
          <a:latin typeface="+mn-lt"/>
          <a:ea typeface="+mn-ea"/>
          <a:cs typeface="+mn-cs"/>
        </a:defRPr>
      </a:lvl6pPr>
      <a:lvl7pPr marL="2057383" algn="l" defTabSz="685794" rtl="0" eaLnBrk="1" latinLnBrk="0" hangingPunct="1">
        <a:defRPr sz="1351" kern="1200">
          <a:solidFill>
            <a:schemeClr val="tx1"/>
          </a:solidFill>
          <a:latin typeface="+mn-lt"/>
          <a:ea typeface="+mn-ea"/>
          <a:cs typeface="+mn-cs"/>
        </a:defRPr>
      </a:lvl7pPr>
      <a:lvl8pPr marL="2400280" algn="l" defTabSz="685794" rtl="0" eaLnBrk="1" latinLnBrk="0" hangingPunct="1">
        <a:defRPr sz="1351" kern="1200">
          <a:solidFill>
            <a:schemeClr val="tx1"/>
          </a:solidFill>
          <a:latin typeface="+mn-lt"/>
          <a:ea typeface="+mn-ea"/>
          <a:cs typeface="+mn-cs"/>
        </a:defRPr>
      </a:lvl8pPr>
      <a:lvl9pPr marL="2743178" algn="l" defTabSz="685794"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05">
          <p15:clr>
            <a:srgbClr val="F26B43"/>
          </p15:clr>
        </p15:guide>
        <p15:guide id="3" orient="horz" pos="957">
          <p15:clr>
            <a:srgbClr val="F26B43"/>
          </p15:clr>
        </p15:guide>
        <p15:guide id="5" orient="horz" pos="3782">
          <p15:clr>
            <a:srgbClr val="F26B43"/>
          </p15:clr>
        </p15:guide>
        <p15:guide id="6" orient="horz" pos="323">
          <p15:clr>
            <a:srgbClr val="F26B43"/>
          </p15:clr>
        </p15:guide>
        <p15:guide id="7" orient="horz" pos="1468">
          <p15:clr>
            <a:srgbClr val="F26B43"/>
          </p15:clr>
        </p15:guide>
        <p15:guide id="8" pos="717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1007540" y="1150635"/>
            <a:ext cx="10706097" cy="1179821"/>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1007552" y="2331557"/>
            <a:ext cx="10703983" cy="3672368"/>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FLD_PresentationTitle"/>
          <p:cNvSpPr>
            <a:spLocks noGrp="1"/>
          </p:cNvSpPr>
          <p:nvPr>
            <p:ph type="ftr" sz="quarter" idx="3"/>
          </p:nvPr>
        </p:nvSpPr>
        <p:spPr>
          <a:xfrm>
            <a:off x="8220909" y="6420476"/>
            <a:ext cx="2988644" cy="146223"/>
          </a:xfrm>
          <a:prstGeom prst="rect">
            <a:avLst/>
          </a:prstGeom>
        </p:spPr>
        <p:txBody>
          <a:bodyPr vert="horz" lIns="0" tIns="0" rIns="0" bIns="0" rtlCol="0" anchor="b" anchorCtr="0"/>
          <a:lstStyle>
            <a:lvl1pPr algn="r">
              <a:defRPr sz="700" b="1">
                <a:solidFill>
                  <a:schemeClr val="tx1"/>
                </a:solidFill>
              </a:defRPr>
            </a:lvl1pPr>
          </a:lstStyle>
          <a:p>
            <a:endParaRPr lang="en-GB" dirty="0">
              <a:solidFill>
                <a:prstClr val="black"/>
              </a:solidFill>
            </a:endParaRPr>
          </a:p>
        </p:txBody>
      </p:sp>
      <p:sp>
        <p:nvSpPr>
          <p:cNvPr id="4" name="Date_GeneralDate"/>
          <p:cNvSpPr>
            <a:spLocks noGrp="1"/>
          </p:cNvSpPr>
          <p:nvPr>
            <p:ph type="dt" sz="half" idx="2"/>
          </p:nvPr>
        </p:nvSpPr>
        <p:spPr>
          <a:xfrm>
            <a:off x="8220909" y="6571531"/>
            <a:ext cx="2988644" cy="108000"/>
          </a:xfrm>
          <a:prstGeom prst="rect">
            <a:avLst/>
          </a:prstGeom>
        </p:spPr>
        <p:txBody>
          <a:bodyPr vert="horz" wrap="square" lIns="0" tIns="0" rIns="0" bIns="0" rtlCol="0" anchor="ctr" anchorCtr="0"/>
          <a:lstStyle>
            <a:lvl1pPr algn="r">
              <a:defRPr sz="700">
                <a:solidFill>
                  <a:schemeClr val="tx1"/>
                </a:solidFill>
              </a:defRPr>
            </a:lvl1pPr>
          </a:lstStyle>
          <a:p>
            <a:fld id="{00C02745-A530-4D15-AB43-C96E0920FF31}" type="datetime2">
              <a:rPr lang="da-DK" smtClean="0">
                <a:solidFill>
                  <a:prstClr val="black"/>
                </a:solidFill>
              </a:rPr>
              <a:pPr/>
              <a:t>4. februar 2025</a:t>
            </a:fld>
            <a:endParaRPr lang="en-GB" dirty="0">
              <a:solidFill>
                <a:prstClr val="black"/>
              </a:solidFill>
            </a:endParaRPr>
          </a:p>
        </p:txBody>
      </p:sp>
      <p:sp>
        <p:nvSpPr>
          <p:cNvPr id="6" name="Slide Number Placeholder 5"/>
          <p:cNvSpPr>
            <a:spLocks noGrp="1"/>
          </p:cNvSpPr>
          <p:nvPr>
            <p:ph type="sldNum" sz="quarter" idx="4"/>
          </p:nvPr>
        </p:nvSpPr>
        <p:spPr>
          <a:xfrm>
            <a:off x="11404615" y="6270925"/>
            <a:ext cx="0" cy="540000"/>
          </a:xfrm>
          <a:custGeom>
            <a:avLst/>
            <a:gdLst>
              <a:gd name="connsiteX0" fmla="*/ 0 w 590539"/>
              <a:gd name="connsiteY0" fmla="*/ 0 h 147600"/>
              <a:gd name="connsiteX1" fmla="*/ 590539 w 590539"/>
              <a:gd name="connsiteY1" fmla="*/ 0 h 147600"/>
              <a:gd name="connsiteX2" fmla="*/ 590539 w 590539"/>
              <a:gd name="connsiteY2" fmla="*/ 147600 h 147600"/>
              <a:gd name="connsiteX3" fmla="*/ 0 w 590539"/>
              <a:gd name="connsiteY3" fmla="*/ 147600 h 147600"/>
              <a:gd name="connsiteX4" fmla="*/ 0 w 590539"/>
              <a:gd name="connsiteY4" fmla="*/ 0 h 147600"/>
              <a:gd name="connsiteX0" fmla="*/ 0 w 590539"/>
              <a:gd name="connsiteY0" fmla="*/ 0 h 147600"/>
              <a:gd name="connsiteX1" fmla="*/ 590539 w 590539"/>
              <a:gd name="connsiteY1" fmla="*/ 0 h 147600"/>
              <a:gd name="connsiteX2" fmla="*/ 0 w 590539"/>
              <a:gd name="connsiteY2" fmla="*/ 147600 h 147600"/>
              <a:gd name="connsiteX3" fmla="*/ 0 w 590539"/>
              <a:gd name="connsiteY3" fmla="*/ 0 h 147600"/>
              <a:gd name="connsiteX0" fmla="*/ 0 w 0"/>
              <a:gd name="connsiteY0" fmla="*/ 0 h 147600"/>
              <a:gd name="connsiteX1" fmla="*/ 0 w 0"/>
              <a:gd name="connsiteY1" fmla="*/ 147600 h 147600"/>
              <a:gd name="connsiteX2" fmla="*/ 0 w 0"/>
              <a:gd name="connsiteY2" fmla="*/ 0 h 147600"/>
            </a:gdLst>
            <a:ahLst/>
            <a:cxnLst>
              <a:cxn ang="0">
                <a:pos x="connsiteX0" y="connsiteY0"/>
              </a:cxn>
              <a:cxn ang="0">
                <a:pos x="connsiteX1" y="connsiteY1"/>
              </a:cxn>
              <a:cxn ang="0">
                <a:pos x="connsiteX2" y="connsiteY2"/>
              </a:cxn>
            </a:cxnLst>
            <a:rect l="l" t="t" r="r" b="b"/>
            <a:pathLst>
              <a:path h="147600">
                <a:moveTo>
                  <a:pt x="0" y="0"/>
                </a:moveTo>
                <a:lnTo>
                  <a:pt x="0" y="147600"/>
                </a:lnTo>
                <a:lnTo>
                  <a:pt x="0" y="0"/>
                </a:lnTo>
                <a:close/>
              </a:path>
            </a:pathLst>
          </a:custGeom>
          <a:solidFill>
            <a:schemeClr val="bg1"/>
          </a:solidFill>
          <a:ln w="43200" cap="sq">
            <a:solidFill>
              <a:schemeClr val="accent1"/>
            </a:solidFill>
            <a:miter lim="800000"/>
          </a:ln>
        </p:spPr>
        <p:txBody>
          <a:bodyPr vert="horz" wrap="none" lIns="219600" tIns="118800" rIns="0" bIns="0" rtlCol="0" anchor="ctr" anchorCtr="0"/>
          <a:lstStyle>
            <a:lvl1pPr algn="l">
              <a:defRPr sz="700">
                <a:solidFill>
                  <a:schemeClr val="tx1"/>
                </a:solidFill>
              </a:defRPr>
            </a:lvl1pPr>
          </a:lstStyle>
          <a:p>
            <a:fld id="{24C8C45C-947F-4981-8B3F-4F32E973C901}" type="slidenum">
              <a:rPr lang="en-GB" smtClean="0">
                <a:solidFill>
                  <a:prstClr val="black"/>
                </a:solidFill>
              </a:rPr>
              <a:pPr/>
              <a:t>‹nr.›</a:t>
            </a:fld>
            <a:endParaRPr lang="en-GB" dirty="0">
              <a:solidFill>
                <a:prstClr val="black"/>
              </a:solidFill>
            </a:endParaRPr>
          </a:p>
        </p:txBody>
      </p:sp>
      <p:pic>
        <p:nvPicPr>
          <p:cNvPr id="8" name="Picture 4"/>
          <p:cNvPicPr>
            <a:picLocks noChangeAspect="1" noChangeArrowheads="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1049" y="6133376"/>
            <a:ext cx="426169" cy="40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37995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823" r:id="rId24"/>
    <p:sldLayoutId id="2147483824" r:id="rId25"/>
  </p:sldLayoutIdLst>
  <p:hf hdr="0"/>
  <p:txStyles>
    <p:titleStyle>
      <a:lvl1pPr algn="l" defTabSz="685594" rtl="0" eaLnBrk="1" latinLnBrk="0" hangingPunct="1">
        <a:lnSpc>
          <a:spcPct val="102000"/>
        </a:lnSpc>
        <a:spcBef>
          <a:spcPct val="0"/>
        </a:spcBef>
        <a:buNone/>
        <a:defRPr sz="2599" b="1" kern="1200">
          <a:solidFill>
            <a:schemeClr val="tx1"/>
          </a:solidFill>
          <a:latin typeface="+mj-lt"/>
          <a:ea typeface="+mj-ea"/>
          <a:cs typeface="+mj-cs"/>
        </a:defRPr>
      </a:lvl1pPr>
    </p:titleStyle>
    <p:bodyStyle>
      <a:lvl1pPr marL="287914" indent="-287914" algn="l" defTabSz="685594"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1pPr>
      <a:lvl2pPr marL="575827" indent="-287914" algn="l" defTabSz="685594"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2pPr>
      <a:lvl3pPr marL="863741" indent="-287914" algn="l" defTabSz="685594"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3pPr>
      <a:lvl4pPr marL="863741" indent="-287914" algn="l" defTabSz="685594"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4pPr>
      <a:lvl5pPr marL="863741" indent="-287914" algn="l" defTabSz="685594"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5pPr>
      <a:lvl6pPr marL="863741" indent="-287914" algn="l" defTabSz="685594"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6pPr>
      <a:lvl7pPr marL="863741" indent="-287914" algn="l" defTabSz="685594" rtl="0" eaLnBrk="1" latinLnBrk="0" hangingPunct="1">
        <a:lnSpc>
          <a:spcPct val="150000"/>
        </a:lnSpc>
        <a:spcBef>
          <a:spcPts val="0"/>
        </a:spcBef>
        <a:buFont typeface="Verdana" panose="020B0604030504040204" pitchFamily="34" charset="0"/>
        <a:buChar char="●"/>
        <a:defRPr sz="1200" kern="1200" baseline="0">
          <a:solidFill>
            <a:schemeClr val="tx1"/>
          </a:solidFill>
          <a:latin typeface="+mn-lt"/>
          <a:ea typeface="+mn-ea"/>
          <a:cs typeface="+mn-cs"/>
        </a:defRPr>
      </a:lvl7pPr>
      <a:lvl8pPr marL="863741" indent="-287914" algn="l" defTabSz="685594" rtl="0" eaLnBrk="1" latinLnBrk="0" hangingPunct="1">
        <a:lnSpc>
          <a:spcPct val="150000"/>
        </a:lnSpc>
        <a:spcBef>
          <a:spcPts val="0"/>
        </a:spcBef>
        <a:buFont typeface="Verdana" panose="020B0604030504040204" pitchFamily="34" charset="0"/>
        <a:buChar char="●"/>
        <a:defRPr sz="1200" kern="1200">
          <a:solidFill>
            <a:schemeClr val="tx1"/>
          </a:solidFill>
          <a:latin typeface="+mn-lt"/>
          <a:ea typeface="+mn-ea"/>
          <a:cs typeface="+mn-cs"/>
        </a:defRPr>
      </a:lvl8pPr>
      <a:lvl9pPr marL="863741" indent="-287914" algn="l" defTabSz="685594" rtl="0" eaLnBrk="1" latinLnBrk="0" hangingPunct="1">
        <a:lnSpc>
          <a:spcPct val="150000"/>
        </a:lnSpc>
        <a:spcBef>
          <a:spcPts val="0"/>
        </a:spcBef>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76">
          <p15:clr>
            <a:srgbClr val="F26B43"/>
          </p15:clr>
        </p15:guide>
        <p15:guide id="3" orient="horz" pos="725">
          <p15:clr>
            <a:srgbClr val="F26B43"/>
          </p15:clr>
        </p15:guide>
        <p15:guide id="5" orient="horz" pos="3782">
          <p15:clr>
            <a:srgbClr val="F26B43"/>
          </p15:clr>
        </p15:guide>
        <p15:guide id="6" orient="horz" pos="1179">
          <p15:clr>
            <a:srgbClr val="F26B43"/>
          </p15:clr>
        </p15:guide>
        <p15:guide id="7" orient="horz" pos="1468">
          <p15:clr>
            <a:srgbClr val="F26B43"/>
          </p15:clr>
        </p15:guide>
        <p15:guide id="8" pos="553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97137" y="1528348"/>
            <a:ext cx="10592967" cy="802103"/>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794757" y="2500627"/>
            <a:ext cx="10595347" cy="3503299"/>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LD_PresentationTitle"/>
          <p:cNvSpPr>
            <a:spLocks noGrp="1"/>
          </p:cNvSpPr>
          <p:nvPr>
            <p:ph type="ftr" sz="quarter" idx="3"/>
          </p:nvPr>
        </p:nvSpPr>
        <p:spPr>
          <a:xfrm>
            <a:off x="8148379" y="6392547"/>
            <a:ext cx="2824104" cy="167552"/>
          </a:xfrm>
          <a:prstGeom prst="rect">
            <a:avLst/>
          </a:prstGeom>
        </p:spPr>
        <p:txBody>
          <a:bodyPr vert="horz" lIns="0" tIns="0" rIns="0" bIns="0" rtlCol="0" anchor="b" anchorCtr="0"/>
          <a:lstStyle>
            <a:lvl1pPr algn="r">
              <a:defRPr sz="700" b="1">
                <a:solidFill>
                  <a:schemeClr val="tx1"/>
                </a:solidFill>
              </a:defRPr>
            </a:lvl1pPr>
          </a:lstStyle>
          <a:p>
            <a:endParaRPr lang="en-GB" dirty="0"/>
          </a:p>
        </p:txBody>
      </p:sp>
      <p:sp>
        <p:nvSpPr>
          <p:cNvPr id="4" name="Date_GeneralDate"/>
          <p:cNvSpPr>
            <a:spLocks noGrp="1"/>
          </p:cNvSpPr>
          <p:nvPr>
            <p:ph type="dt" sz="half" idx="2"/>
          </p:nvPr>
        </p:nvSpPr>
        <p:spPr>
          <a:xfrm>
            <a:off x="8148379" y="6564941"/>
            <a:ext cx="2824104" cy="108000"/>
          </a:xfrm>
          <a:prstGeom prst="rect">
            <a:avLst/>
          </a:prstGeom>
        </p:spPr>
        <p:txBody>
          <a:bodyPr vert="horz" wrap="square" lIns="0" tIns="0" rIns="0" bIns="0" rtlCol="0" anchor="ctr" anchorCtr="0"/>
          <a:lstStyle>
            <a:lvl1pPr algn="r">
              <a:defRPr sz="700">
                <a:solidFill>
                  <a:schemeClr val="tx1"/>
                </a:solidFill>
              </a:defRPr>
            </a:lvl1pPr>
          </a:lstStyle>
          <a:p>
            <a:endParaRPr lang="en-GB" dirty="0"/>
          </a:p>
        </p:txBody>
      </p:sp>
      <p:sp>
        <p:nvSpPr>
          <p:cNvPr id="8" name="Slide Number Placeholder 7">
            <a:extLst>
              <a:ext uri="{FF2B5EF4-FFF2-40B4-BE49-F238E27FC236}">
                <a16:creationId xmlns:a16="http://schemas.microsoft.com/office/drawing/2014/main" id="{6BF25F4C-15AE-497A-8D1A-5C528CDA7CBB}"/>
              </a:ext>
            </a:extLst>
          </p:cNvPr>
          <p:cNvSpPr>
            <a:spLocks noGrp="1"/>
          </p:cNvSpPr>
          <p:nvPr>
            <p:ph type="sldNum" sz="quarter" idx="4"/>
          </p:nvPr>
        </p:nvSpPr>
        <p:spPr>
          <a:xfrm>
            <a:off x="11387606" y="6514880"/>
            <a:ext cx="373315" cy="208122"/>
          </a:xfrm>
          <a:prstGeom prst="rect">
            <a:avLst/>
          </a:prstGeom>
        </p:spPr>
        <p:txBody>
          <a:bodyPr vert="horz" wrap="none" lIns="0" tIns="0" rIns="0" bIns="0" rtlCol="0" anchor="ctr"/>
          <a:lstStyle>
            <a:lvl1pPr algn="r">
              <a:defRPr sz="700">
                <a:solidFill>
                  <a:schemeClr val="tx1"/>
                </a:solidFill>
              </a:defRPr>
            </a:lvl1pPr>
          </a:lstStyle>
          <a:p>
            <a:fld id="{E1EA47C5-00F7-4308-9CB9-463B1A6058F9}" type="slidenum">
              <a:rPr lang="da-DK" smtClean="0"/>
              <a:pPr/>
              <a:t>‹nr.›</a:t>
            </a:fld>
            <a:endParaRPr lang="da-DK" dirty="0"/>
          </a:p>
        </p:txBody>
      </p:sp>
      <p:sp>
        <p:nvSpPr>
          <p:cNvPr id="9" name="TextBox 8">
            <a:extLst>
              <a:ext uri="{FF2B5EF4-FFF2-40B4-BE49-F238E27FC236}">
                <a16:creationId xmlns:a16="http://schemas.microsoft.com/office/drawing/2014/main" id="{549BFBCF-42F8-4B85-A1A5-7895951B1BAE}"/>
              </a:ext>
            </a:extLst>
          </p:cNvPr>
          <p:cNvSpPr txBox="1"/>
          <p:nvPr/>
        </p:nvSpPr>
        <p:spPr>
          <a:xfrm>
            <a:off x="6637107" y="6895483"/>
            <a:ext cx="5123814" cy="492443"/>
          </a:xfrm>
          <a:prstGeom prst="rect">
            <a:avLst/>
          </a:prstGeom>
          <a:noFill/>
        </p:spPr>
        <p:txBody>
          <a:bodyPr wrap="square" lIns="0" tIns="0" rIns="0" bIns="0" rtlCol="0">
            <a:spAutoFit/>
          </a:bodyPr>
          <a:lstStyle/>
          <a:p>
            <a:pPr algn="r">
              <a:lnSpc>
                <a:spcPct val="100000"/>
              </a:lnSpc>
            </a:pPr>
            <a:r>
              <a:rPr lang="da-DK" sz="800" b="1" noProof="1"/>
              <a:t>                                                 Indsæt mærke:</a:t>
            </a:r>
          </a:p>
          <a:p>
            <a:pPr algn="r">
              <a:lnSpc>
                <a:spcPct val="100000"/>
              </a:lnSpc>
            </a:pPr>
            <a:r>
              <a:rPr lang="da-DK" sz="800" noProof="1"/>
              <a:t>Klik på fanen </a:t>
            </a:r>
            <a:r>
              <a:rPr lang="da-DK" sz="800" b="1" noProof="1"/>
              <a:t>Vis</a:t>
            </a:r>
            <a:r>
              <a:rPr lang="da-DK" sz="800" b="0" noProof="1"/>
              <a:t>, vælg </a:t>
            </a:r>
            <a:r>
              <a:rPr lang="da-DK" sz="800" b="1" noProof="1"/>
              <a:t>Diasmaster. </a:t>
            </a:r>
            <a:r>
              <a:rPr lang="da-DK" sz="800" b="0" noProof="1"/>
              <a:t>Klik på det øverste layout, </a:t>
            </a:r>
            <a:r>
              <a:rPr lang="da-DK" sz="800" b="1" noProof="1"/>
              <a:t>FKO Diasmaster</a:t>
            </a:r>
            <a:r>
              <a:rPr lang="da-DK" sz="800" b="0" noProof="1"/>
              <a:t>.</a:t>
            </a:r>
            <a:r>
              <a:rPr lang="da-DK" sz="800" b="1" noProof="1"/>
              <a:t> </a:t>
            </a:r>
            <a:br>
              <a:rPr lang="da-DK" sz="800" b="1" noProof="1"/>
            </a:br>
            <a:r>
              <a:rPr lang="da-DK" sz="800" noProof="1"/>
              <a:t>Højreklik på den usynlige kasse til venstre for sidenr og vælg </a:t>
            </a:r>
            <a:r>
              <a:rPr lang="da-DK" sz="800" b="1" noProof="1"/>
              <a:t>Udskift billede</a:t>
            </a:r>
            <a:r>
              <a:rPr lang="da-DK" sz="800" noProof="1"/>
              <a:t>, find mærke.</a:t>
            </a:r>
            <a:br>
              <a:rPr lang="da-DK" sz="800" noProof="1"/>
            </a:br>
            <a:r>
              <a:rPr lang="da-DK" sz="800" noProof="1"/>
              <a:t>Klik på</a:t>
            </a:r>
            <a:r>
              <a:rPr lang="da-DK" sz="800" b="1" noProof="1"/>
              <a:t> Luk mastervisning</a:t>
            </a:r>
            <a:r>
              <a:rPr lang="da-DK" sz="800" b="0" noProof="1"/>
              <a:t>.</a:t>
            </a:r>
          </a:p>
        </p:txBody>
      </p:sp>
      <p:pic>
        <p:nvPicPr>
          <p:cNvPr id="11" name="Indsæt mærke eller ta bort">
            <a:extLst>
              <a:ext uri="{FF2B5EF4-FFF2-40B4-BE49-F238E27FC236}">
                <a16:creationId xmlns:a16="http://schemas.microsoft.com/office/drawing/2014/main" id="{5F8A473A-6C8A-4FC7-BE5F-4018C433BCF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199162" y="6301801"/>
            <a:ext cx="345473" cy="420660"/>
          </a:xfrm>
          <a:prstGeom prst="rect">
            <a:avLst/>
          </a:prstGeom>
        </p:spPr>
      </p:pic>
    </p:spTree>
    <p:extLst>
      <p:ext uri="{BB962C8B-B14F-4D97-AF65-F5344CB8AC3E}">
        <p14:creationId xmlns:p14="http://schemas.microsoft.com/office/powerpoint/2010/main" val="60664159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hf sldNum="0" hdr="0" dt="0"/>
  <p:txStyles>
    <p:titleStyle>
      <a:lvl1pPr algn="l" defTabSz="685811" rtl="0" eaLnBrk="1" latinLnBrk="0" hangingPunct="1">
        <a:lnSpc>
          <a:spcPct val="102000"/>
        </a:lnSpc>
        <a:spcBef>
          <a:spcPct val="0"/>
        </a:spcBef>
        <a:buNone/>
        <a:defRPr sz="2800" b="1" kern="1200">
          <a:solidFill>
            <a:schemeClr val="tx1"/>
          </a:solidFill>
          <a:latin typeface="+mj-lt"/>
          <a:ea typeface="+mj-ea"/>
          <a:cs typeface="+mj-cs"/>
        </a:defRPr>
      </a:lvl1pPr>
    </p:titleStyle>
    <p:bodyStyle>
      <a:lvl1pPr marL="342000" indent="-342000" algn="l" defTabSz="685811" rtl="0" eaLnBrk="1" latinLnBrk="0" hangingPunct="1">
        <a:lnSpc>
          <a:spcPct val="125000"/>
        </a:lnSpc>
        <a:spcBef>
          <a:spcPts val="600"/>
        </a:spcBef>
        <a:buFont typeface="Verdana" panose="020B0604030504040204" pitchFamily="34" charset="0"/>
        <a:buChar char="●"/>
        <a:defRPr sz="1800" kern="1200">
          <a:solidFill>
            <a:schemeClr val="tx1"/>
          </a:solidFill>
          <a:latin typeface="+mn-lt"/>
          <a:ea typeface="+mn-ea"/>
          <a:cs typeface="+mn-cs"/>
        </a:defRPr>
      </a:lvl1pPr>
      <a:lvl2pPr marL="684000" indent="-342000" algn="l" defTabSz="685811" rtl="0" eaLnBrk="1" latinLnBrk="0" hangingPunct="1">
        <a:lnSpc>
          <a:spcPct val="125000"/>
        </a:lnSpc>
        <a:spcBef>
          <a:spcPts val="600"/>
        </a:spcBef>
        <a:buFont typeface="Verdana" panose="020B0604030504040204" pitchFamily="34" charset="0"/>
        <a:buChar char="●"/>
        <a:defRPr sz="1600" kern="1200">
          <a:solidFill>
            <a:schemeClr val="tx1"/>
          </a:solidFill>
          <a:latin typeface="+mn-lt"/>
          <a:ea typeface="+mn-ea"/>
          <a:cs typeface="+mn-cs"/>
        </a:defRPr>
      </a:lvl2pPr>
      <a:lvl3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3pPr>
      <a:lvl4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4pPr>
      <a:lvl5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p:bodyStyle>
    <p:otherStyle>
      <a:defPPr>
        <a:defRPr lang="en-US"/>
      </a:defPPr>
      <a:lvl1pPr marL="0" algn="l" defTabSz="685811" rtl="0" eaLnBrk="1" latinLnBrk="0" hangingPunct="1">
        <a:defRPr sz="1350" kern="1200">
          <a:solidFill>
            <a:schemeClr val="tx1"/>
          </a:solidFill>
          <a:latin typeface="+mn-lt"/>
          <a:ea typeface="+mn-ea"/>
          <a:cs typeface="+mn-cs"/>
        </a:defRPr>
      </a:lvl1pPr>
      <a:lvl2pPr marL="342906" algn="l" defTabSz="685811" rtl="0" eaLnBrk="1" latinLnBrk="0" hangingPunct="1">
        <a:defRPr sz="1350" kern="1200">
          <a:solidFill>
            <a:schemeClr val="tx1"/>
          </a:solidFill>
          <a:latin typeface="+mn-lt"/>
          <a:ea typeface="+mn-ea"/>
          <a:cs typeface="+mn-cs"/>
        </a:defRPr>
      </a:lvl2pPr>
      <a:lvl3pPr marL="685811" algn="l" defTabSz="685811" rtl="0" eaLnBrk="1" latinLnBrk="0" hangingPunct="1">
        <a:defRPr sz="1350" kern="1200">
          <a:solidFill>
            <a:schemeClr val="tx1"/>
          </a:solidFill>
          <a:latin typeface="+mn-lt"/>
          <a:ea typeface="+mn-ea"/>
          <a:cs typeface="+mn-cs"/>
        </a:defRPr>
      </a:lvl3pPr>
      <a:lvl4pPr marL="1028717" algn="l" defTabSz="685811" rtl="0" eaLnBrk="1" latinLnBrk="0" hangingPunct="1">
        <a:defRPr sz="1350" kern="1200">
          <a:solidFill>
            <a:schemeClr val="tx1"/>
          </a:solidFill>
          <a:latin typeface="+mn-lt"/>
          <a:ea typeface="+mn-ea"/>
          <a:cs typeface="+mn-cs"/>
        </a:defRPr>
      </a:lvl4pPr>
      <a:lvl5pPr marL="1371623" algn="l" defTabSz="685811" rtl="0" eaLnBrk="1" latinLnBrk="0" hangingPunct="1">
        <a:defRPr sz="1350" kern="1200">
          <a:solidFill>
            <a:schemeClr val="tx1"/>
          </a:solidFill>
          <a:latin typeface="+mn-lt"/>
          <a:ea typeface="+mn-ea"/>
          <a:cs typeface="+mn-cs"/>
        </a:defRPr>
      </a:lvl5pPr>
      <a:lvl6pPr marL="1714529" algn="l" defTabSz="685811" rtl="0" eaLnBrk="1" latinLnBrk="0" hangingPunct="1">
        <a:defRPr sz="1350" kern="1200">
          <a:solidFill>
            <a:schemeClr val="tx1"/>
          </a:solidFill>
          <a:latin typeface="+mn-lt"/>
          <a:ea typeface="+mn-ea"/>
          <a:cs typeface="+mn-cs"/>
        </a:defRPr>
      </a:lvl6pPr>
      <a:lvl7pPr marL="2057434" algn="l" defTabSz="685811" rtl="0" eaLnBrk="1" latinLnBrk="0" hangingPunct="1">
        <a:defRPr sz="1350" kern="1200">
          <a:solidFill>
            <a:schemeClr val="tx1"/>
          </a:solidFill>
          <a:latin typeface="+mn-lt"/>
          <a:ea typeface="+mn-ea"/>
          <a:cs typeface="+mn-cs"/>
        </a:defRPr>
      </a:lvl7pPr>
      <a:lvl8pPr marL="2400340" algn="l" defTabSz="685811" rtl="0" eaLnBrk="1" latinLnBrk="0" hangingPunct="1">
        <a:defRPr sz="1350" kern="1200">
          <a:solidFill>
            <a:schemeClr val="tx1"/>
          </a:solidFill>
          <a:latin typeface="+mn-lt"/>
          <a:ea typeface="+mn-ea"/>
          <a:cs typeface="+mn-cs"/>
        </a:defRPr>
      </a:lvl8pPr>
      <a:lvl9pPr marL="2743246" algn="l" defTabSz="685811"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05">
          <p15:clr>
            <a:srgbClr val="F26B43"/>
          </p15:clr>
        </p15:guide>
        <p15:guide id="3" orient="horz" pos="957">
          <p15:clr>
            <a:srgbClr val="F26B43"/>
          </p15:clr>
        </p15:guide>
        <p15:guide id="5" orient="horz" pos="3782">
          <p15:clr>
            <a:srgbClr val="F26B43"/>
          </p15:clr>
        </p15:guide>
        <p15:guide id="6" orient="horz" pos="323">
          <p15:clr>
            <a:srgbClr val="F26B43"/>
          </p15:clr>
        </p15:guide>
        <p15:guide id="7" orient="horz" pos="1468">
          <p15:clr>
            <a:srgbClr val="F26B43"/>
          </p15:clr>
        </p15:guide>
        <p15:guide id="8" pos="717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97137" y="1528348"/>
            <a:ext cx="10592967" cy="802103"/>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794757" y="2500627"/>
            <a:ext cx="10595347" cy="3503299"/>
          </a:xfrm>
          <a:prstGeom prst="rect">
            <a:avLst/>
          </a:prstGeom>
        </p:spPr>
        <p:txBody>
          <a:bodyPr vert="horz" lIns="0" tIns="0" rIns="0" bIns="0" rtlCol="0">
            <a:noAutofit/>
          </a:bodyPr>
          <a:lstStyle/>
          <a:p>
            <a:pPr lvl="0"/>
            <a:r>
              <a:rPr lang="da-DK" noProof="0"/>
              <a:t>Rediger typografien i masterens</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FLD_PresentationTitle"/>
          <p:cNvSpPr>
            <a:spLocks noGrp="1"/>
          </p:cNvSpPr>
          <p:nvPr>
            <p:ph type="ftr" sz="quarter" idx="3"/>
          </p:nvPr>
        </p:nvSpPr>
        <p:spPr>
          <a:xfrm>
            <a:off x="8148379" y="6392547"/>
            <a:ext cx="2824104" cy="167552"/>
          </a:xfrm>
          <a:prstGeom prst="rect">
            <a:avLst/>
          </a:prstGeom>
        </p:spPr>
        <p:txBody>
          <a:bodyPr vert="horz" lIns="0" tIns="0" rIns="0" bIns="0" rtlCol="0" anchor="b" anchorCtr="0"/>
          <a:lstStyle>
            <a:lvl1pPr algn="r">
              <a:defRPr sz="700" b="1">
                <a:solidFill>
                  <a:schemeClr val="tx1"/>
                </a:solidFill>
              </a:defRPr>
            </a:lvl1pPr>
          </a:lstStyle>
          <a:p>
            <a:endParaRPr lang="da-DK" dirty="0"/>
          </a:p>
        </p:txBody>
      </p:sp>
      <p:sp>
        <p:nvSpPr>
          <p:cNvPr id="4" name="Date_GeneralDate"/>
          <p:cNvSpPr>
            <a:spLocks noGrp="1"/>
          </p:cNvSpPr>
          <p:nvPr>
            <p:ph type="dt" sz="half" idx="2"/>
          </p:nvPr>
        </p:nvSpPr>
        <p:spPr>
          <a:xfrm>
            <a:off x="8148379" y="6564941"/>
            <a:ext cx="2824104" cy="108000"/>
          </a:xfrm>
          <a:prstGeom prst="rect">
            <a:avLst/>
          </a:prstGeom>
        </p:spPr>
        <p:txBody>
          <a:bodyPr vert="horz" wrap="square" lIns="0" tIns="0" rIns="0" bIns="0" rtlCol="0" anchor="ctr" anchorCtr="0"/>
          <a:lstStyle>
            <a:lvl1pPr algn="r">
              <a:defRPr sz="700">
                <a:solidFill>
                  <a:schemeClr val="tx1"/>
                </a:solidFill>
              </a:defRPr>
            </a:lvl1pPr>
          </a:lstStyle>
          <a:p>
            <a:fld id="{04E28649-079F-4D0A-9D20-603F9FA57290}" type="datetime2">
              <a:rPr lang="da-DK" smtClean="0"/>
              <a:pPr/>
              <a:t>4. februar 2025</a:t>
            </a:fld>
            <a:endParaRPr lang="da-DK" dirty="0"/>
          </a:p>
        </p:txBody>
      </p:sp>
      <p:sp>
        <p:nvSpPr>
          <p:cNvPr id="8" name="Slide Number Placeholder 7">
            <a:extLst>
              <a:ext uri="{FF2B5EF4-FFF2-40B4-BE49-F238E27FC236}">
                <a16:creationId xmlns:a16="http://schemas.microsoft.com/office/drawing/2014/main" id="{6BF25F4C-15AE-497A-8D1A-5C528CDA7CBB}"/>
              </a:ext>
            </a:extLst>
          </p:cNvPr>
          <p:cNvSpPr>
            <a:spLocks noGrp="1"/>
          </p:cNvSpPr>
          <p:nvPr>
            <p:ph type="sldNum" sz="quarter" idx="4"/>
          </p:nvPr>
        </p:nvSpPr>
        <p:spPr>
          <a:xfrm>
            <a:off x="11387606" y="6514880"/>
            <a:ext cx="373315" cy="208122"/>
          </a:xfrm>
          <a:prstGeom prst="rect">
            <a:avLst/>
          </a:prstGeom>
        </p:spPr>
        <p:txBody>
          <a:bodyPr vert="horz" wrap="none" lIns="0" tIns="0" rIns="0" bIns="0" rtlCol="0" anchor="ctr"/>
          <a:lstStyle>
            <a:lvl1pPr algn="r">
              <a:defRPr sz="700">
                <a:solidFill>
                  <a:schemeClr val="tx1"/>
                </a:solidFill>
              </a:defRPr>
            </a:lvl1pPr>
          </a:lstStyle>
          <a:p>
            <a:fld id="{E1EA47C5-00F7-4308-9CB9-463B1A6058F9}" type="slidenum">
              <a:rPr lang="da-DK" smtClean="0"/>
              <a:pPr/>
              <a:t>‹nr.›</a:t>
            </a:fld>
            <a:endParaRPr lang="da-DK" dirty="0"/>
          </a:p>
        </p:txBody>
      </p:sp>
      <p:pic>
        <p:nvPicPr>
          <p:cNvPr id="14" name="Indsæt mærke eller ta bort" descr="A close up of a logo&#10;&#10;Description automatically generated">
            <a:extLst>
              <a:ext uri="{FF2B5EF4-FFF2-40B4-BE49-F238E27FC236}">
                <a16:creationId xmlns:a16="http://schemas.microsoft.com/office/drawing/2014/main" id="{5F8A473A-6C8A-4FC7-BE5F-4018C433BCFF}"/>
              </a:ext>
            </a:extLst>
          </p:cNvPr>
          <p:cNvPicPr>
            <a:picLocks noChangeAspect="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73710" y="6301801"/>
            <a:ext cx="396377" cy="420660"/>
          </a:xfrm>
          <a:prstGeom prst="rect">
            <a:avLst/>
          </a:prstGeom>
        </p:spPr>
      </p:pic>
      <p:sp>
        <p:nvSpPr>
          <p:cNvPr id="15" name="TextBox 14">
            <a:extLst>
              <a:ext uri="{FF2B5EF4-FFF2-40B4-BE49-F238E27FC236}">
                <a16:creationId xmlns:a16="http://schemas.microsoft.com/office/drawing/2014/main" id="{2280A77A-900E-446B-95BC-771ACDAB41B8}"/>
              </a:ext>
            </a:extLst>
          </p:cNvPr>
          <p:cNvSpPr txBox="1"/>
          <p:nvPr userDrawn="1"/>
        </p:nvSpPr>
        <p:spPr>
          <a:xfrm>
            <a:off x="6801572" y="6895482"/>
            <a:ext cx="4891330" cy="369332"/>
          </a:xfrm>
          <a:prstGeom prst="rect">
            <a:avLst/>
          </a:prstGeom>
          <a:noFill/>
        </p:spPr>
        <p:txBody>
          <a:bodyPr wrap="square" lIns="0" tIns="0" rIns="0" bIns="0" rtlCol="0">
            <a:spAutoFit/>
          </a:bodyPr>
          <a:lstStyle/>
          <a:p>
            <a:pPr algn="r">
              <a:lnSpc>
                <a:spcPct val="100000"/>
              </a:lnSpc>
            </a:pPr>
            <a:r>
              <a:rPr lang="da-DK" sz="800" b="1" noProof="1"/>
              <a:t>                                                 Indsæt mærke:</a:t>
            </a:r>
          </a:p>
          <a:p>
            <a:pPr algn="r">
              <a:lnSpc>
                <a:spcPct val="100000"/>
              </a:lnSpc>
            </a:pPr>
            <a:r>
              <a:rPr lang="da-DK" sz="800" noProof="1"/>
              <a:t>Klik </a:t>
            </a:r>
            <a:r>
              <a:rPr lang="da-DK" sz="800" b="1" noProof="1"/>
              <a:t>VIS</a:t>
            </a:r>
            <a:r>
              <a:rPr lang="da-DK" sz="800" b="0" noProof="1"/>
              <a:t>, vælg </a:t>
            </a:r>
            <a:r>
              <a:rPr lang="da-DK" sz="800" b="1" noProof="1"/>
              <a:t>Dias Master. </a:t>
            </a:r>
            <a:r>
              <a:rPr lang="da-DK" sz="800" b="0" noProof="1"/>
              <a:t>Klik på </a:t>
            </a:r>
            <a:r>
              <a:rPr lang="da-DK" sz="800" b="1" noProof="1"/>
              <a:t>FMN Dias Master</a:t>
            </a:r>
            <a:r>
              <a:rPr lang="da-DK" sz="800" b="0" noProof="1"/>
              <a:t>.</a:t>
            </a:r>
            <a:r>
              <a:rPr lang="da-DK" sz="800" b="1" noProof="1"/>
              <a:t> </a:t>
            </a:r>
            <a:br>
              <a:rPr lang="da-DK" sz="800" b="1" noProof="1"/>
            </a:br>
            <a:r>
              <a:rPr lang="da-DK" sz="800" noProof="1"/>
              <a:t>Højreklik på den usynlige kasse til venstre for sidenr og vælg skift billede, find korrekt mærke. </a:t>
            </a:r>
          </a:p>
        </p:txBody>
      </p:sp>
    </p:spTree>
    <p:extLst>
      <p:ext uri="{BB962C8B-B14F-4D97-AF65-F5344CB8AC3E}">
        <p14:creationId xmlns:p14="http://schemas.microsoft.com/office/powerpoint/2010/main" val="293460405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Lst>
  <p:hf hdr="0"/>
  <p:txStyles>
    <p:titleStyle>
      <a:lvl1pPr algn="l" defTabSz="685811" rtl="0" eaLnBrk="1" latinLnBrk="0" hangingPunct="1">
        <a:lnSpc>
          <a:spcPct val="102000"/>
        </a:lnSpc>
        <a:spcBef>
          <a:spcPct val="0"/>
        </a:spcBef>
        <a:buNone/>
        <a:defRPr sz="2800" b="1" kern="1200">
          <a:solidFill>
            <a:schemeClr val="tx1"/>
          </a:solidFill>
          <a:latin typeface="+mj-lt"/>
          <a:ea typeface="+mj-ea"/>
          <a:cs typeface="+mj-cs"/>
        </a:defRPr>
      </a:lvl1pPr>
    </p:titleStyle>
    <p:bodyStyle>
      <a:lvl1pPr marL="342000" indent="-342000" algn="l" defTabSz="685811" rtl="0" eaLnBrk="1" latinLnBrk="0" hangingPunct="1">
        <a:lnSpc>
          <a:spcPct val="125000"/>
        </a:lnSpc>
        <a:spcBef>
          <a:spcPts val="600"/>
        </a:spcBef>
        <a:buFont typeface="Verdana" panose="020B0604030504040204" pitchFamily="34" charset="0"/>
        <a:buChar char="●"/>
        <a:defRPr sz="1800" kern="1200">
          <a:solidFill>
            <a:schemeClr val="tx1"/>
          </a:solidFill>
          <a:latin typeface="+mn-lt"/>
          <a:ea typeface="+mn-ea"/>
          <a:cs typeface="+mn-cs"/>
        </a:defRPr>
      </a:lvl1pPr>
      <a:lvl2pPr marL="684000" indent="-342000" algn="l" defTabSz="685811" rtl="0" eaLnBrk="1" latinLnBrk="0" hangingPunct="1">
        <a:lnSpc>
          <a:spcPct val="125000"/>
        </a:lnSpc>
        <a:spcBef>
          <a:spcPts val="600"/>
        </a:spcBef>
        <a:buFont typeface="Verdana" panose="020B0604030504040204" pitchFamily="34" charset="0"/>
        <a:buChar char="●"/>
        <a:defRPr sz="1600" kern="1200">
          <a:solidFill>
            <a:schemeClr val="tx1"/>
          </a:solidFill>
          <a:latin typeface="+mn-lt"/>
          <a:ea typeface="+mn-ea"/>
          <a:cs typeface="+mn-cs"/>
        </a:defRPr>
      </a:lvl2pPr>
      <a:lvl3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3pPr>
      <a:lvl4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4pPr>
      <a:lvl5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p:bodyStyle>
    <p:otherStyle>
      <a:defPPr>
        <a:defRPr lang="en-US"/>
      </a:defPPr>
      <a:lvl1pPr marL="0" algn="l" defTabSz="685811" rtl="0" eaLnBrk="1" latinLnBrk="0" hangingPunct="1">
        <a:defRPr sz="1350" kern="1200">
          <a:solidFill>
            <a:schemeClr val="tx1"/>
          </a:solidFill>
          <a:latin typeface="+mn-lt"/>
          <a:ea typeface="+mn-ea"/>
          <a:cs typeface="+mn-cs"/>
        </a:defRPr>
      </a:lvl1pPr>
      <a:lvl2pPr marL="342906" algn="l" defTabSz="685811" rtl="0" eaLnBrk="1" latinLnBrk="0" hangingPunct="1">
        <a:defRPr sz="1350" kern="1200">
          <a:solidFill>
            <a:schemeClr val="tx1"/>
          </a:solidFill>
          <a:latin typeface="+mn-lt"/>
          <a:ea typeface="+mn-ea"/>
          <a:cs typeface="+mn-cs"/>
        </a:defRPr>
      </a:lvl2pPr>
      <a:lvl3pPr marL="685811" algn="l" defTabSz="685811" rtl="0" eaLnBrk="1" latinLnBrk="0" hangingPunct="1">
        <a:defRPr sz="1350" kern="1200">
          <a:solidFill>
            <a:schemeClr val="tx1"/>
          </a:solidFill>
          <a:latin typeface="+mn-lt"/>
          <a:ea typeface="+mn-ea"/>
          <a:cs typeface="+mn-cs"/>
        </a:defRPr>
      </a:lvl3pPr>
      <a:lvl4pPr marL="1028717" algn="l" defTabSz="685811" rtl="0" eaLnBrk="1" latinLnBrk="0" hangingPunct="1">
        <a:defRPr sz="1350" kern="1200">
          <a:solidFill>
            <a:schemeClr val="tx1"/>
          </a:solidFill>
          <a:latin typeface="+mn-lt"/>
          <a:ea typeface="+mn-ea"/>
          <a:cs typeface="+mn-cs"/>
        </a:defRPr>
      </a:lvl4pPr>
      <a:lvl5pPr marL="1371623" algn="l" defTabSz="685811" rtl="0" eaLnBrk="1" latinLnBrk="0" hangingPunct="1">
        <a:defRPr sz="1350" kern="1200">
          <a:solidFill>
            <a:schemeClr val="tx1"/>
          </a:solidFill>
          <a:latin typeface="+mn-lt"/>
          <a:ea typeface="+mn-ea"/>
          <a:cs typeface="+mn-cs"/>
        </a:defRPr>
      </a:lvl5pPr>
      <a:lvl6pPr marL="1714529" algn="l" defTabSz="685811" rtl="0" eaLnBrk="1" latinLnBrk="0" hangingPunct="1">
        <a:defRPr sz="1350" kern="1200">
          <a:solidFill>
            <a:schemeClr val="tx1"/>
          </a:solidFill>
          <a:latin typeface="+mn-lt"/>
          <a:ea typeface="+mn-ea"/>
          <a:cs typeface="+mn-cs"/>
        </a:defRPr>
      </a:lvl6pPr>
      <a:lvl7pPr marL="2057434" algn="l" defTabSz="685811" rtl="0" eaLnBrk="1" latinLnBrk="0" hangingPunct="1">
        <a:defRPr sz="1350" kern="1200">
          <a:solidFill>
            <a:schemeClr val="tx1"/>
          </a:solidFill>
          <a:latin typeface="+mn-lt"/>
          <a:ea typeface="+mn-ea"/>
          <a:cs typeface="+mn-cs"/>
        </a:defRPr>
      </a:lvl7pPr>
      <a:lvl8pPr marL="2400340" algn="l" defTabSz="685811" rtl="0" eaLnBrk="1" latinLnBrk="0" hangingPunct="1">
        <a:defRPr sz="1350" kern="1200">
          <a:solidFill>
            <a:schemeClr val="tx1"/>
          </a:solidFill>
          <a:latin typeface="+mn-lt"/>
          <a:ea typeface="+mn-ea"/>
          <a:cs typeface="+mn-cs"/>
        </a:defRPr>
      </a:lvl8pPr>
      <a:lvl9pPr marL="2743246" algn="l" defTabSz="685811"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05">
          <p15:clr>
            <a:srgbClr val="F26B43"/>
          </p15:clr>
        </p15:guide>
        <p15:guide id="3" orient="horz" pos="957">
          <p15:clr>
            <a:srgbClr val="F26B43"/>
          </p15:clr>
        </p15:guide>
        <p15:guide id="5" orient="horz" pos="3782">
          <p15:clr>
            <a:srgbClr val="F26B43"/>
          </p15:clr>
        </p15:guide>
        <p15:guide id="6" orient="horz" pos="323">
          <p15:clr>
            <a:srgbClr val="F26B43"/>
          </p15:clr>
        </p15:guide>
        <p15:guide id="7" orient="horz" pos="1468">
          <p15:clr>
            <a:srgbClr val="F26B43"/>
          </p15:clr>
        </p15:guide>
        <p15:guide id="8" pos="717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97137" y="1528348"/>
            <a:ext cx="10592967" cy="802103"/>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794757" y="2500627"/>
            <a:ext cx="10595347" cy="3503299"/>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LD_PresentationTitle"/>
          <p:cNvSpPr>
            <a:spLocks noGrp="1"/>
          </p:cNvSpPr>
          <p:nvPr>
            <p:ph type="ftr" sz="quarter" idx="3"/>
          </p:nvPr>
        </p:nvSpPr>
        <p:spPr>
          <a:xfrm>
            <a:off x="8148379" y="6392547"/>
            <a:ext cx="2824104" cy="167552"/>
          </a:xfrm>
          <a:prstGeom prst="rect">
            <a:avLst/>
          </a:prstGeom>
        </p:spPr>
        <p:txBody>
          <a:bodyPr vert="horz" lIns="0" tIns="0" rIns="0" bIns="0" rtlCol="0" anchor="b" anchorCtr="0"/>
          <a:lstStyle>
            <a:lvl1pPr algn="r">
              <a:defRPr sz="700" b="1">
                <a:solidFill>
                  <a:schemeClr val="tx1"/>
                </a:solidFill>
              </a:defRPr>
            </a:lvl1pPr>
          </a:lstStyle>
          <a:p>
            <a:r>
              <a:rPr lang="en-GB" dirty="0"/>
              <a:t>LRGN W ORA 30.marts 2022</a:t>
            </a:r>
          </a:p>
        </p:txBody>
      </p:sp>
      <p:sp>
        <p:nvSpPr>
          <p:cNvPr id="4" name="Date_GeneralDate"/>
          <p:cNvSpPr>
            <a:spLocks noGrp="1"/>
          </p:cNvSpPr>
          <p:nvPr>
            <p:ph type="dt" sz="half" idx="2"/>
          </p:nvPr>
        </p:nvSpPr>
        <p:spPr>
          <a:xfrm>
            <a:off x="8148379" y="6564941"/>
            <a:ext cx="2824104" cy="108000"/>
          </a:xfrm>
          <a:prstGeom prst="rect">
            <a:avLst/>
          </a:prstGeom>
        </p:spPr>
        <p:txBody>
          <a:bodyPr vert="horz" wrap="square" lIns="0" tIns="0" rIns="0" bIns="0" rtlCol="0" anchor="ctr" anchorCtr="0"/>
          <a:lstStyle>
            <a:lvl1pPr algn="r">
              <a:defRPr sz="700">
                <a:solidFill>
                  <a:schemeClr val="tx1"/>
                </a:solidFill>
              </a:defRPr>
            </a:lvl1pPr>
          </a:lstStyle>
          <a:p>
            <a:endParaRPr lang="en-GB" dirty="0"/>
          </a:p>
        </p:txBody>
      </p:sp>
      <p:sp>
        <p:nvSpPr>
          <p:cNvPr id="8" name="Slide Number Placeholder 7">
            <a:extLst>
              <a:ext uri="{FF2B5EF4-FFF2-40B4-BE49-F238E27FC236}">
                <a16:creationId xmlns:a16="http://schemas.microsoft.com/office/drawing/2014/main" id="{6BF25F4C-15AE-497A-8D1A-5C528CDA7CBB}"/>
              </a:ext>
            </a:extLst>
          </p:cNvPr>
          <p:cNvSpPr>
            <a:spLocks noGrp="1"/>
          </p:cNvSpPr>
          <p:nvPr>
            <p:ph type="sldNum" sz="quarter" idx="4"/>
          </p:nvPr>
        </p:nvSpPr>
        <p:spPr>
          <a:xfrm>
            <a:off x="11387606" y="6514880"/>
            <a:ext cx="373315" cy="208122"/>
          </a:xfrm>
          <a:prstGeom prst="rect">
            <a:avLst/>
          </a:prstGeom>
        </p:spPr>
        <p:txBody>
          <a:bodyPr vert="horz" wrap="none" lIns="0" tIns="0" rIns="0" bIns="0" rtlCol="0" anchor="ctr"/>
          <a:lstStyle>
            <a:lvl1pPr algn="r">
              <a:defRPr sz="700">
                <a:solidFill>
                  <a:schemeClr val="tx1"/>
                </a:solidFill>
              </a:defRPr>
            </a:lvl1pPr>
          </a:lstStyle>
          <a:p>
            <a:fld id="{E1EA47C5-00F7-4308-9CB9-463B1A6058F9}" type="slidenum">
              <a:rPr lang="da-DK" smtClean="0"/>
              <a:pPr/>
              <a:t>‹nr.›</a:t>
            </a:fld>
            <a:endParaRPr lang="da-DK" dirty="0"/>
          </a:p>
        </p:txBody>
      </p:sp>
      <p:sp>
        <p:nvSpPr>
          <p:cNvPr id="9" name="TextBox 8">
            <a:extLst>
              <a:ext uri="{FF2B5EF4-FFF2-40B4-BE49-F238E27FC236}">
                <a16:creationId xmlns:a16="http://schemas.microsoft.com/office/drawing/2014/main" id="{549BFBCF-42F8-4B85-A1A5-7895951B1BAE}"/>
              </a:ext>
            </a:extLst>
          </p:cNvPr>
          <p:cNvSpPr txBox="1"/>
          <p:nvPr/>
        </p:nvSpPr>
        <p:spPr>
          <a:xfrm>
            <a:off x="6637107" y="6895483"/>
            <a:ext cx="5123814" cy="492443"/>
          </a:xfrm>
          <a:prstGeom prst="rect">
            <a:avLst/>
          </a:prstGeom>
          <a:noFill/>
        </p:spPr>
        <p:txBody>
          <a:bodyPr wrap="square" lIns="0" tIns="0" rIns="0" bIns="0" rtlCol="0">
            <a:spAutoFit/>
          </a:bodyPr>
          <a:lstStyle/>
          <a:p>
            <a:pPr algn="r">
              <a:lnSpc>
                <a:spcPct val="100000"/>
              </a:lnSpc>
            </a:pPr>
            <a:r>
              <a:rPr lang="da-DK" sz="800" b="1" noProof="1"/>
              <a:t>                                                 Indsæt mærke:</a:t>
            </a:r>
          </a:p>
          <a:p>
            <a:pPr algn="r">
              <a:lnSpc>
                <a:spcPct val="100000"/>
              </a:lnSpc>
            </a:pPr>
            <a:r>
              <a:rPr lang="da-DK" sz="800" noProof="1"/>
              <a:t>Klik på fanen </a:t>
            </a:r>
            <a:r>
              <a:rPr lang="da-DK" sz="800" b="1" noProof="1"/>
              <a:t>Vis</a:t>
            </a:r>
            <a:r>
              <a:rPr lang="da-DK" sz="800" b="0" noProof="1"/>
              <a:t>, vælg </a:t>
            </a:r>
            <a:r>
              <a:rPr lang="da-DK" sz="800" b="1" noProof="1"/>
              <a:t>Diasmaster. </a:t>
            </a:r>
            <a:r>
              <a:rPr lang="da-DK" sz="800" b="0" noProof="1"/>
              <a:t>Klik på det øverste layout, </a:t>
            </a:r>
            <a:r>
              <a:rPr lang="da-DK" sz="800" b="1" noProof="1"/>
              <a:t>FKO Diasmaster</a:t>
            </a:r>
            <a:r>
              <a:rPr lang="da-DK" sz="800" b="0" noProof="1"/>
              <a:t>.</a:t>
            </a:r>
            <a:r>
              <a:rPr lang="da-DK" sz="800" b="1" noProof="1"/>
              <a:t> </a:t>
            </a:r>
            <a:br>
              <a:rPr lang="da-DK" sz="800" b="1" noProof="1"/>
            </a:br>
            <a:r>
              <a:rPr lang="da-DK" sz="800" noProof="1"/>
              <a:t>Højreklik på den usynlige kasse til venstre for sidenr og vælg </a:t>
            </a:r>
            <a:r>
              <a:rPr lang="da-DK" sz="800" b="1" noProof="1"/>
              <a:t>Udskift billede</a:t>
            </a:r>
            <a:r>
              <a:rPr lang="da-DK" sz="800" noProof="1"/>
              <a:t>, find mærke.</a:t>
            </a:r>
            <a:br>
              <a:rPr lang="da-DK" sz="800" noProof="1"/>
            </a:br>
            <a:r>
              <a:rPr lang="da-DK" sz="800" noProof="1"/>
              <a:t>Klik på</a:t>
            </a:r>
            <a:r>
              <a:rPr lang="da-DK" sz="800" b="1" noProof="1"/>
              <a:t> Luk mastervisning</a:t>
            </a:r>
            <a:r>
              <a:rPr lang="da-DK" sz="800" b="0" noProof="1"/>
              <a:t>.</a:t>
            </a:r>
          </a:p>
        </p:txBody>
      </p:sp>
      <p:pic>
        <p:nvPicPr>
          <p:cNvPr id="11" name="Indsæt mærke eller ta bort">
            <a:extLst>
              <a:ext uri="{FF2B5EF4-FFF2-40B4-BE49-F238E27FC236}">
                <a16:creationId xmlns:a16="http://schemas.microsoft.com/office/drawing/2014/main" id="{5F8A473A-6C8A-4FC7-BE5F-4018C433BCF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199162" y="6301801"/>
            <a:ext cx="345473" cy="420660"/>
          </a:xfrm>
          <a:prstGeom prst="rect">
            <a:avLst/>
          </a:prstGeom>
        </p:spPr>
      </p:pic>
    </p:spTree>
    <p:extLst>
      <p:ext uri="{BB962C8B-B14F-4D97-AF65-F5344CB8AC3E}">
        <p14:creationId xmlns:p14="http://schemas.microsoft.com/office/powerpoint/2010/main" val="257553679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Lst>
  <p:hf sldNum="0" hdr="0" dt="0"/>
  <p:txStyles>
    <p:titleStyle>
      <a:lvl1pPr algn="l" defTabSz="685811" rtl="0" eaLnBrk="1" latinLnBrk="0" hangingPunct="1">
        <a:lnSpc>
          <a:spcPct val="102000"/>
        </a:lnSpc>
        <a:spcBef>
          <a:spcPct val="0"/>
        </a:spcBef>
        <a:buNone/>
        <a:defRPr sz="2800" b="1" kern="1200">
          <a:solidFill>
            <a:schemeClr val="tx1"/>
          </a:solidFill>
          <a:latin typeface="+mj-lt"/>
          <a:ea typeface="+mj-ea"/>
          <a:cs typeface="+mj-cs"/>
        </a:defRPr>
      </a:lvl1pPr>
    </p:titleStyle>
    <p:bodyStyle>
      <a:lvl1pPr marL="342000" indent="-342000" algn="l" defTabSz="685811" rtl="0" eaLnBrk="1" latinLnBrk="0" hangingPunct="1">
        <a:lnSpc>
          <a:spcPct val="125000"/>
        </a:lnSpc>
        <a:spcBef>
          <a:spcPts val="600"/>
        </a:spcBef>
        <a:buFont typeface="Verdana" panose="020B0604030504040204" pitchFamily="34" charset="0"/>
        <a:buChar char="●"/>
        <a:defRPr sz="1800" kern="1200">
          <a:solidFill>
            <a:schemeClr val="tx1"/>
          </a:solidFill>
          <a:latin typeface="+mn-lt"/>
          <a:ea typeface="+mn-ea"/>
          <a:cs typeface="+mn-cs"/>
        </a:defRPr>
      </a:lvl1pPr>
      <a:lvl2pPr marL="684000" indent="-342000" algn="l" defTabSz="685811" rtl="0" eaLnBrk="1" latinLnBrk="0" hangingPunct="1">
        <a:lnSpc>
          <a:spcPct val="125000"/>
        </a:lnSpc>
        <a:spcBef>
          <a:spcPts val="600"/>
        </a:spcBef>
        <a:buFont typeface="Verdana" panose="020B0604030504040204" pitchFamily="34" charset="0"/>
        <a:buChar char="●"/>
        <a:defRPr sz="1600" kern="1200">
          <a:solidFill>
            <a:schemeClr val="tx1"/>
          </a:solidFill>
          <a:latin typeface="+mn-lt"/>
          <a:ea typeface="+mn-ea"/>
          <a:cs typeface="+mn-cs"/>
        </a:defRPr>
      </a:lvl2pPr>
      <a:lvl3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3pPr>
      <a:lvl4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4pPr>
      <a:lvl5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5pPr>
      <a:lvl6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6pPr>
      <a:lvl7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7pPr>
      <a:lvl8pPr marL="1026000" indent="-342000" algn="l" defTabSz="685811" rtl="0" eaLnBrk="1" latinLnBrk="0" hangingPunct="1">
        <a:lnSpc>
          <a:spcPct val="125000"/>
        </a:lnSpc>
        <a:spcBef>
          <a:spcPts val="600"/>
        </a:spcBef>
        <a:buFont typeface="Verdana" panose="020B0604030504040204" pitchFamily="34" charset="0"/>
        <a:buChar char="●"/>
        <a:defRPr sz="1400" kern="1200">
          <a:solidFill>
            <a:schemeClr val="tx1"/>
          </a:solidFill>
          <a:latin typeface="+mn-lt"/>
          <a:ea typeface="+mn-ea"/>
          <a:cs typeface="+mn-cs"/>
        </a:defRPr>
      </a:lvl8pPr>
      <a:lvl9pPr marL="1026000" indent="-342000" algn="l" defTabSz="685811" rtl="0" eaLnBrk="1" latinLnBrk="0" hangingPunct="1">
        <a:lnSpc>
          <a:spcPct val="125000"/>
        </a:lnSpc>
        <a:spcBef>
          <a:spcPts val="600"/>
        </a:spcBef>
        <a:buFont typeface="Verdana" panose="020B0604030504040204" pitchFamily="34" charset="0"/>
        <a:buChar char="●"/>
        <a:defRPr sz="1400" kern="1200" baseline="0">
          <a:solidFill>
            <a:schemeClr val="tx1"/>
          </a:solidFill>
          <a:latin typeface="+mn-lt"/>
          <a:ea typeface="+mn-ea"/>
          <a:cs typeface="+mn-cs"/>
        </a:defRPr>
      </a:lvl9pPr>
    </p:bodyStyle>
    <p:otherStyle>
      <a:defPPr>
        <a:defRPr lang="en-US"/>
      </a:defPPr>
      <a:lvl1pPr marL="0" algn="l" defTabSz="685811" rtl="0" eaLnBrk="1" latinLnBrk="0" hangingPunct="1">
        <a:defRPr sz="1350" kern="1200">
          <a:solidFill>
            <a:schemeClr val="tx1"/>
          </a:solidFill>
          <a:latin typeface="+mn-lt"/>
          <a:ea typeface="+mn-ea"/>
          <a:cs typeface="+mn-cs"/>
        </a:defRPr>
      </a:lvl1pPr>
      <a:lvl2pPr marL="342906" algn="l" defTabSz="685811" rtl="0" eaLnBrk="1" latinLnBrk="0" hangingPunct="1">
        <a:defRPr sz="1350" kern="1200">
          <a:solidFill>
            <a:schemeClr val="tx1"/>
          </a:solidFill>
          <a:latin typeface="+mn-lt"/>
          <a:ea typeface="+mn-ea"/>
          <a:cs typeface="+mn-cs"/>
        </a:defRPr>
      </a:lvl2pPr>
      <a:lvl3pPr marL="685811" algn="l" defTabSz="685811" rtl="0" eaLnBrk="1" latinLnBrk="0" hangingPunct="1">
        <a:defRPr sz="1350" kern="1200">
          <a:solidFill>
            <a:schemeClr val="tx1"/>
          </a:solidFill>
          <a:latin typeface="+mn-lt"/>
          <a:ea typeface="+mn-ea"/>
          <a:cs typeface="+mn-cs"/>
        </a:defRPr>
      </a:lvl3pPr>
      <a:lvl4pPr marL="1028717" algn="l" defTabSz="685811" rtl="0" eaLnBrk="1" latinLnBrk="0" hangingPunct="1">
        <a:defRPr sz="1350" kern="1200">
          <a:solidFill>
            <a:schemeClr val="tx1"/>
          </a:solidFill>
          <a:latin typeface="+mn-lt"/>
          <a:ea typeface="+mn-ea"/>
          <a:cs typeface="+mn-cs"/>
        </a:defRPr>
      </a:lvl4pPr>
      <a:lvl5pPr marL="1371623" algn="l" defTabSz="685811" rtl="0" eaLnBrk="1" latinLnBrk="0" hangingPunct="1">
        <a:defRPr sz="1350" kern="1200">
          <a:solidFill>
            <a:schemeClr val="tx1"/>
          </a:solidFill>
          <a:latin typeface="+mn-lt"/>
          <a:ea typeface="+mn-ea"/>
          <a:cs typeface="+mn-cs"/>
        </a:defRPr>
      </a:lvl5pPr>
      <a:lvl6pPr marL="1714529" algn="l" defTabSz="685811" rtl="0" eaLnBrk="1" latinLnBrk="0" hangingPunct="1">
        <a:defRPr sz="1350" kern="1200">
          <a:solidFill>
            <a:schemeClr val="tx1"/>
          </a:solidFill>
          <a:latin typeface="+mn-lt"/>
          <a:ea typeface="+mn-ea"/>
          <a:cs typeface="+mn-cs"/>
        </a:defRPr>
      </a:lvl6pPr>
      <a:lvl7pPr marL="2057434" algn="l" defTabSz="685811" rtl="0" eaLnBrk="1" latinLnBrk="0" hangingPunct="1">
        <a:defRPr sz="1350" kern="1200">
          <a:solidFill>
            <a:schemeClr val="tx1"/>
          </a:solidFill>
          <a:latin typeface="+mn-lt"/>
          <a:ea typeface="+mn-ea"/>
          <a:cs typeface="+mn-cs"/>
        </a:defRPr>
      </a:lvl7pPr>
      <a:lvl8pPr marL="2400340" algn="l" defTabSz="685811" rtl="0" eaLnBrk="1" latinLnBrk="0" hangingPunct="1">
        <a:defRPr sz="1350" kern="1200">
          <a:solidFill>
            <a:schemeClr val="tx1"/>
          </a:solidFill>
          <a:latin typeface="+mn-lt"/>
          <a:ea typeface="+mn-ea"/>
          <a:cs typeface="+mn-cs"/>
        </a:defRPr>
      </a:lvl8pPr>
      <a:lvl9pPr marL="2743246" algn="l" defTabSz="685811"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05">
          <p15:clr>
            <a:srgbClr val="F26B43"/>
          </p15:clr>
        </p15:guide>
        <p15:guide id="3" orient="horz" pos="957">
          <p15:clr>
            <a:srgbClr val="F26B43"/>
          </p15:clr>
        </p15:guide>
        <p15:guide id="5" orient="horz" pos="3782">
          <p15:clr>
            <a:srgbClr val="F26B43"/>
          </p15:clr>
        </p15:guide>
        <p15:guide id="6" orient="horz" pos="323">
          <p15:clr>
            <a:srgbClr val="F26B43"/>
          </p15:clr>
        </p15:guide>
        <p15:guide id="7" orient="horz" pos="1468">
          <p15:clr>
            <a:srgbClr val="F26B43"/>
          </p15:clr>
        </p15:guide>
        <p15:guide id="8" pos="717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2.tiff"/><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diagramColors" Target="../diagrams/colors1.xml"/><Relationship Id="rId11" Type="http://schemas.openxmlformats.org/officeDocument/2006/relationships/image" Target="../media/image51.tiff"/><Relationship Id="rId5" Type="http://schemas.openxmlformats.org/officeDocument/2006/relationships/diagramQuickStyle" Target="../diagrams/quickStyle1.xml"/><Relationship Id="rId10" Type="http://schemas.openxmlformats.org/officeDocument/2006/relationships/image" Target="../media/image50.tiff"/><Relationship Id="rId4" Type="http://schemas.openxmlformats.org/officeDocument/2006/relationships/diagramLayout" Target="../diagrams/layout1.xml"/><Relationship Id="rId9" Type="http://schemas.openxmlformats.org/officeDocument/2006/relationships/image" Target="../media/image49.tiff"/><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2.tiff"/><Relationship Id="rId2" Type="http://schemas.openxmlformats.org/officeDocument/2006/relationships/notesSlide" Target="../notesSlides/notesSlide4.xml"/><Relationship Id="rId1" Type="http://schemas.openxmlformats.org/officeDocument/2006/relationships/slideLayout" Target="../slideLayouts/slideLayout86.xml"/><Relationship Id="rId6" Type="http://schemas.openxmlformats.org/officeDocument/2006/relationships/diagramColors" Target="../diagrams/colors3.xml"/><Relationship Id="rId11" Type="http://schemas.openxmlformats.org/officeDocument/2006/relationships/image" Target="../media/image51.tiff"/><Relationship Id="rId5" Type="http://schemas.openxmlformats.org/officeDocument/2006/relationships/diagramQuickStyle" Target="../diagrams/quickStyle3.xml"/><Relationship Id="rId10" Type="http://schemas.openxmlformats.org/officeDocument/2006/relationships/image" Target="../media/image50.tiff"/><Relationship Id="rId4" Type="http://schemas.openxmlformats.org/officeDocument/2006/relationships/diagramLayout" Target="../diagrams/layout3.xml"/><Relationship Id="rId9" Type="http://schemas.openxmlformats.org/officeDocument/2006/relationships/image" Target="../media/image49.tiff"/><Relationship Id="rId14"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8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52.tiff"/><Relationship Id="rId2" Type="http://schemas.openxmlformats.org/officeDocument/2006/relationships/notesSlide" Target="../notesSlides/notesSlide6.xml"/><Relationship Id="rId1" Type="http://schemas.openxmlformats.org/officeDocument/2006/relationships/slideLayout" Target="../slideLayouts/slideLayout86.xml"/><Relationship Id="rId6" Type="http://schemas.openxmlformats.org/officeDocument/2006/relationships/diagramColors" Target="../diagrams/colors5.xml"/><Relationship Id="rId11" Type="http://schemas.openxmlformats.org/officeDocument/2006/relationships/image" Target="../media/image51.tiff"/><Relationship Id="rId5" Type="http://schemas.openxmlformats.org/officeDocument/2006/relationships/diagramQuickStyle" Target="../diagrams/quickStyle5.xml"/><Relationship Id="rId10" Type="http://schemas.openxmlformats.org/officeDocument/2006/relationships/image" Target="../media/image50.tiff"/><Relationship Id="rId4" Type="http://schemas.openxmlformats.org/officeDocument/2006/relationships/diagramLayout" Target="../diagrams/layout5.xml"/><Relationship Id="rId9" Type="http://schemas.openxmlformats.org/officeDocument/2006/relationships/image" Target="../media/image49.tiff"/><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52.tiff"/><Relationship Id="rId13" Type="http://schemas.openxmlformats.org/officeDocument/2006/relationships/image" Target="../media/image53.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49.tiff"/><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diagramColors" Target="../diagrams/colors6.xml"/><Relationship Id="rId11" Type="http://schemas.openxmlformats.org/officeDocument/2006/relationships/image" Target="../media/image48.png"/><Relationship Id="rId5" Type="http://schemas.openxmlformats.org/officeDocument/2006/relationships/diagramQuickStyle" Target="../diagrams/quickStyle6.xml"/><Relationship Id="rId15" Type="http://schemas.openxmlformats.org/officeDocument/2006/relationships/image" Target="../media/image58.png"/><Relationship Id="rId10" Type="http://schemas.openxmlformats.org/officeDocument/2006/relationships/image" Target="../media/image50.tiff"/><Relationship Id="rId4" Type="http://schemas.openxmlformats.org/officeDocument/2006/relationships/diagramLayout" Target="../diagrams/layout6.xml"/><Relationship Id="rId9" Type="http://schemas.openxmlformats.org/officeDocument/2006/relationships/image" Target="../media/image51.tiff"/><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dsholder til tekst 122"/>
          <p:cNvSpPr>
            <a:spLocks noGrp="1"/>
          </p:cNvSpPr>
          <p:nvPr>
            <p:ph type="body" sz="quarter" idx="16"/>
          </p:nvPr>
        </p:nvSpPr>
        <p:spPr/>
        <p:txBody>
          <a:bodyPr/>
          <a:lstStyle/>
          <a:p>
            <a:endParaRPr lang="da-DK"/>
          </a:p>
        </p:txBody>
      </p:sp>
      <p:sp>
        <p:nvSpPr>
          <p:cNvPr id="124" name="Pladsholder til tekst 123"/>
          <p:cNvSpPr>
            <a:spLocks noGrp="1"/>
          </p:cNvSpPr>
          <p:nvPr>
            <p:ph type="body" sz="quarter" idx="17"/>
          </p:nvPr>
        </p:nvSpPr>
        <p:spPr/>
        <p:txBody>
          <a:bodyPr/>
          <a:lstStyle/>
          <a:p>
            <a:endParaRPr lang="da-DK"/>
          </a:p>
        </p:txBody>
      </p:sp>
      <p:sp>
        <p:nvSpPr>
          <p:cNvPr id="125" name="Pladsholder til tekst 124"/>
          <p:cNvSpPr>
            <a:spLocks noGrp="1"/>
          </p:cNvSpPr>
          <p:nvPr>
            <p:ph type="body" sz="quarter" idx="19"/>
          </p:nvPr>
        </p:nvSpPr>
        <p:spPr/>
        <p:txBody>
          <a:bodyPr/>
          <a:lstStyle/>
          <a:p>
            <a:endParaRPr lang="da-DK"/>
          </a:p>
        </p:txBody>
      </p:sp>
      <p:sp>
        <p:nvSpPr>
          <p:cNvPr id="126" name="Pladsholder til tekst 125"/>
          <p:cNvSpPr>
            <a:spLocks noGrp="1"/>
          </p:cNvSpPr>
          <p:nvPr>
            <p:ph type="body" sz="quarter" idx="20"/>
          </p:nvPr>
        </p:nvSpPr>
        <p:spPr/>
        <p:txBody>
          <a:bodyPr/>
          <a:lstStyle/>
          <a:p>
            <a:endParaRPr lang="da-DK"/>
          </a:p>
        </p:txBody>
      </p:sp>
      <p:sp>
        <p:nvSpPr>
          <p:cNvPr id="6" name="Pladsholder til dato 5"/>
          <p:cNvSpPr>
            <a:spLocks noGrp="1"/>
          </p:cNvSpPr>
          <p:nvPr>
            <p:ph type="dt" sz="half" idx="10"/>
          </p:nvPr>
        </p:nvSpPr>
        <p:spPr/>
        <p:txBody>
          <a:bodyPr/>
          <a:lstStyle/>
          <a:p>
            <a:pPr defTabSz="914126"/>
            <a:fld id="{9EACCC4A-893E-4B6A-A217-166559D2F8BC}" type="datetime2">
              <a:rPr lang="da-DK">
                <a:latin typeface="Verdana"/>
              </a:rPr>
              <a:pPr defTabSz="914126"/>
              <a:t>4. februar 2025</a:t>
            </a:fld>
            <a:endParaRPr lang="da-DK" dirty="0">
              <a:latin typeface="Verdana"/>
            </a:endParaRPr>
          </a:p>
        </p:txBody>
      </p:sp>
      <p:sp>
        <p:nvSpPr>
          <p:cNvPr id="7" name="Pladsholder til sidefod 6"/>
          <p:cNvSpPr>
            <a:spLocks noGrp="1"/>
          </p:cNvSpPr>
          <p:nvPr>
            <p:ph type="ftr" sz="quarter" idx="11"/>
          </p:nvPr>
        </p:nvSpPr>
        <p:spPr/>
        <p:txBody>
          <a:bodyPr/>
          <a:lstStyle/>
          <a:p>
            <a:pPr defTabSz="914126"/>
            <a:endParaRPr lang="da-DK" dirty="0">
              <a:latin typeface="Verdana"/>
            </a:endParaRPr>
          </a:p>
        </p:txBody>
      </p:sp>
      <p:sp>
        <p:nvSpPr>
          <p:cNvPr id="8" name="Pladsholder til diasnummer 7"/>
          <p:cNvSpPr>
            <a:spLocks noGrp="1"/>
          </p:cNvSpPr>
          <p:nvPr>
            <p:ph type="sldNum" sz="quarter" idx="12"/>
          </p:nvPr>
        </p:nvSpPr>
        <p:spPr/>
        <p:txBody>
          <a:bodyPr/>
          <a:lstStyle/>
          <a:p>
            <a:pPr defTabSz="914126"/>
            <a:fld id="{24C8C45C-947F-4981-8B3F-4F32E973C901}" type="slidenum">
              <a:rPr lang="da-DK">
                <a:latin typeface="Verdana"/>
              </a:rPr>
              <a:pPr defTabSz="914126"/>
              <a:t>1</a:t>
            </a:fld>
            <a:endParaRPr lang="da-DK" dirty="0">
              <a:latin typeface="Verdana"/>
            </a:endParaRPr>
          </a:p>
        </p:txBody>
      </p:sp>
      <p:sp>
        <p:nvSpPr>
          <p:cNvPr id="130" name="Rektangel 129"/>
          <p:cNvSpPr/>
          <p:nvPr/>
        </p:nvSpPr>
        <p:spPr>
          <a:xfrm>
            <a:off x="922949" y="4595760"/>
            <a:ext cx="4683524" cy="1407876"/>
          </a:xfrm>
          <a:prstGeom prst="rect">
            <a:avLst/>
          </a:prstGeom>
          <a:gradFill rotWithShape="1">
            <a:gsLst>
              <a:gs pos="0">
                <a:srgbClr val="597E50">
                  <a:satMod val="103000"/>
                  <a:lumMod val="102000"/>
                  <a:tint val="94000"/>
                </a:srgbClr>
              </a:gs>
              <a:gs pos="50000">
                <a:srgbClr val="597E50">
                  <a:satMod val="110000"/>
                  <a:lumMod val="100000"/>
                  <a:shade val="100000"/>
                </a:srgbClr>
              </a:gs>
              <a:gs pos="100000">
                <a:srgbClr val="597E50">
                  <a:lumMod val="99000"/>
                  <a:satMod val="120000"/>
                  <a:shade val="78000"/>
                </a:srgbClr>
              </a:gs>
            </a:gsLst>
            <a:lin ang="5400000" scaled="0"/>
          </a:gradFill>
          <a:ln w="6350" cap="flat" cmpd="sng" algn="ctr">
            <a:solidFill>
              <a:srgbClr val="597E50"/>
            </a:solidFill>
            <a:prstDash val="solid"/>
            <a:miter lim="800000"/>
          </a:ln>
          <a:effectLst>
            <a:outerShdw blurRad="50800" dist="38100" dir="2700000" algn="tl" rotWithShape="0">
              <a:prstClr val="black">
                <a:alpha val="40000"/>
              </a:prstClr>
            </a:outerShdw>
          </a:effectLst>
        </p:spPr>
        <p:txBody>
          <a:bodyPr rtlCol="0" anchor="ctr"/>
          <a:lstStyle/>
          <a:p>
            <a:pPr algn="ctr" defTabSz="914126">
              <a:lnSpc>
                <a:spcPct val="125000"/>
              </a:lnSpc>
              <a:defRPr/>
            </a:pPr>
            <a:endParaRPr lang="da-DK" sz="1200" kern="0" dirty="0" err="1">
              <a:solidFill>
                <a:prstClr val="white"/>
              </a:solidFill>
              <a:effectLst>
                <a:outerShdw blurRad="38100" dist="38100" dir="2700000" algn="tl">
                  <a:srgbClr val="000000">
                    <a:alpha val="43137"/>
                  </a:srgbClr>
                </a:outerShdw>
              </a:effectLst>
              <a:latin typeface="Verdana"/>
            </a:endParaRPr>
          </a:p>
        </p:txBody>
      </p:sp>
      <p:sp>
        <p:nvSpPr>
          <p:cNvPr id="135" name="Titel 1"/>
          <p:cNvSpPr>
            <a:spLocks noGrp="1"/>
          </p:cNvSpPr>
          <p:nvPr>
            <p:ph type="ctrTitle"/>
          </p:nvPr>
        </p:nvSpPr>
        <p:spPr>
          <a:xfrm>
            <a:off x="1045824" y="4711380"/>
            <a:ext cx="4530080" cy="533853"/>
          </a:xfrm>
        </p:spPr>
        <p:txBody>
          <a:bodyPr anchor="t"/>
          <a:lstStyle/>
          <a:p>
            <a:r>
              <a:rPr lang="da-DK" sz="1800" dirty="0" smtClean="0">
                <a:solidFill>
                  <a:schemeClr val="bg1"/>
                </a:solidFill>
                <a:effectLst>
                  <a:outerShdw blurRad="38100" dist="38100" dir="2700000" algn="tl">
                    <a:srgbClr val="000000">
                      <a:alpha val="43137"/>
                    </a:srgbClr>
                  </a:outerShdw>
                </a:effectLst>
              </a:rPr>
              <a:t>FAK Uddannelseskonference 2025</a:t>
            </a:r>
            <a:endParaRPr lang="da-DK" sz="1800" dirty="0">
              <a:solidFill>
                <a:schemeClr val="bg1"/>
              </a:solidFill>
              <a:effectLst>
                <a:outerShdw blurRad="38100" dist="38100" dir="2700000" algn="tl">
                  <a:srgbClr val="000000">
                    <a:alpha val="43137"/>
                  </a:srgbClr>
                </a:outerShdw>
              </a:effectLst>
            </a:endParaRPr>
          </a:p>
        </p:txBody>
      </p:sp>
      <p:sp>
        <p:nvSpPr>
          <p:cNvPr id="136" name="Undertitel 2"/>
          <p:cNvSpPr>
            <a:spLocks noGrp="1"/>
          </p:cNvSpPr>
          <p:nvPr>
            <p:ph type="subTitle" idx="1"/>
          </p:nvPr>
        </p:nvSpPr>
        <p:spPr>
          <a:xfrm>
            <a:off x="1045824" y="5261292"/>
            <a:ext cx="3684480" cy="652974"/>
          </a:xfrm>
        </p:spPr>
        <p:txBody>
          <a:bodyPr/>
          <a:lstStyle/>
          <a:p>
            <a:r>
              <a:rPr lang="da-DK" sz="1400" dirty="0" smtClean="0">
                <a:solidFill>
                  <a:schemeClr val="bg1"/>
                </a:solidFill>
                <a:effectLst>
                  <a:outerShdw blurRad="38100" dist="38100" dir="2700000" algn="tl">
                    <a:srgbClr val="000000">
                      <a:alpha val="43137"/>
                    </a:srgbClr>
                  </a:outerShdw>
                </a:effectLst>
              </a:rPr>
              <a:t>Hærchefsergent Jesper Madsen Mølgaard</a:t>
            </a:r>
            <a:endParaRPr lang="da-DK" sz="1400" dirty="0">
              <a:solidFill>
                <a:schemeClr val="bg1"/>
              </a:solidFill>
              <a:effectLst>
                <a:outerShdw blurRad="38100" dist="38100" dir="2700000" algn="tl">
                  <a:srgbClr val="000000">
                    <a:alpha val="43137"/>
                  </a:srgbClr>
                </a:outerShdw>
              </a:effectLst>
            </a:endParaRPr>
          </a:p>
          <a:p>
            <a:r>
              <a:rPr lang="da-DK" sz="1400" dirty="0">
                <a:solidFill>
                  <a:schemeClr val="bg1"/>
                </a:solidFill>
                <a:effectLst>
                  <a:outerShdw blurRad="38100" dist="38100" dir="2700000" algn="tl">
                    <a:srgbClr val="000000">
                      <a:alpha val="43137"/>
                    </a:srgbClr>
                  </a:outerShdw>
                </a:effectLst>
              </a:rPr>
              <a:t>Hærbefalingsmand</a:t>
            </a:r>
          </a:p>
        </p:txBody>
      </p:sp>
    </p:spTree>
    <p:extLst>
      <p:ext uri="{BB962C8B-B14F-4D97-AF65-F5344CB8AC3E}">
        <p14:creationId xmlns:p14="http://schemas.microsoft.com/office/powerpoint/2010/main" val="18975827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734943" y="643310"/>
            <a:ext cx="10503815" cy="493900"/>
          </a:xfrm>
        </p:spPr>
        <p:txBody>
          <a:bodyPr anchor="ctr"/>
          <a:lstStyle/>
          <a:p>
            <a:r>
              <a:rPr lang="da-DK" sz="2200" dirty="0" smtClean="0"/>
              <a:t>Befalingsmandsuddannelse i Hæren</a:t>
            </a:r>
            <a:endParaRPr lang="da-DK" sz="2200" dirty="0"/>
          </a:p>
        </p:txBody>
      </p:sp>
      <p:sp>
        <p:nvSpPr>
          <p:cNvPr id="5" name="Pladsholder til tekst 4"/>
          <p:cNvSpPr>
            <a:spLocks noGrp="1"/>
          </p:cNvSpPr>
          <p:nvPr>
            <p:ph type="body" sz="quarter" idx="44"/>
          </p:nvPr>
        </p:nvSpPr>
        <p:spPr>
          <a:xfrm>
            <a:off x="4258328" y="6380140"/>
            <a:ext cx="3845802" cy="176400"/>
          </a:xfrm>
        </p:spPr>
        <p:txBody>
          <a:bodyPr/>
          <a:lstStyle/>
          <a:p>
            <a:endParaRPr lang="da-DK" dirty="0"/>
          </a:p>
        </p:txBody>
      </p:sp>
      <p:sp>
        <p:nvSpPr>
          <p:cNvPr id="6" name="Pladsholder til tekst 5"/>
          <p:cNvSpPr>
            <a:spLocks noGrp="1"/>
          </p:cNvSpPr>
          <p:nvPr>
            <p:ph type="body" sz="quarter" idx="45"/>
          </p:nvPr>
        </p:nvSpPr>
        <p:spPr>
          <a:xfrm>
            <a:off x="4258328" y="6534940"/>
            <a:ext cx="3845802" cy="126000"/>
          </a:xfrm>
        </p:spPr>
        <p:txBody>
          <a:bodyPr/>
          <a:lstStyle/>
          <a:p>
            <a:endParaRPr lang="da-DK"/>
          </a:p>
        </p:txBody>
      </p:sp>
      <p:sp>
        <p:nvSpPr>
          <p:cNvPr id="7" name="Pladsholder til tekst 6"/>
          <p:cNvSpPr>
            <a:spLocks noGrp="1"/>
          </p:cNvSpPr>
          <p:nvPr>
            <p:ph type="body" sz="quarter" idx="46"/>
          </p:nvPr>
        </p:nvSpPr>
        <p:spPr>
          <a:xfrm>
            <a:off x="4258328" y="6646540"/>
            <a:ext cx="3845802" cy="176400"/>
          </a:xfrm>
        </p:spPr>
        <p:txBody>
          <a:bodyPr/>
          <a:lstStyle/>
          <a:p>
            <a:endParaRPr lang="da-DK"/>
          </a:p>
        </p:txBody>
      </p:sp>
      <p:sp>
        <p:nvSpPr>
          <p:cNvPr id="10" name="Pladsholder til dato 9"/>
          <p:cNvSpPr>
            <a:spLocks noGrp="1"/>
          </p:cNvSpPr>
          <p:nvPr>
            <p:ph type="dt" sz="half" idx="30"/>
          </p:nvPr>
        </p:nvSpPr>
        <p:spPr/>
        <p:txBody>
          <a:bodyPr/>
          <a:lstStyle/>
          <a:p>
            <a:pPr>
              <a:defRPr/>
            </a:pPr>
            <a:fld id="{04E28649-079F-4D0A-9D20-603F9FA57290}" type="datetime2">
              <a:rPr lang="da-DK">
                <a:solidFill>
                  <a:srgbClr val="000000"/>
                </a:solidFill>
                <a:latin typeface="Verdana"/>
              </a:rPr>
              <a:pPr>
                <a:defRPr/>
              </a:pPr>
              <a:t>4. februar 2025</a:t>
            </a:fld>
            <a:endParaRPr lang="da-DK" dirty="0">
              <a:solidFill>
                <a:srgbClr val="000000"/>
              </a:solidFill>
              <a:latin typeface="Verdana"/>
            </a:endParaRPr>
          </a:p>
        </p:txBody>
      </p:sp>
      <p:sp>
        <p:nvSpPr>
          <p:cNvPr id="12" name="Pladsholder til diasnummer 11"/>
          <p:cNvSpPr>
            <a:spLocks noGrp="1"/>
          </p:cNvSpPr>
          <p:nvPr>
            <p:ph type="sldNum" sz="quarter" idx="32"/>
          </p:nvPr>
        </p:nvSpPr>
        <p:spPr/>
        <p:txBody>
          <a:bodyPr/>
          <a:lstStyle/>
          <a:p>
            <a:pPr>
              <a:defRPr/>
            </a:pPr>
            <a:fld id="{E1EA47C5-00F7-4308-9CB9-463B1A6058F9}" type="slidenum">
              <a:rPr lang="da-DK">
                <a:solidFill>
                  <a:srgbClr val="000000"/>
                </a:solidFill>
                <a:latin typeface="Verdana"/>
              </a:rPr>
              <a:pPr>
                <a:defRPr/>
              </a:pPr>
              <a:t>2</a:t>
            </a:fld>
            <a:endParaRPr lang="da-DK" dirty="0">
              <a:solidFill>
                <a:srgbClr val="000000"/>
              </a:solidFill>
              <a:latin typeface="Verdana"/>
            </a:endParaRPr>
          </a:p>
        </p:txBody>
      </p:sp>
      <p:sp>
        <p:nvSpPr>
          <p:cNvPr id="15" name="Rektangel 14"/>
          <p:cNvSpPr/>
          <p:nvPr/>
        </p:nvSpPr>
        <p:spPr>
          <a:xfrm flipV="1">
            <a:off x="1819784" y="1185446"/>
            <a:ext cx="5074952" cy="5128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dirty="0" err="1">
              <a:solidFill>
                <a:prstClr val="white"/>
              </a:solidFill>
              <a:latin typeface="Verdana"/>
            </a:endParaRPr>
          </a:p>
        </p:txBody>
      </p:sp>
      <p:sp>
        <p:nvSpPr>
          <p:cNvPr id="17" name="Titel 1"/>
          <p:cNvSpPr txBox="1">
            <a:spLocks/>
          </p:cNvSpPr>
          <p:nvPr/>
        </p:nvSpPr>
        <p:spPr>
          <a:xfrm>
            <a:off x="922078" y="1738723"/>
            <a:ext cx="10557669" cy="3414854"/>
          </a:xfrm>
          <a:prstGeom prst="rect">
            <a:avLst/>
          </a:prstGeom>
        </p:spPr>
        <p:txBody>
          <a:bodyPr vert="horz" lIns="0" tIns="0" rIns="0" bIns="0" rtlCol="0" anchor="t" anchorCtr="0">
            <a:noAutofit/>
          </a:bodyPr>
          <a:lst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a:lstStyle>
          <a:p>
            <a:r>
              <a:rPr lang="da-DK" sz="2400" b="0" dirty="0" smtClean="0">
                <a:solidFill>
                  <a:srgbClr val="000000"/>
                </a:solidFill>
                <a:latin typeface="Verdana"/>
              </a:rPr>
              <a:t>  </a:t>
            </a:r>
            <a:endParaRPr lang="da-DK" sz="2400" b="0" dirty="0">
              <a:solidFill>
                <a:srgbClr val="000000"/>
              </a:solidFill>
              <a:latin typeface="Verdana"/>
            </a:endParaRPr>
          </a:p>
          <a:p>
            <a:pPr marL="342900" indent="-342900">
              <a:buFont typeface="Arial" panose="020B0604020202020204" pitchFamily="34" charset="0"/>
              <a:buChar char="•"/>
            </a:pPr>
            <a:endParaRPr lang="da-DK" sz="2400" b="0" dirty="0">
              <a:solidFill>
                <a:srgbClr val="000000"/>
              </a:solidFill>
              <a:latin typeface="Verdana"/>
            </a:endParaRPr>
          </a:p>
          <a:p>
            <a:endParaRPr lang="da-DK" sz="2400" b="0" dirty="0">
              <a:solidFill>
                <a:srgbClr val="000000"/>
              </a:solidFill>
              <a:latin typeface="Verdana"/>
            </a:endParaRPr>
          </a:p>
          <a:p>
            <a:endParaRPr lang="da-DK" sz="2400" b="0" dirty="0">
              <a:solidFill>
                <a:srgbClr val="000000"/>
              </a:solidFill>
              <a:latin typeface="Verdana"/>
            </a:endParaRPr>
          </a:p>
          <a:p>
            <a:r>
              <a:rPr lang="da-DK" sz="2400" b="0" dirty="0" smtClean="0">
                <a:solidFill>
                  <a:srgbClr val="000000"/>
                </a:solidFill>
                <a:latin typeface="Verdana"/>
              </a:rPr>
              <a:t> </a:t>
            </a:r>
            <a:endParaRPr lang="da-DK" sz="2400" b="0" dirty="0">
              <a:solidFill>
                <a:srgbClr val="000000"/>
              </a:solidFill>
              <a:latin typeface="Verdana"/>
            </a:endParaRPr>
          </a:p>
          <a:p>
            <a:endParaRPr lang="da-DK" sz="2400" b="0" dirty="0">
              <a:solidFill>
                <a:srgbClr val="000000"/>
              </a:solidFill>
              <a:latin typeface="Verdana"/>
            </a:endParaRPr>
          </a:p>
          <a:p>
            <a:endParaRPr lang="da-DK" sz="2400" b="0" dirty="0">
              <a:solidFill>
                <a:srgbClr val="000000"/>
              </a:solidFill>
              <a:latin typeface="Verdana"/>
            </a:endParaRPr>
          </a:p>
          <a:p>
            <a:pPr>
              <a:buFont typeface="Arial" pitchFamily="34" charset="0"/>
              <a:buChar char="•"/>
            </a:pPr>
            <a:endParaRPr lang="da-DK" sz="2400" b="0" dirty="0">
              <a:solidFill>
                <a:srgbClr val="000000"/>
              </a:solidFill>
              <a:latin typeface="Verdana"/>
            </a:endParaRPr>
          </a:p>
          <a:p>
            <a:endParaRPr lang="da-DK" sz="2200" b="0" dirty="0">
              <a:solidFill>
                <a:srgbClr val="000000"/>
              </a:solidFill>
              <a:latin typeface="Verdana"/>
            </a:endParaRPr>
          </a:p>
          <a:p>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p:txBody>
      </p:sp>
      <p:sp>
        <p:nvSpPr>
          <p:cNvPr id="16" name="Tekstfelt 15"/>
          <p:cNvSpPr txBox="1"/>
          <p:nvPr/>
        </p:nvSpPr>
        <p:spPr>
          <a:xfrm>
            <a:off x="9081984" y="1891331"/>
            <a:ext cx="5361733" cy="461665"/>
          </a:xfrm>
          <a:prstGeom prst="rect">
            <a:avLst/>
          </a:prstGeom>
          <a:noFill/>
        </p:spPr>
        <p:txBody>
          <a:bodyPr wrap="square" lIns="0" tIns="0" rIns="0" bIns="0" rtlCol="0">
            <a:spAutoFit/>
          </a:bodyPr>
          <a:lstStyle/>
          <a:p>
            <a:pPr>
              <a:lnSpc>
                <a:spcPct val="125000"/>
              </a:lnSpc>
            </a:pPr>
            <a:endParaRPr lang="da-DK" sz="1200" dirty="0" smtClean="0"/>
          </a:p>
          <a:p>
            <a:pPr>
              <a:lnSpc>
                <a:spcPct val="125000"/>
              </a:lnSpc>
            </a:pPr>
            <a:endParaRPr lang="da-DK" sz="1200" dirty="0" err="1"/>
          </a:p>
        </p:txBody>
      </p:sp>
      <p:graphicFrame>
        <p:nvGraphicFramePr>
          <p:cNvPr id="2" name="Diagram 1"/>
          <p:cNvGraphicFramePr/>
          <p:nvPr>
            <p:extLst>
              <p:ext uri="{D42A27DB-BD31-4B8C-83A1-F6EECF244321}">
                <p14:modId xmlns:p14="http://schemas.microsoft.com/office/powerpoint/2010/main" val="661884232"/>
              </p:ext>
            </p:extLst>
          </p:nvPr>
        </p:nvGraphicFramePr>
        <p:xfrm>
          <a:off x="2001489" y="1289004"/>
          <a:ext cx="8189798" cy="4811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2" descr="T:\FOTO\Fotoarkiv - GSE06\Gradstegn MTS\PNG\011_sergent_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33614" flipH="1">
            <a:off x="2245464" y="2800506"/>
            <a:ext cx="332711" cy="6283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FOTO\Fotoarkiv - GSE06\Gradstegn MTS\TIF\012_ny_udnævnt_sergent_12_mdr_i.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969953">
            <a:off x="2008320" y="2775454"/>
            <a:ext cx="332664" cy="6283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T:\FOTO\Fotoarkiv - GSE06\Gradstegn MTS\TIF\010_oversergent_i.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8490" y="2750402"/>
            <a:ext cx="338873" cy="640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FOTO\Fotoarkiv - GSE06\Gradstegn MTS\TIF\009_seniorsergent_i.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42298" y="2795770"/>
            <a:ext cx="324156" cy="6123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T:\FOTO\Fotoarkiv - GSE06\Gradstegn MTS\TIF\008_chefsergent_i.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8220909" y="2783490"/>
            <a:ext cx="324156" cy="612324"/>
          </a:xfrm>
          <a:prstGeom prst="rect">
            <a:avLst/>
          </a:prstGeom>
          <a:noFill/>
          <a:extLst>
            <a:ext uri="{909E8E84-426E-40DD-AFC4-6F175D3DCCD1}">
              <a14:hiddenFill xmlns:a14="http://schemas.microsoft.com/office/drawing/2010/main">
                <a:solidFill>
                  <a:srgbClr val="FFFFFF"/>
                </a:solidFill>
              </a14:hiddenFill>
            </a:ext>
          </a:extLst>
        </p:spPr>
      </p:pic>
      <p:sp>
        <p:nvSpPr>
          <p:cNvPr id="22" name="Pil: vinkel 10">
            <a:extLst>
              <a:ext uri="{FF2B5EF4-FFF2-40B4-BE49-F238E27FC236}">
                <a16:creationId xmlns:a16="http://schemas.microsoft.com/office/drawing/2014/main" id="{292A5C31-4FC2-34CC-7B37-DACADD690027}"/>
              </a:ext>
            </a:extLst>
          </p:cNvPr>
          <p:cNvSpPr/>
          <p:nvPr/>
        </p:nvSpPr>
        <p:spPr>
          <a:xfrm>
            <a:off x="179109" y="6471994"/>
            <a:ext cx="11182629" cy="305199"/>
          </a:xfrm>
          <a:prstGeom prst="chevron">
            <a:avLst/>
          </a:prstGeom>
          <a:solidFill>
            <a:schemeClr val="accent1">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a-DK" sz="135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3" name="Tekstfelt 22">
            <a:extLst>
              <a:ext uri="{FF2B5EF4-FFF2-40B4-BE49-F238E27FC236}">
                <a16:creationId xmlns:a16="http://schemas.microsoft.com/office/drawing/2014/main" id="{19C32807-A148-7B55-A7B8-E16350399ACC}"/>
              </a:ext>
            </a:extLst>
          </p:cNvPr>
          <p:cNvSpPr txBox="1"/>
          <p:nvPr/>
        </p:nvSpPr>
        <p:spPr>
          <a:xfrm>
            <a:off x="1908251" y="6511462"/>
            <a:ext cx="957696" cy="219291"/>
          </a:xfrm>
          <a:prstGeom prst="rect">
            <a:avLst/>
          </a:prstGeom>
          <a:noFill/>
        </p:spPr>
        <p:txBody>
          <a:bodyPr wrap="square" rtlCol="0">
            <a:spAutoFit/>
          </a:bodyPr>
          <a:lstStyle/>
          <a:p>
            <a:r>
              <a:rPr lang="da-DK" sz="825" b="1" dirty="0" smtClean="0">
                <a:solidFill>
                  <a:schemeClr val="bg1">
                    <a:lumMod val="50000"/>
                  </a:schemeClr>
                </a:solidFill>
                <a:latin typeface="Verdana" panose="020B0604030504040204" pitchFamily="34" charset="0"/>
                <a:ea typeface="Verdana" panose="020B0604030504040204" pitchFamily="34" charset="0"/>
              </a:rPr>
              <a:t>2-3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24" name="Tekstfelt 23">
            <a:extLst>
              <a:ext uri="{FF2B5EF4-FFF2-40B4-BE49-F238E27FC236}">
                <a16:creationId xmlns:a16="http://schemas.microsoft.com/office/drawing/2014/main" id="{D2D6771C-08B3-1432-777D-079736BEBD10}"/>
              </a:ext>
            </a:extLst>
          </p:cNvPr>
          <p:cNvSpPr txBox="1"/>
          <p:nvPr/>
        </p:nvSpPr>
        <p:spPr>
          <a:xfrm>
            <a:off x="3688777" y="6530289"/>
            <a:ext cx="957696" cy="219291"/>
          </a:xfrm>
          <a:prstGeom prst="rect">
            <a:avLst/>
          </a:prstGeom>
          <a:noFill/>
        </p:spPr>
        <p:txBody>
          <a:bodyPr wrap="square" rtlCol="0">
            <a:spAutoFit/>
          </a:bodyPr>
          <a:lstStyle/>
          <a:p>
            <a:pPr algn="ctr"/>
            <a:r>
              <a:rPr lang="da-DK" sz="825" b="1" dirty="0">
                <a:solidFill>
                  <a:schemeClr val="bg1">
                    <a:lumMod val="50000"/>
                  </a:schemeClr>
                </a:solidFill>
                <a:latin typeface="Verdana" panose="020B0604030504040204" pitchFamily="34" charset="0"/>
                <a:ea typeface="Verdana" panose="020B0604030504040204" pitchFamily="34" charset="0"/>
              </a:rPr>
              <a:t>Ca. 6 år</a:t>
            </a:r>
          </a:p>
        </p:txBody>
      </p:sp>
      <p:sp>
        <p:nvSpPr>
          <p:cNvPr id="25" name="Tekstfelt 24">
            <a:extLst>
              <a:ext uri="{FF2B5EF4-FFF2-40B4-BE49-F238E27FC236}">
                <a16:creationId xmlns:a16="http://schemas.microsoft.com/office/drawing/2014/main" id="{0BE11CB0-F06C-F6B2-AFF0-B18B715EAFB8}"/>
              </a:ext>
            </a:extLst>
          </p:cNvPr>
          <p:cNvSpPr txBox="1"/>
          <p:nvPr/>
        </p:nvSpPr>
        <p:spPr>
          <a:xfrm>
            <a:off x="5403548" y="6538126"/>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10-12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26" name="Tekstfelt 25">
            <a:extLst>
              <a:ext uri="{FF2B5EF4-FFF2-40B4-BE49-F238E27FC236}">
                <a16:creationId xmlns:a16="http://schemas.microsoft.com/office/drawing/2014/main" id="{A71425F3-6B3B-7EEC-775F-6899FBC078C4}"/>
              </a:ext>
            </a:extLst>
          </p:cNvPr>
          <p:cNvSpPr txBox="1"/>
          <p:nvPr/>
        </p:nvSpPr>
        <p:spPr>
          <a:xfrm>
            <a:off x="386470" y="6512589"/>
            <a:ext cx="1118627" cy="219291"/>
          </a:xfrm>
          <a:prstGeom prst="rect">
            <a:avLst/>
          </a:prstGeom>
          <a:noFill/>
        </p:spPr>
        <p:txBody>
          <a:bodyPr wrap="square" rtlCol="0">
            <a:spAutoFit/>
          </a:bodyPr>
          <a:lstStyle/>
          <a:p>
            <a:r>
              <a:rPr lang="da-DK" sz="825" b="1" dirty="0">
                <a:solidFill>
                  <a:schemeClr val="bg1">
                    <a:lumMod val="50000"/>
                  </a:schemeClr>
                </a:solidFill>
                <a:latin typeface="Verdana" panose="020B0604030504040204" pitchFamily="34" charset="0"/>
                <a:ea typeface="Verdana" panose="020B0604030504040204" pitchFamily="34" charset="0"/>
              </a:rPr>
              <a:t>KS START</a:t>
            </a:r>
            <a:endParaRPr lang="da-DK" sz="1200" b="1" dirty="0">
              <a:solidFill>
                <a:schemeClr val="bg1">
                  <a:lumMod val="50000"/>
                </a:schemeClr>
              </a:solidFill>
              <a:latin typeface="Verdana" panose="020B0604030504040204" pitchFamily="34" charset="0"/>
              <a:ea typeface="Verdana" panose="020B0604030504040204" pitchFamily="34" charset="0"/>
            </a:endParaRPr>
          </a:p>
        </p:txBody>
      </p:sp>
      <p:sp>
        <p:nvSpPr>
          <p:cNvPr id="27" name="Tekstfelt 26">
            <a:extLst>
              <a:ext uri="{FF2B5EF4-FFF2-40B4-BE49-F238E27FC236}">
                <a16:creationId xmlns:a16="http://schemas.microsoft.com/office/drawing/2014/main" id="{4F9E8F78-311C-2B2A-246C-8F0AAB176959}"/>
              </a:ext>
            </a:extLst>
          </p:cNvPr>
          <p:cNvSpPr txBox="1"/>
          <p:nvPr/>
        </p:nvSpPr>
        <p:spPr>
          <a:xfrm>
            <a:off x="7491802" y="6492665"/>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16-18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36" name="Pil: vinkel 27">
            <a:extLst>
              <a:ext uri="{FF2B5EF4-FFF2-40B4-BE49-F238E27FC236}">
                <a16:creationId xmlns:a16="http://schemas.microsoft.com/office/drawing/2014/main" id="{C88FBBB5-3D00-48DB-05B2-068E52B97C8E}"/>
              </a:ext>
            </a:extLst>
          </p:cNvPr>
          <p:cNvSpPr/>
          <p:nvPr/>
        </p:nvSpPr>
        <p:spPr>
          <a:xfrm>
            <a:off x="1170700" y="6593071"/>
            <a:ext cx="753936" cy="86460"/>
          </a:xfrm>
          <a:prstGeom prst="chevron">
            <a:avLst/>
          </a:prstGeom>
          <a:solidFill>
            <a:schemeClr val="accent2"/>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41" name="Pil: højre 21">
            <a:extLst>
              <a:ext uri="{FF2B5EF4-FFF2-40B4-BE49-F238E27FC236}">
                <a16:creationId xmlns:a16="http://schemas.microsoft.com/office/drawing/2014/main" id="{4B7476FF-9A69-D5E2-D7C5-4C26E695C471}"/>
              </a:ext>
            </a:extLst>
          </p:cNvPr>
          <p:cNvSpPr/>
          <p:nvPr/>
        </p:nvSpPr>
        <p:spPr>
          <a:xfrm rot="16200000">
            <a:off x="8332747" y="6574016"/>
            <a:ext cx="109735" cy="61049"/>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42" name="Pladsholder til tekst 4"/>
          <p:cNvSpPr>
            <a:spLocks noGrp="1"/>
          </p:cNvSpPr>
          <p:nvPr>
            <p:ph type="body" sz="quarter" idx="44"/>
          </p:nvPr>
        </p:nvSpPr>
        <p:spPr>
          <a:xfrm>
            <a:off x="4258328" y="6042923"/>
            <a:ext cx="3845802" cy="176400"/>
          </a:xfrm>
        </p:spPr>
        <p:txBody>
          <a:bodyPr/>
          <a:lstStyle/>
          <a:p>
            <a:endParaRPr lang="da-DK" dirty="0"/>
          </a:p>
        </p:txBody>
      </p:sp>
      <p:sp>
        <p:nvSpPr>
          <p:cNvPr id="43" name="Pladsholder til tekst 5"/>
          <p:cNvSpPr>
            <a:spLocks noGrp="1"/>
          </p:cNvSpPr>
          <p:nvPr>
            <p:ph type="body" sz="quarter" idx="45"/>
          </p:nvPr>
        </p:nvSpPr>
        <p:spPr>
          <a:xfrm>
            <a:off x="4258328" y="6197723"/>
            <a:ext cx="3845802" cy="126000"/>
          </a:xfrm>
        </p:spPr>
        <p:txBody>
          <a:bodyPr/>
          <a:lstStyle/>
          <a:p>
            <a:endParaRPr lang="da-DK"/>
          </a:p>
        </p:txBody>
      </p:sp>
      <p:sp>
        <p:nvSpPr>
          <p:cNvPr id="44" name="Pladsholder til tekst 6"/>
          <p:cNvSpPr>
            <a:spLocks noGrp="1"/>
          </p:cNvSpPr>
          <p:nvPr>
            <p:ph type="body" sz="quarter" idx="46"/>
          </p:nvPr>
        </p:nvSpPr>
        <p:spPr>
          <a:xfrm>
            <a:off x="4258328" y="6309323"/>
            <a:ext cx="3845802" cy="176400"/>
          </a:xfrm>
        </p:spPr>
        <p:txBody>
          <a:bodyPr/>
          <a:lstStyle/>
          <a:p>
            <a:endParaRPr lang="da-DK"/>
          </a:p>
        </p:txBody>
      </p:sp>
      <p:sp>
        <p:nvSpPr>
          <p:cNvPr id="45" name="Pil: vinkel 10">
            <a:extLst>
              <a:ext uri="{FF2B5EF4-FFF2-40B4-BE49-F238E27FC236}">
                <a16:creationId xmlns:a16="http://schemas.microsoft.com/office/drawing/2014/main" id="{292A5C31-4FC2-34CC-7B37-DACADD690027}"/>
              </a:ext>
            </a:extLst>
          </p:cNvPr>
          <p:cNvSpPr/>
          <p:nvPr/>
        </p:nvSpPr>
        <p:spPr>
          <a:xfrm>
            <a:off x="736032" y="6134777"/>
            <a:ext cx="10625707" cy="305199"/>
          </a:xfrm>
          <a:prstGeom prst="chevron">
            <a:avLst/>
          </a:prstGeom>
          <a:solidFill>
            <a:schemeClr val="accent1">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a-DK" sz="135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6" name="Tekstfelt 45">
            <a:extLst>
              <a:ext uri="{FF2B5EF4-FFF2-40B4-BE49-F238E27FC236}">
                <a16:creationId xmlns:a16="http://schemas.microsoft.com/office/drawing/2014/main" id="{19C32807-A148-7B55-A7B8-E16350399ACC}"/>
              </a:ext>
            </a:extLst>
          </p:cNvPr>
          <p:cNvSpPr txBox="1"/>
          <p:nvPr/>
        </p:nvSpPr>
        <p:spPr>
          <a:xfrm>
            <a:off x="1956626" y="6192376"/>
            <a:ext cx="957696" cy="219291"/>
          </a:xfrm>
          <a:prstGeom prst="rect">
            <a:avLst/>
          </a:prstGeom>
          <a:noFill/>
        </p:spPr>
        <p:txBody>
          <a:bodyPr wrap="square" rtlCol="0">
            <a:spAutoFit/>
          </a:bodyPr>
          <a:lstStyle/>
          <a:p>
            <a:r>
              <a:rPr lang="da-DK" sz="825" b="1" dirty="0">
                <a:solidFill>
                  <a:schemeClr val="bg1">
                    <a:lumMod val="50000"/>
                  </a:schemeClr>
                </a:solidFill>
                <a:latin typeface="Verdana" panose="020B0604030504040204" pitchFamily="34" charset="0"/>
                <a:ea typeface="Verdana" panose="020B0604030504040204" pitchFamily="34" charset="0"/>
              </a:rPr>
              <a:t>1</a:t>
            </a:r>
            <a:r>
              <a:rPr lang="da-DK" sz="825" b="1" dirty="0" smtClean="0">
                <a:solidFill>
                  <a:schemeClr val="bg1">
                    <a:lumMod val="50000"/>
                  </a:schemeClr>
                </a:solidFill>
                <a:latin typeface="Verdana" panose="020B0604030504040204" pitchFamily="34" charset="0"/>
                <a:ea typeface="Verdana" panose="020B0604030504040204" pitchFamily="34" charset="0"/>
              </a:rPr>
              <a:t>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47" name="Tekstfelt 46">
            <a:extLst>
              <a:ext uri="{FF2B5EF4-FFF2-40B4-BE49-F238E27FC236}">
                <a16:creationId xmlns:a16="http://schemas.microsoft.com/office/drawing/2014/main" id="{D2D6771C-08B3-1432-777D-079736BEBD10}"/>
              </a:ext>
            </a:extLst>
          </p:cNvPr>
          <p:cNvSpPr txBox="1"/>
          <p:nvPr/>
        </p:nvSpPr>
        <p:spPr>
          <a:xfrm>
            <a:off x="3688777" y="6166863"/>
            <a:ext cx="95769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Ca. </a:t>
            </a:r>
            <a:r>
              <a:rPr lang="da-DK" sz="825" b="1" dirty="0">
                <a:solidFill>
                  <a:schemeClr val="bg1">
                    <a:lumMod val="50000"/>
                  </a:schemeClr>
                </a:solidFill>
                <a:latin typeface="Verdana" panose="020B0604030504040204" pitchFamily="34" charset="0"/>
                <a:ea typeface="Verdana" panose="020B0604030504040204" pitchFamily="34" charset="0"/>
              </a:rPr>
              <a:t>4</a:t>
            </a:r>
            <a:r>
              <a:rPr lang="da-DK" sz="825" b="1" dirty="0" smtClean="0">
                <a:solidFill>
                  <a:schemeClr val="bg1">
                    <a:lumMod val="50000"/>
                  </a:schemeClr>
                </a:solidFill>
                <a:latin typeface="Verdana" panose="020B0604030504040204" pitchFamily="34" charset="0"/>
                <a:ea typeface="Verdana" panose="020B0604030504040204" pitchFamily="34" charset="0"/>
              </a:rPr>
              <a:t>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48" name="Tekstfelt 47">
            <a:extLst>
              <a:ext uri="{FF2B5EF4-FFF2-40B4-BE49-F238E27FC236}">
                <a16:creationId xmlns:a16="http://schemas.microsoft.com/office/drawing/2014/main" id="{0BE11CB0-F06C-F6B2-AFF0-B18B715EAFB8}"/>
              </a:ext>
            </a:extLst>
          </p:cNvPr>
          <p:cNvSpPr txBox="1"/>
          <p:nvPr/>
        </p:nvSpPr>
        <p:spPr>
          <a:xfrm>
            <a:off x="5420280" y="6146208"/>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8-10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49" name="Tekstfelt 48">
            <a:extLst>
              <a:ext uri="{FF2B5EF4-FFF2-40B4-BE49-F238E27FC236}">
                <a16:creationId xmlns:a16="http://schemas.microsoft.com/office/drawing/2014/main" id="{A71425F3-6B3B-7EEC-775F-6899FBC078C4}"/>
              </a:ext>
            </a:extLst>
          </p:cNvPr>
          <p:cNvSpPr txBox="1"/>
          <p:nvPr/>
        </p:nvSpPr>
        <p:spPr>
          <a:xfrm>
            <a:off x="893769" y="6187846"/>
            <a:ext cx="1118627" cy="219291"/>
          </a:xfrm>
          <a:prstGeom prst="rect">
            <a:avLst/>
          </a:prstGeom>
          <a:noFill/>
        </p:spPr>
        <p:txBody>
          <a:bodyPr wrap="square" rtlCol="0">
            <a:spAutoFit/>
          </a:bodyPr>
          <a:lstStyle/>
          <a:p>
            <a:r>
              <a:rPr lang="da-DK" sz="825" b="1" dirty="0" smtClean="0">
                <a:solidFill>
                  <a:schemeClr val="bg1">
                    <a:lumMod val="50000"/>
                  </a:schemeClr>
                </a:solidFill>
                <a:latin typeface="Verdana" panose="020B0604030504040204" pitchFamily="34" charset="0"/>
                <a:ea typeface="Verdana" panose="020B0604030504040204" pitchFamily="34" charset="0"/>
              </a:rPr>
              <a:t>VPL START</a:t>
            </a:r>
            <a:endParaRPr lang="da-DK" sz="1200" b="1" dirty="0">
              <a:solidFill>
                <a:schemeClr val="bg1">
                  <a:lumMod val="50000"/>
                </a:schemeClr>
              </a:solidFill>
              <a:latin typeface="Verdana" panose="020B0604030504040204" pitchFamily="34" charset="0"/>
              <a:ea typeface="Verdana" panose="020B0604030504040204" pitchFamily="34" charset="0"/>
            </a:endParaRPr>
          </a:p>
        </p:txBody>
      </p:sp>
      <p:sp>
        <p:nvSpPr>
          <p:cNvPr id="50" name="Tekstfelt 49">
            <a:extLst>
              <a:ext uri="{FF2B5EF4-FFF2-40B4-BE49-F238E27FC236}">
                <a16:creationId xmlns:a16="http://schemas.microsoft.com/office/drawing/2014/main" id="{4F9E8F78-311C-2B2A-246C-8F0AAB176959}"/>
              </a:ext>
            </a:extLst>
          </p:cNvPr>
          <p:cNvSpPr txBox="1"/>
          <p:nvPr/>
        </p:nvSpPr>
        <p:spPr>
          <a:xfrm>
            <a:off x="7502079" y="6156232"/>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14-16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51" name="Pil: vinkel 27">
            <a:extLst>
              <a:ext uri="{FF2B5EF4-FFF2-40B4-BE49-F238E27FC236}">
                <a16:creationId xmlns:a16="http://schemas.microsoft.com/office/drawing/2014/main" id="{C88FBBB5-3D00-48DB-05B2-068E52B97C8E}"/>
              </a:ext>
            </a:extLst>
          </p:cNvPr>
          <p:cNvSpPr/>
          <p:nvPr/>
        </p:nvSpPr>
        <p:spPr>
          <a:xfrm>
            <a:off x="1680298" y="6239101"/>
            <a:ext cx="332098" cy="88150"/>
          </a:xfrm>
          <a:prstGeom prst="chevron">
            <a:avLst/>
          </a:prstGeom>
          <a:solidFill>
            <a:schemeClr val="accent2"/>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2" name="Pil: vinkel 28">
            <a:extLst>
              <a:ext uri="{FF2B5EF4-FFF2-40B4-BE49-F238E27FC236}">
                <a16:creationId xmlns:a16="http://schemas.microsoft.com/office/drawing/2014/main" id="{BD5364A8-36BA-E2F9-77CB-A107C4CBF82B}"/>
              </a:ext>
            </a:extLst>
          </p:cNvPr>
          <p:cNvSpPr/>
          <p:nvPr/>
        </p:nvSpPr>
        <p:spPr>
          <a:xfrm>
            <a:off x="2395461" y="6239102"/>
            <a:ext cx="1443328" cy="83089"/>
          </a:xfrm>
          <a:prstGeom prst="chevron">
            <a:avLst/>
          </a:prstGeom>
          <a:solidFill>
            <a:schemeClr val="accent6"/>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3" name="Pil: vinkel 29">
            <a:extLst>
              <a:ext uri="{FF2B5EF4-FFF2-40B4-BE49-F238E27FC236}">
                <a16:creationId xmlns:a16="http://schemas.microsoft.com/office/drawing/2014/main" id="{C6EAE9AB-39AD-4D47-9C5B-FB421BF09A42}"/>
              </a:ext>
            </a:extLst>
          </p:cNvPr>
          <p:cNvSpPr/>
          <p:nvPr/>
        </p:nvSpPr>
        <p:spPr>
          <a:xfrm>
            <a:off x="4460372" y="6239101"/>
            <a:ext cx="1277886" cy="96149"/>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4" name="Pil: vinkel 30">
            <a:extLst>
              <a:ext uri="{FF2B5EF4-FFF2-40B4-BE49-F238E27FC236}">
                <a16:creationId xmlns:a16="http://schemas.microsoft.com/office/drawing/2014/main" id="{9D541816-4D83-762D-C48C-2B1732D1527F}"/>
              </a:ext>
            </a:extLst>
          </p:cNvPr>
          <p:cNvSpPr/>
          <p:nvPr/>
        </p:nvSpPr>
        <p:spPr>
          <a:xfrm>
            <a:off x="6307809" y="6210624"/>
            <a:ext cx="1483729" cy="111567"/>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5" name="Pil: højre 21">
            <a:extLst>
              <a:ext uri="{FF2B5EF4-FFF2-40B4-BE49-F238E27FC236}">
                <a16:creationId xmlns:a16="http://schemas.microsoft.com/office/drawing/2014/main" id="{4B7476FF-9A69-D5E2-D7C5-4C26E695C471}"/>
              </a:ext>
            </a:extLst>
          </p:cNvPr>
          <p:cNvSpPr/>
          <p:nvPr/>
        </p:nvSpPr>
        <p:spPr>
          <a:xfrm rot="16200000">
            <a:off x="8332747" y="6236799"/>
            <a:ext cx="109735" cy="61049"/>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56" name="Pil: vinkel 30">
            <a:extLst>
              <a:ext uri="{FF2B5EF4-FFF2-40B4-BE49-F238E27FC236}">
                <a16:creationId xmlns:a16="http://schemas.microsoft.com/office/drawing/2014/main" id="{9D541816-4D83-762D-C48C-2B1732D1527F}"/>
              </a:ext>
            </a:extLst>
          </p:cNvPr>
          <p:cNvSpPr/>
          <p:nvPr/>
        </p:nvSpPr>
        <p:spPr>
          <a:xfrm>
            <a:off x="8524217" y="6219323"/>
            <a:ext cx="2467059" cy="103246"/>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pic>
        <p:nvPicPr>
          <p:cNvPr id="8" name="Billede 7"/>
          <p:cNvPicPr>
            <a:picLocks noChangeAspect="1"/>
          </p:cNvPicPr>
          <p:nvPr/>
        </p:nvPicPr>
        <p:blipFill>
          <a:blip r:embed="rId13"/>
          <a:stretch>
            <a:fillRect/>
          </a:stretch>
        </p:blipFill>
        <p:spPr>
          <a:xfrm>
            <a:off x="10868695" y="5162369"/>
            <a:ext cx="504911" cy="1027855"/>
          </a:xfrm>
          <a:prstGeom prst="rect">
            <a:avLst/>
          </a:prstGeom>
        </p:spPr>
      </p:pic>
      <p:pic>
        <p:nvPicPr>
          <p:cNvPr id="9" name="Billede 8"/>
          <p:cNvPicPr>
            <a:picLocks noChangeAspect="1"/>
          </p:cNvPicPr>
          <p:nvPr/>
        </p:nvPicPr>
        <p:blipFill>
          <a:blip r:embed="rId14"/>
          <a:stretch>
            <a:fillRect/>
          </a:stretch>
        </p:blipFill>
        <p:spPr>
          <a:xfrm>
            <a:off x="10141832" y="5170357"/>
            <a:ext cx="510457" cy="1011880"/>
          </a:xfrm>
          <a:prstGeom prst="rect">
            <a:avLst/>
          </a:prstGeom>
        </p:spPr>
      </p:pic>
      <p:sp>
        <p:nvSpPr>
          <p:cNvPr id="57" name="Pil: vinkel 30">
            <a:extLst>
              <a:ext uri="{FF2B5EF4-FFF2-40B4-BE49-F238E27FC236}">
                <a16:creationId xmlns:a16="http://schemas.microsoft.com/office/drawing/2014/main" id="{9D541816-4D83-762D-C48C-2B1732D1527F}"/>
              </a:ext>
            </a:extLst>
          </p:cNvPr>
          <p:cNvSpPr/>
          <p:nvPr/>
        </p:nvSpPr>
        <p:spPr>
          <a:xfrm>
            <a:off x="8524217" y="6563996"/>
            <a:ext cx="2467059" cy="103246"/>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8" name="Pil: vinkel 28">
            <a:extLst>
              <a:ext uri="{FF2B5EF4-FFF2-40B4-BE49-F238E27FC236}">
                <a16:creationId xmlns:a16="http://schemas.microsoft.com/office/drawing/2014/main" id="{BD5364A8-36BA-E2F9-77CB-A107C4CBF82B}"/>
              </a:ext>
            </a:extLst>
          </p:cNvPr>
          <p:cNvSpPr/>
          <p:nvPr/>
        </p:nvSpPr>
        <p:spPr>
          <a:xfrm>
            <a:off x="2405115" y="6580689"/>
            <a:ext cx="1443328" cy="83089"/>
          </a:xfrm>
          <a:prstGeom prst="chevron">
            <a:avLst/>
          </a:prstGeom>
          <a:solidFill>
            <a:schemeClr val="accent6"/>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9" name="Pil: vinkel 29">
            <a:extLst>
              <a:ext uri="{FF2B5EF4-FFF2-40B4-BE49-F238E27FC236}">
                <a16:creationId xmlns:a16="http://schemas.microsoft.com/office/drawing/2014/main" id="{C6EAE9AB-39AD-4D47-9C5B-FB421BF09A42}"/>
              </a:ext>
            </a:extLst>
          </p:cNvPr>
          <p:cNvSpPr/>
          <p:nvPr/>
        </p:nvSpPr>
        <p:spPr>
          <a:xfrm>
            <a:off x="4460372" y="6599071"/>
            <a:ext cx="1277886" cy="96149"/>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60" name="Pil: vinkel 30">
            <a:extLst>
              <a:ext uri="{FF2B5EF4-FFF2-40B4-BE49-F238E27FC236}">
                <a16:creationId xmlns:a16="http://schemas.microsoft.com/office/drawing/2014/main" id="{9D541816-4D83-762D-C48C-2B1732D1527F}"/>
              </a:ext>
            </a:extLst>
          </p:cNvPr>
          <p:cNvSpPr/>
          <p:nvPr/>
        </p:nvSpPr>
        <p:spPr>
          <a:xfrm>
            <a:off x="6323080" y="6580517"/>
            <a:ext cx="1483729" cy="111567"/>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58436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819784" y="643310"/>
            <a:ext cx="10503815" cy="493900"/>
          </a:xfrm>
        </p:spPr>
        <p:txBody>
          <a:bodyPr anchor="ctr"/>
          <a:lstStyle/>
          <a:p>
            <a:r>
              <a:rPr lang="da-DK" sz="2200" dirty="0" smtClean="0"/>
              <a:t>Befalingsmandsuddannelse i Hæren</a:t>
            </a:r>
            <a:endParaRPr lang="da-DK" sz="2200" dirty="0"/>
          </a:p>
        </p:txBody>
      </p:sp>
      <p:sp>
        <p:nvSpPr>
          <p:cNvPr id="5" name="Pladsholder til tekst 4"/>
          <p:cNvSpPr>
            <a:spLocks noGrp="1"/>
          </p:cNvSpPr>
          <p:nvPr>
            <p:ph type="body" sz="quarter" idx="44"/>
          </p:nvPr>
        </p:nvSpPr>
        <p:spPr/>
        <p:txBody>
          <a:bodyPr/>
          <a:lstStyle/>
          <a:p>
            <a:endParaRPr lang="da-DK" dirty="0"/>
          </a:p>
        </p:txBody>
      </p:sp>
      <p:sp>
        <p:nvSpPr>
          <p:cNvPr id="6" name="Pladsholder til tekst 5"/>
          <p:cNvSpPr>
            <a:spLocks noGrp="1"/>
          </p:cNvSpPr>
          <p:nvPr>
            <p:ph type="body" sz="quarter" idx="45"/>
          </p:nvPr>
        </p:nvSpPr>
        <p:spPr/>
        <p:txBody>
          <a:bodyPr/>
          <a:lstStyle/>
          <a:p>
            <a:endParaRPr lang="da-DK"/>
          </a:p>
        </p:txBody>
      </p:sp>
      <p:sp>
        <p:nvSpPr>
          <p:cNvPr id="7" name="Pladsholder til tekst 6"/>
          <p:cNvSpPr>
            <a:spLocks noGrp="1"/>
          </p:cNvSpPr>
          <p:nvPr>
            <p:ph type="body" sz="quarter" idx="46"/>
          </p:nvPr>
        </p:nvSpPr>
        <p:spPr/>
        <p:txBody>
          <a:bodyPr/>
          <a:lstStyle/>
          <a:p>
            <a:endParaRPr lang="da-DK"/>
          </a:p>
        </p:txBody>
      </p:sp>
      <p:sp>
        <p:nvSpPr>
          <p:cNvPr id="10" name="Pladsholder til dato 9"/>
          <p:cNvSpPr>
            <a:spLocks noGrp="1"/>
          </p:cNvSpPr>
          <p:nvPr>
            <p:ph type="dt" sz="half" idx="30"/>
          </p:nvPr>
        </p:nvSpPr>
        <p:spPr/>
        <p:txBody>
          <a:bodyPr/>
          <a:lstStyle/>
          <a:p>
            <a:pPr>
              <a:defRPr/>
            </a:pPr>
            <a:fld id="{04E28649-079F-4D0A-9D20-603F9FA57290}" type="datetime2">
              <a:rPr lang="da-DK">
                <a:solidFill>
                  <a:srgbClr val="000000"/>
                </a:solidFill>
                <a:latin typeface="Verdana"/>
              </a:rPr>
              <a:pPr>
                <a:defRPr/>
              </a:pPr>
              <a:t>4. februar 2025</a:t>
            </a:fld>
            <a:endParaRPr lang="da-DK" dirty="0">
              <a:solidFill>
                <a:srgbClr val="000000"/>
              </a:solidFill>
              <a:latin typeface="Verdana"/>
            </a:endParaRPr>
          </a:p>
        </p:txBody>
      </p:sp>
      <p:sp>
        <p:nvSpPr>
          <p:cNvPr id="12" name="Pladsholder til diasnummer 11"/>
          <p:cNvSpPr>
            <a:spLocks noGrp="1"/>
          </p:cNvSpPr>
          <p:nvPr>
            <p:ph type="sldNum" sz="quarter" idx="32"/>
          </p:nvPr>
        </p:nvSpPr>
        <p:spPr/>
        <p:txBody>
          <a:bodyPr/>
          <a:lstStyle/>
          <a:p>
            <a:pPr>
              <a:defRPr/>
            </a:pPr>
            <a:fld id="{E1EA47C5-00F7-4308-9CB9-463B1A6058F9}" type="slidenum">
              <a:rPr lang="da-DK">
                <a:solidFill>
                  <a:srgbClr val="000000"/>
                </a:solidFill>
                <a:latin typeface="Verdana"/>
              </a:rPr>
              <a:pPr>
                <a:defRPr/>
              </a:pPr>
              <a:t>3</a:t>
            </a:fld>
            <a:endParaRPr lang="da-DK" dirty="0">
              <a:solidFill>
                <a:srgbClr val="000000"/>
              </a:solidFill>
              <a:latin typeface="Verdana"/>
            </a:endParaRPr>
          </a:p>
        </p:txBody>
      </p:sp>
      <p:sp>
        <p:nvSpPr>
          <p:cNvPr id="15" name="Rektangel 14"/>
          <p:cNvSpPr/>
          <p:nvPr/>
        </p:nvSpPr>
        <p:spPr>
          <a:xfrm flipV="1">
            <a:off x="1819784" y="1185446"/>
            <a:ext cx="5074952" cy="5128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dirty="0" err="1">
              <a:solidFill>
                <a:prstClr val="white"/>
              </a:solidFill>
              <a:latin typeface="Verdana"/>
            </a:endParaRPr>
          </a:p>
        </p:txBody>
      </p:sp>
      <p:sp>
        <p:nvSpPr>
          <p:cNvPr id="17" name="Titel 1"/>
          <p:cNvSpPr txBox="1">
            <a:spLocks/>
          </p:cNvSpPr>
          <p:nvPr/>
        </p:nvSpPr>
        <p:spPr>
          <a:xfrm>
            <a:off x="922078" y="1738723"/>
            <a:ext cx="10557669" cy="3414854"/>
          </a:xfrm>
          <a:prstGeom prst="rect">
            <a:avLst/>
          </a:prstGeom>
        </p:spPr>
        <p:txBody>
          <a:bodyPr vert="horz" lIns="0" tIns="0" rIns="0" bIns="0" rtlCol="0" anchor="t" anchorCtr="0">
            <a:noAutofit/>
          </a:bodyPr>
          <a:lst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a:lstStyle>
          <a:p>
            <a:r>
              <a:rPr lang="da-DK" sz="2400" b="0" dirty="0" smtClean="0">
                <a:solidFill>
                  <a:srgbClr val="000000"/>
                </a:solidFill>
                <a:latin typeface="Verdana"/>
              </a:rPr>
              <a:t>  </a:t>
            </a:r>
            <a:endParaRPr lang="da-DK" sz="2400" b="0" dirty="0">
              <a:solidFill>
                <a:srgbClr val="000000"/>
              </a:solidFill>
              <a:latin typeface="Verdana"/>
            </a:endParaRPr>
          </a:p>
          <a:p>
            <a:pPr marL="342900" indent="-342900">
              <a:buFont typeface="Arial" panose="020B0604020202020204" pitchFamily="34" charset="0"/>
              <a:buChar char="•"/>
            </a:pPr>
            <a:endParaRPr lang="da-DK" sz="2400" b="0" dirty="0">
              <a:solidFill>
                <a:srgbClr val="000000"/>
              </a:solidFill>
              <a:latin typeface="Verdana"/>
            </a:endParaRPr>
          </a:p>
          <a:p>
            <a:endParaRPr lang="da-DK" sz="2400" b="0" dirty="0">
              <a:solidFill>
                <a:srgbClr val="000000"/>
              </a:solidFill>
              <a:latin typeface="Verdana"/>
            </a:endParaRPr>
          </a:p>
          <a:p>
            <a:endParaRPr lang="da-DK" sz="2400" b="0" dirty="0">
              <a:solidFill>
                <a:srgbClr val="000000"/>
              </a:solidFill>
              <a:latin typeface="Verdana"/>
            </a:endParaRPr>
          </a:p>
          <a:p>
            <a:r>
              <a:rPr lang="da-DK" sz="2400" b="0" dirty="0" smtClean="0">
                <a:solidFill>
                  <a:srgbClr val="000000"/>
                </a:solidFill>
                <a:latin typeface="Verdana"/>
              </a:rPr>
              <a:t> </a:t>
            </a:r>
            <a:endParaRPr lang="da-DK" sz="2400" b="0" dirty="0">
              <a:solidFill>
                <a:srgbClr val="000000"/>
              </a:solidFill>
              <a:latin typeface="Verdana"/>
            </a:endParaRPr>
          </a:p>
          <a:p>
            <a:endParaRPr lang="da-DK" sz="2400" b="0" dirty="0">
              <a:solidFill>
                <a:srgbClr val="000000"/>
              </a:solidFill>
              <a:latin typeface="Verdana"/>
            </a:endParaRPr>
          </a:p>
          <a:p>
            <a:endParaRPr lang="da-DK" sz="2400" b="0" dirty="0">
              <a:solidFill>
                <a:srgbClr val="000000"/>
              </a:solidFill>
              <a:latin typeface="Verdana"/>
            </a:endParaRPr>
          </a:p>
          <a:p>
            <a:pPr>
              <a:buFont typeface="Arial" pitchFamily="34" charset="0"/>
              <a:buChar char="•"/>
            </a:pPr>
            <a:endParaRPr lang="da-DK" sz="2400" b="0" dirty="0">
              <a:solidFill>
                <a:srgbClr val="000000"/>
              </a:solidFill>
              <a:latin typeface="Verdana"/>
            </a:endParaRPr>
          </a:p>
          <a:p>
            <a:endParaRPr lang="da-DK" sz="2200" b="0" dirty="0">
              <a:solidFill>
                <a:srgbClr val="000000"/>
              </a:solidFill>
              <a:latin typeface="Verdana"/>
            </a:endParaRPr>
          </a:p>
          <a:p>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p:txBody>
      </p:sp>
      <p:sp>
        <p:nvSpPr>
          <p:cNvPr id="16" name="Tekstfelt 15"/>
          <p:cNvSpPr txBox="1"/>
          <p:nvPr/>
        </p:nvSpPr>
        <p:spPr>
          <a:xfrm>
            <a:off x="9081984" y="1891331"/>
            <a:ext cx="5361733" cy="461665"/>
          </a:xfrm>
          <a:prstGeom prst="rect">
            <a:avLst/>
          </a:prstGeom>
          <a:noFill/>
        </p:spPr>
        <p:txBody>
          <a:bodyPr wrap="square" lIns="0" tIns="0" rIns="0" bIns="0" rtlCol="0">
            <a:spAutoFit/>
          </a:bodyPr>
          <a:lstStyle/>
          <a:p>
            <a:pPr>
              <a:lnSpc>
                <a:spcPct val="125000"/>
              </a:lnSpc>
            </a:pPr>
            <a:endParaRPr lang="da-DK" sz="1200" dirty="0" smtClean="0"/>
          </a:p>
          <a:p>
            <a:pPr>
              <a:lnSpc>
                <a:spcPct val="125000"/>
              </a:lnSpc>
            </a:pPr>
            <a:endParaRPr lang="da-DK" sz="1200" dirty="0" err="1"/>
          </a:p>
        </p:txBody>
      </p:sp>
      <p:graphicFrame>
        <p:nvGraphicFramePr>
          <p:cNvPr id="2" name="Diagram 1"/>
          <p:cNvGraphicFramePr/>
          <p:nvPr>
            <p:extLst>
              <p:ext uri="{D42A27DB-BD31-4B8C-83A1-F6EECF244321}">
                <p14:modId xmlns:p14="http://schemas.microsoft.com/office/powerpoint/2010/main" val="1078066253"/>
              </p:ext>
            </p:extLst>
          </p:nvPr>
        </p:nvGraphicFramePr>
        <p:xfrm>
          <a:off x="3758541" y="1334557"/>
          <a:ext cx="4675694" cy="4639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2" descr="T:\FOTO\Fotoarkiv - GSE06\Gradstegn MTS\TIF\012_ny_udnævnt_sergent_12_mdr_i.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4308" y="2653787"/>
            <a:ext cx="895136" cy="16908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FOTO\Fotoarkiv - GSE06\Gradstegn MTS\PNG\011_sergent_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9223332" y="2600701"/>
            <a:ext cx="895263" cy="169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883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734943" y="643310"/>
            <a:ext cx="10503815" cy="493900"/>
          </a:xfrm>
        </p:spPr>
        <p:txBody>
          <a:bodyPr anchor="ctr"/>
          <a:lstStyle/>
          <a:p>
            <a:r>
              <a:rPr lang="da-DK" sz="2200" dirty="0" smtClean="0"/>
              <a:t>Befalingsmandsuddannelse i Hæren</a:t>
            </a:r>
            <a:endParaRPr lang="da-DK" sz="2200" dirty="0"/>
          </a:p>
        </p:txBody>
      </p:sp>
      <p:sp>
        <p:nvSpPr>
          <p:cNvPr id="5" name="Pladsholder til tekst 4"/>
          <p:cNvSpPr>
            <a:spLocks noGrp="1"/>
          </p:cNvSpPr>
          <p:nvPr>
            <p:ph type="body" sz="quarter" idx="44"/>
          </p:nvPr>
        </p:nvSpPr>
        <p:spPr>
          <a:xfrm>
            <a:off x="4258328" y="6380140"/>
            <a:ext cx="3845802" cy="176400"/>
          </a:xfrm>
        </p:spPr>
        <p:txBody>
          <a:bodyPr/>
          <a:lstStyle/>
          <a:p>
            <a:endParaRPr lang="da-DK" dirty="0"/>
          </a:p>
        </p:txBody>
      </p:sp>
      <p:sp>
        <p:nvSpPr>
          <p:cNvPr id="6" name="Pladsholder til tekst 5"/>
          <p:cNvSpPr>
            <a:spLocks noGrp="1"/>
          </p:cNvSpPr>
          <p:nvPr>
            <p:ph type="body" sz="quarter" idx="45"/>
          </p:nvPr>
        </p:nvSpPr>
        <p:spPr>
          <a:xfrm>
            <a:off x="4258328" y="6534940"/>
            <a:ext cx="3845802" cy="126000"/>
          </a:xfrm>
        </p:spPr>
        <p:txBody>
          <a:bodyPr/>
          <a:lstStyle/>
          <a:p>
            <a:endParaRPr lang="da-DK"/>
          </a:p>
        </p:txBody>
      </p:sp>
      <p:sp>
        <p:nvSpPr>
          <p:cNvPr id="7" name="Pladsholder til tekst 6"/>
          <p:cNvSpPr>
            <a:spLocks noGrp="1"/>
          </p:cNvSpPr>
          <p:nvPr>
            <p:ph type="body" sz="quarter" idx="46"/>
          </p:nvPr>
        </p:nvSpPr>
        <p:spPr>
          <a:xfrm>
            <a:off x="4258328" y="6646540"/>
            <a:ext cx="3845802" cy="176400"/>
          </a:xfrm>
        </p:spPr>
        <p:txBody>
          <a:bodyPr/>
          <a:lstStyle/>
          <a:p>
            <a:endParaRPr lang="da-DK"/>
          </a:p>
        </p:txBody>
      </p:sp>
      <p:sp>
        <p:nvSpPr>
          <p:cNvPr id="10" name="Pladsholder til dato 9"/>
          <p:cNvSpPr>
            <a:spLocks noGrp="1"/>
          </p:cNvSpPr>
          <p:nvPr>
            <p:ph type="dt" sz="half" idx="30"/>
          </p:nvPr>
        </p:nvSpPr>
        <p:spPr/>
        <p:txBody>
          <a:bodyPr/>
          <a:lstStyle/>
          <a:p>
            <a:pPr>
              <a:defRPr/>
            </a:pPr>
            <a:fld id="{04E28649-079F-4D0A-9D20-603F9FA57290}" type="datetime2">
              <a:rPr lang="da-DK">
                <a:solidFill>
                  <a:srgbClr val="000000"/>
                </a:solidFill>
                <a:latin typeface="Verdana"/>
              </a:rPr>
              <a:pPr>
                <a:defRPr/>
              </a:pPr>
              <a:t>4. februar 2025</a:t>
            </a:fld>
            <a:endParaRPr lang="da-DK" dirty="0">
              <a:solidFill>
                <a:srgbClr val="000000"/>
              </a:solidFill>
              <a:latin typeface="Verdana"/>
            </a:endParaRPr>
          </a:p>
        </p:txBody>
      </p:sp>
      <p:sp>
        <p:nvSpPr>
          <p:cNvPr id="12" name="Pladsholder til diasnummer 11"/>
          <p:cNvSpPr>
            <a:spLocks noGrp="1"/>
          </p:cNvSpPr>
          <p:nvPr>
            <p:ph type="sldNum" sz="quarter" idx="32"/>
          </p:nvPr>
        </p:nvSpPr>
        <p:spPr/>
        <p:txBody>
          <a:bodyPr/>
          <a:lstStyle/>
          <a:p>
            <a:pPr>
              <a:defRPr/>
            </a:pPr>
            <a:fld id="{E1EA47C5-00F7-4308-9CB9-463B1A6058F9}" type="slidenum">
              <a:rPr lang="da-DK">
                <a:solidFill>
                  <a:srgbClr val="000000"/>
                </a:solidFill>
                <a:latin typeface="Verdana"/>
              </a:rPr>
              <a:pPr>
                <a:defRPr/>
              </a:pPr>
              <a:t>4</a:t>
            </a:fld>
            <a:endParaRPr lang="da-DK" dirty="0">
              <a:solidFill>
                <a:srgbClr val="000000"/>
              </a:solidFill>
              <a:latin typeface="Verdana"/>
            </a:endParaRPr>
          </a:p>
        </p:txBody>
      </p:sp>
      <p:sp>
        <p:nvSpPr>
          <p:cNvPr id="15" name="Rektangel 14"/>
          <p:cNvSpPr/>
          <p:nvPr/>
        </p:nvSpPr>
        <p:spPr>
          <a:xfrm flipV="1">
            <a:off x="1819784" y="1185446"/>
            <a:ext cx="5074952" cy="5128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dirty="0" err="1">
              <a:solidFill>
                <a:prstClr val="white"/>
              </a:solidFill>
              <a:latin typeface="Verdana"/>
            </a:endParaRPr>
          </a:p>
        </p:txBody>
      </p:sp>
      <p:sp>
        <p:nvSpPr>
          <p:cNvPr id="17" name="Titel 1"/>
          <p:cNvSpPr txBox="1">
            <a:spLocks/>
          </p:cNvSpPr>
          <p:nvPr/>
        </p:nvSpPr>
        <p:spPr>
          <a:xfrm>
            <a:off x="922078" y="1738723"/>
            <a:ext cx="10557669" cy="3414854"/>
          </a:xfrm>
          <a:prstGeom prst="rect">
            <a:avLst/>
          </a:prstGeom>
        </p:spPr>
        <p:txBody>
          <a:bodyPr vert="horz" lIns="0" tIns="0" rIns="0" bIns="0" rtlCol="0" anchor="t" anchorCtr="0">
            <a:noAutofit/>
          </a:bodyPr>
          <a:lst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a:lstStyle>
          <a:p>
            <a:r>
              <a:rPr lang="da-DK" sz="2400" b="0" dirty="0" smtClean="0">
                <a:solidFill>
                  <a:srgbClr val="000000"/>
                </a:solidFill>
                <a:latin typeface="Verdana"/>
              </a:rPr>
              <a:t>  </a:t>
            </a:r>
            <a:endParaRPr lang="da-DK" sz="2400" b="0" dirty="0">
              <a:solidFill>
                <a:srgbClr val="000000"/>
              </a:solidFill>
              <a:latin typeface="Verdana"/>
            </a:endParaRPr>
          </a:p>
          <a:p>
            <a:pPr marL="342900" indent="-342900">
              <a:buFont typeface="Arial" panose="020B0604020202020204" pitchFamily="34" charset="0"/>
              <a:buChar char="•"/>
            </a:pPr>
            <a:endParaRPr lang="da-DK" sz="2400" b="0" dirty="0">
              <a:solidFill>
                <a:srgbClr val="000000"/>
              </a:solidFill>
              <a:latin typeface="Verdana"/>
            </a:endParaRPr>
          </a:p>
          <a:p>
            <a:endParaRPr lang="da-DK" sz="2400" b="0" dirty="0">
              <a:solidFill>
                <a:srgbClr val="000000"/>
              </a:solidFill>
              <a:latin typeface="Verdana"/>
            </a:endParaRPr>
          </a:p>
          <a:p>
            <a:endParaRPr lang="da-DK" sz="2400" b="0" dirty="0">
              <a:solidFill>
                <a:srgbClr val="000000"/>
              </a:solidFill>
              <a:latin typeface="Verdana"/>
            </a:endParaRPr>
          </a:p>
          <a:p>
            <a:r>
              <a:rPr lang="da-DK" sz="2400" b="0" dirty="0" smtClean="0">
                <a:solidFill>
                  <a:srgbClr val="000000"/>
                </a:solidFill>
                <a:latin typeface="Verdana"/>
              </a:rPr>
              <a:t> </a:t>
            </a:r>
            <a:endParaRPr lang="da-DK" sz="2400" b="0" dirty="0">
              <a:solidFill>
                <a:srgbClr val="000000"/>
              </a:solidFill>
              <a:latin typeface="Verdana"/>
            </a:endParaRPr>
          </a:p>
          <a:p>
            <a:endParaRPr lang="da-DK" sz="2400" b="0" dirty="0">
              <a:solidFill>
                <a:srgbClr val="000000"/>
              </a:solidFill>
              <a:latin typeface="Verdana"/>
            </a:endParaRPr>
          </a:p>
          <a:p>
            <a:endParaRPr lang="da-DK" sz="2400" b="0" dirty="0">
              <a:solidFill>
                <a:srgbClr val="000000"/>
              </a:solidFill>
              <a:latin typeface="Verdana"/>
            </a:endParaRPr>
          </a:p>
          <a:p>
            <a:pPr>
              <a:buFont typeface="Arial" pitchFamily="34" charset="0"/>
              <a:buChar char="•"/>
            </a:pPr>
            <a:endParaRPr lang="da-DK" sz="2400" b="0" dirty="0">
              <a:solidFill>
                <a:srgbClr val="000000"/>
              </a:solidFill>
              <a:latin typeface="Verdana"/>
            </a:endParaRPr>
          </a:p>
          <a:p>
            <a:endParaRPr lang="da-DK" sz="2200" b="0" dirty="0">
              <a:solidFill>
                <a:srgbClr val="000000"/>
              </a:solidFill>
              <a:latin typeface="Verdana"/>
            </a:endParaRPr>
          </a:p>
          <a:p>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p:txBody>
      </p:sp>
      <p:sp>
        <p:nvSpPr>
          <p:cNvPr id="16" name="Tekstfelt 15"/>
          <p:cNvSpPr txBox="1"/>
          <p:nvPr/>
        </p:nvSpPr>
        <p:spPr>
          <a:xfrm>
            <a:off x="9081984" y="1891331"/>
            <a:ext cx="5361733" cy="461665"/>
          </a:xfrm>
          <a:prstGeom prst="rect">
            <a:avLst/>
          </a:prstGeom>
          <a:noFill/>
        </p:spPr>
        <p:txBody>
          <a:bodyPr wrap="square" lIns="0" tIns="0" rIns="0" bIns="0" rtlCol="0">
            <a:spAutoFit/>
          </a:bodyPr>
          <a:lstStyle/>
          <a:p>
            <a:pPr>
              <a:lnSpc>
                <a:spcPct val="125000"/>
              </a:lnSpc>
            </a:pPr>
            <a:endParaRPr lang="da-DK" sz="1200" dirty="0" smtClean="0"/>
          </a:p>
          <a:p>
            <a:pPr>
              <a:lnSpc>
                <a:spcPct val="125000"/>
              </a:lnSpc>
            </a:pPr>
            <a:endParaRPr lang="da-DK" sz="1200" dirty="0" err="1"/>
          </a:p>
        </p:txBody>
      </p:sp>
      <p:graphicFrame>
        <p:nvGraphicFramePr>
          <p:cNvPr id="2" name="Diagram 1"/>
          <p:cNvGraphicFramePr/>
          <p:nvPr>
            <p:extLst/>
          </p:nvPr>
        </p:nvGraphicFramePr>
        <p:xfrm>
          <a:off x="2001489" y="1289004"/>
          <a:ext cx="8189798" cy="4811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2" descr="T:\FOTO\Fotoarkiv - GSE06\Gradstegn MTS\PNG\011_sergent_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33614" flipH="1">
            <a:off x="2245464" y="2800506"/>
            <a:ext cx="332711" cy="6283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FOTO\Fotoarkiv - GSE06\Gradstegn MTS\TIF\012_ny_udnævnt_sergent_12_mdr_i.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969953">
            <a:off x="2008320" y="2775454"/>
            <a:ext cx="332664" cy="6283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T:\FOTO\Fotoarkiv - GSE06\Gradstegn MTS\TIF\010_oversergent_i.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8490" y="2750402"/>
            <a:ext cx="338873" cy="640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FOTO\Fotoarkiv - GSE06\Gradstegn MTS\TIF\009_seniorsergent_i.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42298" y="2795770"/>
            <a:ext cx="324156" cy="6123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T:\FOTO\Fotoarkiv - GSE06\Gradstegn MTS\TIF\008_chefsergent_i.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8220909" y="2783490"/>
            <a:ext cx="324156" cy="612324"/>
          </a:xfrm>
          <a:prstGeom prst="rect">
            <a:avLst/>
          </a:prstGeom>
          <a:noFill/>
          <a:extLst>
            <a:ext uri="{909E8E84-426E-40DD-AFC4-6F175D3DCCD1}">
              <a14:hiddenFill xmlns:a14="http://schemas.microsoft.com/office/drawing/2010/main">
                <a:solidFill>
                  <a:srgbClr val="FFFFFF"/>
                </a:solidFill>
              </a14:hiddenFill>
            </a:ext>
          </a:extLst>
        </p:spPr>
      </p:pic>
      <p:sp>
        <p:nvSpPr>
          <p:cNvPr id="22" name="Pil: vinkel 10">
            <a:extLst>
              <a:ext uri="{FF2B5EF4-FFF2-40B4-BE49-F238E27FC236}">
                <a16:creationId xmlns:a16="http://schemas.microsoft.com/office/drawing/2014/main" id="{292A5C31-4FC2-34CC-7B37-DACADD690027}"/>
              </a:ext>
            </a:extLst>
          </p:cNvPr>
          <p:cNvSpPr/>
          <p:nvPr/>
        </p:nvSpPr>
        <p:spPr>
          <a:xfrm>
            <a:off x="179109" y="6471994"/>
            <a:ext cx="11182629" cy="305199"/>
          </a:xfrm>
          <a:prstGeom prst="chevron">
            <a:avLst/>
          </a:prstGeom>
          <a:solidFill>
            <a:schemeClr val="accent1">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a-DK" sz="135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3" name="Tekstfelt 22">
            <a:extLst>
              <a:ext uri="{FF2B5EF4-FFF2-40B4-BE49-F238E27FC236}">
                <a16:creationId xmlns:a16="http://schemas.microsoft.com/office/drawing/2014/main" id="{19C32807-A148-7B55-A7B8-E16350399ACC}"/>
              </a:ext>
            </a:extLst>
          </p:cNvPr>
          <p:cNvSpPr txBox="1"/>
          <p:nvPr/>
        </p:nvSpPr>
        <p:spPr>
          <a:xfrm>
            <a:off x="1908251" y="6511462"/>
            <a:ext cx="957696" cy="219291"/>
          </a:xfrm>
          <a:prstGeom prst="rect">
            <a:avLst/>
          </a:prstGeom>
          <a:noFill/>
        </p:spPr>
        <p:txBody>
          <a:bodyPr wrap="square" rtlCol="0">
            <a:spAutoFit/>
          </a:bodyPr>
          <a:lstStyle/>
          <a:p>
            <a:r>
              <a:rPr lang="da-DK" sz="825" b="1" dirty="0" smtClean="0">
                <a:solidFill>
                  <a:schemeClr val="bg1">
                    <a:lumMod val="50000"/>
                  </a:schemeClr>
                </a:solidFill>
                <a:latin typeface="Verdana" panose="020B0604030504040204" pitchFamily="34" charset="0"/>
                <a:ea typeface="Verdana" panose="020B0604030504040204" pitchFamily="34" charset="0"/>
              </a:rPr>
              <a:t>2-3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24" name="Tekstfelt 23">
            <a:extLst>
              <a:ext uri="{FF2B5EF4-FFF2-40B4-BE49-F238E27FC236}">
                <a16:creationId xmlns:a16="http://schemas.microsoft.com/office/drawing/2014/main" id="{D2D6771C-08B3-1432-777D-079736BEBD10}"/>
              </a:ext>
            </a:extLst>
          </p:cNvPr>
          <p:cNvSpPr txBox="1"/>
          <p:nvPr/>
        </p:nvSpPr>
        <p:spPr>
          <a:xfrm>
            <a:off x="3688777" y="6530289"/>
            <a:ext cx="957696" cy="219291"/>
          </a:xfrm>
          <a:prstGeom prst="rect">
            <a:avLst/>
          </a:prstGeom>
          <a:noFill/>
        </p:spPr>
        <p:txBody>
          <a:bodyPr wrap="square" rtlCol="0">
            <a:spAutoFit/>
          </a:bodyPr>
          <a:lstStyle/>
          <a:p>
            <a:pPr algn="ctr"/>
            <a:r>
              <a:rPr lang="da-DK" sz="825" b="1" dirty="0">
                <a:solidFill>
                  <a:schemeClr val="bg1">
                    <a:lumMod val="50000"/>
                  </a:schemeClr>
                </a:solidFill>
                <a:latin typeface="Verdana" panose="020B0604030504040204" pitchFamily="34" charset="0"/>
                <a:ea typeface="Verdana" panose="020B0604030504040204" pitchFamily="34" charset="0"/>
              </a:rPr>
              <a:t>Ca. 6 år</a:t>
            </a:r>
          </a:p>
        </p:txBody>
      </p:sp>
      <p:sp>
        <p:nvSpPr>
          <p:cNvPr id="25" name="Tekstfelt 24">
            <a:extLst>
              <a:ext uri="{FF2B5EF4-FFF2-40B4-BE49-F238E27FC236}">
                <a16:creationId xmlns:a16="http://schemas.microsoft.com/office/drawing/2014/main" id="{0BE11CB0-F06C-F6B2-AFF0-B18B715EAFB8}"/>
              </a:ext>
            </a:extLst>
          </p:cNvPr>
          <p:cNvSpPr txBox="1"/>
          <p:nvPr/>
        </p:nvSpPr>
        <p:spPr>
          <a:xfrm>
            <a:off x="5403548" y="6538126"/>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10-12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26" name="Tekstfelt 25">
            <a:extLst>
              <a:ext uri="{FF2B5EF4-FFF2-40B4-BE49-F238E27FC236}">
                <a16:creationId xmlns:a16="http://schemas.microsoft.com/office/drawing/2014/main" id="{A71425F3-6B3B-7EEC-775F-6899FBC078C4}"/>
              </a:ext>
            </a:extLst>
          </p:cNvPr>
          <p:cNvSpPr txBox="1"/>
          <p:nvPr/>
        </p:nvSpPr>
        <p:spPr>
          <a:xfrm>
            <a:off x="386470" y="6512589"/>
            <a:ext cx="1118627" cy="219291"/>
          </a:xfrm>
          <a:prstGeom prst="rect">
            <a:avLst/>
          </a:prstGeom>
          <a:noFill/>
        </p:spPr>
        <p:txBody>
          <a:bodyPr wrap="square" rtlCol="0">
            <a:spAutoFit/>
          </a:bodyPr>
          <a:lstStyle/>
          <a:p>
            <a:r>
              <a:rPr lang="da-DK" sz="825" b="1" dirty="0">
                <a:solidFill>
                  <a:schemeClr val="bg1">
                    <a:lumMod val="50000"/>
                  </a:schemeClr>
                </a:solidFill>
                <a:latin typeface="Verdana" panose="020B0604030504040204" pitchFamily="34" charset="0"/>
                <a:ea typeface="Verdana" panose="020B0604030504040204" pitchFamily="34" charset="0"/>
              </a:rPr>
              <a:t>KS START</a:t>
            </a:r>
            <a:endParaRPr lang="da-DK" sz="1200" b="1" dirty="0">
              <a:solidFill>
                <a:schemeClr val="bg1">
                  <a:lumMod val="50000"/>
                </a:schemeClr>
              </a:solidFill>
              <a:latin typeface="Verdana" panose="020B0604030504040204" pitchFamily="34" charset="0"/>
              <a:ea typeface="Verdana" panose="020B0604030504040204" pitchFamily="34" charset="0"/>
            </a:endParaRPr>
          </a:p>
        </p:txBody>
      </p:sp>
      <p:sp>
        <p:nvSpPr>
          <p:cNvPr id="27" name="Tekstfelt 26">
            <a:extLst>
              <a:ext uri="{FF2B5EF4-FFF2-40B4-BE49-F238E27FC236}">
                <a16:creationId xmlns:a16="http://schemas.microsoft.com/office/drawing/2014/main" id="{4F9E8F78-311C-2B2A-246C-8F0AAB176959}"/>
              </a:ext>
            </a:extLst>
          </p:cNvPr>
          <p:cNvSpPr txBox="1"/>
          <p:nvPr/>
        </p:nvSpPr>
        <p:spPr>
          <a:xfrm>
            <a:off x="7491802" y="6492665"/>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16-18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36" name="Pil: vinkel 27">
            <a:extLst>
              <a:ext uri="{FF2B5EF4-FFF2-40B4-BE49-F238E27FC236}">
                <a16:creationId xmlns:a16="http://schemas.microsoft.com/office/drawing/2014/main" id="{C88FBBB5-3D00-48DB-05B2-068E52B97C8E}"/>
              </a:ext>
            </a:extLst>
          </p:cNvPr>
          <p:cNvSpPr/>
          <p:nvPr/>
        </p:nvSpPr>
        <p:spPr>
          <a:xfrm>
            <a:off x="1170700" y="6593071"/>
            <a:ext cx="753936" cy="86460"/>
          </a:xfrm>
          <a:prstGeom prst="chevron">
            <a:avLst/>
          </a:prstGeom>
          <a:solidFill>
            <a:schemeClr val="accent2"/>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41" name="Pil: højre 21">
            <a:extLst>
              <a:ext uri="{FF2B5EF4-FFF2-40B4-BE49-F238E27FC236}">
                <a16:creationId xmlns:a16="http://schemas.microsoft.com/office/drawing/2014/main" id="{4B7476FF-9A69-D5E2-D7C5-4C26E695C471}"/>
              </a:ext>
            </a:extLst>
          </p:cNvPr>
          <p:cNvSpPr/>
          <p:nvPr/>
        </p:nvSpPr>
        <p:spPr>
          <a:xfrm rot="16200000">
            <a:off x="8332747" y="6574016"/>
            <a:ext cx="109735" cy="61049"/>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42" name="Pladsholder til tekst 4"/>
          <p:cNvSpPr>
            <a:spLocks noGrp="1"/>
          </p:cNvSpPr>
          <p:nvPr>
            <p:ph type="body" sz="quarter" idx="44"/>
          </p:nvPr>
        </p:nvSpPr>
        <p:spPr>
          <a:xfrm>
            <a:off x="4258328" y="6042923"/>
            <a:ext cx="3845802" cy="176400"/>
          </a:xfrm>
        </p:spPr>
        <p:txBody>
          <a:bodyPr/>
          <a:lstStyle/>
          <a:p>
            <a:endParaRPr lang="da-DK" dirty="0"/>
          </a:p>
        </p:txBody>
      </p:sp>
      <p:sp>
        <p:nvSpPr>
          <p:cNvPr id="43" name="Pladsholder til tekst 5"/>
          <p:cNvSpPr>
            <a:spLocks noGrp="1"/>
          </p:cNvSpPr>
          <p:nvPr>
            <p:ph type="body" sz="quarter" idx="45"/>
          </p:nvPr>
        </p:nvSpPr>
        <p:spPr>
          <a:xfrm>
            <a:off x="4258328" y="6197723"/>
            <a:ext cx="3845802" cy="126000"/>
          </a:xfrm>
        </p:spPr>
        <p:txBody>
          <a:bodyPr/>
          <a:lstStyle/>
          <a:p>
            <a:endParaRPr lang="da-DK"/>
          </a:p>
        </p:txBody>
      </p:sp>
      <p:sp>
        <p:nvSpPr>
          <p:cNvPr id="44" name="Pladsholder til tekst 6"/>
          <p:cNvSpPr>
            <a:spLocks noGrp="1"/>
          </p:cNvSpPr>
          <p:nvPr>
            <p:ph type="body" sz="quarter" idx="46"/>
          </p:nvPr>
        </p:nvSpPr>
        <p:spPr>
          <a:xfrm>
            <a:off x="4258328" y="6309323"/>
            <a:ext cx="3845802" cy="176400"/>
          </a:xfrm>
        </p:spPr>
        <p:txBody>
          <a:bodyPr/>
          <a:lstStyle/>
          <a:p>
            <a:endParaRPr lang="da-DK"/>
          </a:p>
        </p:txBody>
      </p:sp>
      <p:sp>
        <p:nvSpPr>
          <p:cNvPr id="45" name="Pil: vinkel 10">
            <a:extLst>
              <a:ext uri="{FF2B5EF4-FFF2-40B4-BE49-F238E27FC236}">
                <a16:creationId xmlns:a16="http://schemas.microsoft.com/office/drawing/2014/main" id="{292A5C31-4FC2-34CC-7B37-DACADD690027}"/>
              </a:ext>
            </a:extLst>
          </p:cNvPr>
          <p:cNvSpPr/>
          <p:nvPr/>
        </p:nvSpPr>
        <p:spPr>
          <a:xfrm>
            <a:off x="736032" y="6134777"/>
            <a:ext cx="10625707" cy="305199"/>
          </a:xfrm>
          <a:prstGeom prst="chevron">
            <a:avLst/>
          </a:prstGeom>
          <a:solidFill>
            <a:schemeClr val="accent1">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a-DK" sz="135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6" name="Tekstfelt 45">
            <a:extLst>
              <a:ext uri="{FF2B5EF4-FFF2-40B4-BE49-F238E27FC236}">
                <a16:creationId xmlns:a16="http://schemas.microsoft.com/office/drawing/2014/main" id="{19C32807-A148-7B55-A7B8-E16350399ACC}"/>
              </a:ext>
            </a:extLst>
          </p:cNvPr>
          <p:cNvSpPr txBox="1"/>
          <p:nvPr/>
        </p:nvSpPr>
        <p:spPr>
          <a:xfrm>
            <a:off x="1956626" y="6192376"/>
            <a:ext cx="957696" cy="219291"/>
          </a:xfrm>
          <a:prstGeom prst="rect">
            <a:avLst/>
          </a:prstGeom>
          <a:noFill/>
        </p:spPr>
        <p:txBody>
          <a:bodyPr wrap="square" rtlCol="0">
            <a:spAutoFit/>
          </a:bodyPr>
          <a:lstStyle/>
          <a:p>
            <a:r>
              <a:rPr lang="da-DK" sz="825" b="1" dirty="0">
                <a:solidFill>
                  <a:schemeClr val="bg1">
                    <a:lumMod val="50000"/>
                  </a:schemeClr>
                </a:solidFill>
                <a:latin typeface="Verdana" panose="020B0604030504040204" pitchFamily="34" charset="0"/>
                <a:ea typeface="Verdana" panose="020B0604030504040204" pitchFamily="34" charset="0"/>
              </a:rPr>
              <a:t>1</a:t>
            </a:r>
            <a:r>
              <a:rPr lang="da-DK" sz="825" b="1" dirty="0" smtClean="0">
                <a:solidFill>
                  <a:schemeClr val="bg1">
                    <a:lumMod val="50000"/>
                  </a:schemeClr>
                </a:solidFill>
                <a:latin typeface="Verdana" panose="020B0604030504040204" pitchFamily="34" charset="0"/>
                <a:ea typeface="Verdana" panose="020B0604030504040204" pitchFamily="34" charset="0"/>
              </a:rPr>
              <a:t>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47" name="Tekstfelt 46">
            <a:extLst>
              <a:ext uri="{FF2B5EF4-FFF2-40B4-BE49-F238E27FC236}">
                <a16:creationId xmlns:a16="http://schemas.microsoft.com/office/drawing/2014/main" id="{D2D6771C-08B3-1432-777D-079736BEBD10}"/>
              </a:ext>
            </a:extLst>
          </p:cNvPr>
          <p:cNvSpPr txBox="1"/>
          <p:nvPr/>
        </p:nvSpPr>
        <p:spPr>
          <a:xfrm>
            <a:off x="3688777" y="6166863"/>
            <a:ext cx="95769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Ca. </a:t>
            </a:r>
            <a:r>
              <a:rPr lang="da-DK" sz="825" b="1" dirty="0">
                <a:solidFill>
                  <a:schemeClr val="bg1">
                    <a:lumMod val="50000"/>
                  </a:schemeClr>
                </a:solidFill>
                <a:latin typeface="Verdana" panose="020B0604030504040204" pitchFamily="34" charset="0"/>
                <a:ea typeface="Verdana" panose="020B0604030504040204" pitchFamily="34" charset="0"/>
              </a:rPr>
              <a:t>4</a:t>
            </a:r>
            <a:r>
              <a:rPr lang="da-DK" sz="825" b="1" dirty="0" smtClean="0">
                <a:solidFill>
                  <a:schemeClr val="bg1">
                    <a:lumMod val="50000"/>
                  </a:schemeClr>
                </a:solidFill>
                <a:latin typeface="Verdana" panose="020B0604030504040204" pitchFamily="34" charset="0"/>
                <a:ea typeface="Verdana" panose="020B0604030504040204" pitchFamily="34" charset="0"/>
              </a:rPr>
              <a:t>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48" name="Tekstfelt 47">
            <a:extLst>
              <a:ext uri="{FF2B5EF4-FFF2-40B4-BE49-F238E27FC236}">
                <a16:creationId xmlns:a16="http://schemas.microsoft.com/office/drawing/2014/main" id="{0BE11CB0-F06C-F6B2-AFF0-B18B715EAFB8}"/>
              </a:ext>
            </a:extLst>
          </p:cNvPr>
          <p:cNvSpPr txBox="1"/>
          <p:nvPr/>
        </p:nvSpPr>
        <p:spPr>
          <a:xfrm>
            <a:off x="5420280" y="6146208"/>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8-10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49" name="Tekstfelt 48">
            <a:extLst>
              <a:ext uri="{FF2B5EF4-FFF2-40B4-BE49-F238E27FC236}">
                <a16:creationId xmlns:a16="http://schemas.microsoft.com/office/drawing/2014/main" id="{A71425F3-6B3B-7EEC-775F-6899FBC078C4}"/>
              </a:ext>
            </a:extLst>
          </p:cNvPr>
          <p:cNvSpPr txBox="1"/>
          <p:nvPr/>
        </p:nvSpPr>
        <p:spPr>
          <a:xfrm>
            <a:off x="893769" y="6187846"/>
            <a:ext cx="1118627" cy="219291"/>
          </a:xfrm>
          <a:prstGeom prst="rect">
            <a:avLst/>
          </a:prstGeom>
          <a:noFill/>
        </p:spPr>
        <p:txBody>
          <a:bodyPr wrap="square" rtlCol="0">
            <a:spAutoFit/>
          </a:bodyPr>
          <a:lstStyle/>
          <a:p>
            <a:r>
              <a:rPr lang="da-DK" sz="825" b="1" dirty="0" smtClean="0">
                <a:solidFill>
                  <a:schemeClr val="bg1">
                    <a:lumMod val="50000"/>
                  </a:schemeClr>
                </a:solidFill>
                <a:latin typeface="Verdana" panose="020B0604030504040204" pitchFamily="34" charset="0"/>
                <a:ea typeface="Verdana" panose="020B0604030504040204" pitchFamily="34" charset="0"/>
              </a:rPr>
              <a:t>VPL START</a:t>
            </a:r>
            <a:endParaRPr lang="da-DK" sz="1200" b="1" dirty="0">
              <a:solidFill>
                <a:schemeClr val="bg1">
                  <a:lumMod val="50000"/>
                </a:schemeClr>
              </a:solidFill>
              <a:latin typeface="Verdana" panose="020B0604030504040204" pitchFamily="34" charset="0"/>
              <a:ea typeface="Verdana" panose="020B0604030504040204" pitchFamily="34" charset="0"/>
            </a:endParaRPr>
          </a:p>
        </p:txBody>
      </p:sp>
      <p:sp>
        <p:nvSpPr>
          <p:cNvPr id="50" name="Tekstfelt 49">
            <a:extLst>
              <a:ext uri="{FF2B5EF4-FFF2-40B4-BE49-F238E27FC236}">
                <a16:creationId xmlns:a16="http://schemas.microsoft.com/office/drawing/2014/main" id="{4F9E8F78-311C-2B2A-246C-8F0AAB176959}"/>
              </a:ext>
            </a:extLst>
          </p:cNvPr>
          <p:cNvSpPr txBox="1"/>
          <p:nvPr/>
        </p:nvSpPr>
        <p:spPr>
          <a:xfrm>
            <a:off x="7502079" y="6156232"/>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14-16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51" name="Pil: vinkel 27">
            <a:extLst>
              <a:ext uri="{FF2B5EF4-FFF2-40B4-BE49-F238E27FC236}">
                <a16:creationId xmlns:a16="http://schemas.microsoft.com/office/drawing/2014/main" id="{C88FBBB5-3D00-48DB-05B2-068E52B97C8E}"/>
              </a:ext>
            </a:extLst>
          </p:cNvPr>
          <p:cNvSpPr/>
          <p:nvPr/>
        </p:nvSpPr>
        <p:spPr>
          <a:xfrm>
            <a:off x="1680298" y="6239101"/>
            <a:ext cx="332098" cy="88150"/>
          </a:xfrm>
          <a:prstGeom prst="chevron">
            <a:avLst/>
          </a:prstGeom>
          <a:solidFill>
            <a:schemeClr val="accent2"/>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2" name="Pil: vinkel 28">
            <a:extLst>
              <a:ext uri="{FF2B5EF4-FFF2-40B4-BE49-F238E27FC236}">
                <a16:creationId xmlns:a16="http://schemas.microsoft.com/office/drawing/2014/main" id="{BD5364A8-36BA-E2F9-77CB-A107C4CBF82B}"/>
              </a:ext>
            </a:extLst>
          </p:cNvPr>
          <p:cNvSpPr/>
          <p:nvPr/>
        </p:nvSpPr>
        <p:spPr>
          <a:xfrm>
            <a:off x="2395461" y="6239102"/>
            <a:ext cx="1443328" cy="83089"/>
          </a:xfrm>
          <a:prstGeom prst="chevron">
            <a:avLst/>
          </a:prstGeom>
          <a:solidFill>
            <a:schemeClr val="accent6"/>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3" name="Pil: vinkel 29">
            <a:extLst>
              <a:ext uri="{FF2B5EF4-FFF2-40B4-BE49-F238E27FC236}">
                <a16:creationId xmlns:a16="http://schemas.microsoft.com/office/drawing/2014/main" id="{C6EAE9AB-39AD-4D47-9C5B-FB421BF09A42}"/>
              </a:ext>
            </a:extLst>
          </p:cNvPr>
          <p:cNvSpPr/>
          <p:nvPr/>
        </p:nvSpPr>
        <p:spPr>
          <a:xfrm>
            <a:off x="4460372" y="6239101"/>
            <a:ext cx="1277886" cy="96149"/>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4" name="Pil: vinkel 30">
            <a:extLst>
              <a:ext uri="{FF2B5EF4-FFF2-40B4-BE49-F238E27FC236}">
                <a16:creationId xmlns:a16="http://schemas.microsoft.com/office/drawing/2014/main" id="{9D541816-4D83-762D-C48C-2B1732D1527F}"/>
              </a:ext>
            </a:extLst>
          </p:cNvPr>
          <p:cNvSpPr/>
          <p:nvPr/>
        </p:nvSpPr>
        <p:spPr>
          <a:xfrm>
            <a:off x="6307809" y="6210624"/>
            <a:ext cx="1483729" cy="111567"/>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5" name="Pil: højre 21">
            <a:extLst>
              <a:ext uri="{FF2B5EF4-FFF2-40B4-BE49-F238E27FC236}">
                <a16:creationId xmlns:a16="http://schemas.microsoft.com/office/drawing/2014/main" id="{4B7476FF-9A69-D5E2-D7C5-4C26E695C471}"/>
              </a:ext>
            </a:extLst>
          </p:cNvPr>
          <p:cNvSpPr/>
          <p:nvPr/>
        </p:nvSpPr>
        <p:spPr>
          <a:xfrm rot="16200000">
            <a:off x="8332747" y="6236799"/>
            <a:ext cx="109735" cy="61049"/>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56" name="Pil: vinkel 30">
            <a:extLst>
              <a:ext uri="{FF2B5EF4-FFF2-40B4-BE49-F238E27FC236}">
                <a16:creationId xmlns:a16="http://schemas.microsoft.com/office/drawing/2014/main" id="{9D541816-4D83-762D-C48C-2B1732D1527F}"/>
              </a:ext>
            </a:extLst>
          </p:cNvPr>
          <p:cNvSpPr/>
          <p:nvPr/>
        </p:nvSpPr>
        <p:spPr>
          <a:xfrm>
            <a:off x="8524217" y="6219323"/>
            <a:ext cx="2467059" cy="103246"/>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pic>
        <p:nvPicPr>
          <p:cNvPr id="8" name="Billede 7"/>
          <p:cNvPicPr>
            <a:picLocks noChangeAspect="1"/>
          </p:cNvPicPr>
          <p:nvPr/>
        </p:nvPicPr>
        <p:blipFill>
          <a:blip r:embed="rId13"/>
          <a:stretch>
            <a:fillRect/>
          </a:stretch>
        </p:blipFill>
        <p:spPr>
          <a:xfrm>
            <a:off x="10868695" y="5162369"/>
            <a:ext cx="504911" cy="1027855"/>
          </a:xfrm>
          <a:prstGeom prst="rect">
            <a:avLst/>
          </a:prstGeom>
        </p:spPr>
      </p:pic>
      <p:pic>
        <p:nvPicPr>
          <p:cNvPr id="9" name="Billede 8"/>
          <p:cNvPicPr>
            <a:picLocks noChangeAspect="1"/>
          </p:cNvPicPr>
          <p:nvPr/>
        </p:nvPicPr>
        <p:blipFill>
          <a:blip r:embed="rId14"/>
          <a:stretch>
            <a:fillRect/>
          </a:stretch>
        </p:blipFill>
        <p:spPr>
          <a:xfrm>
            <a:off x="10141832" y="5170357"/>
            <a:ext cx="510457" cy="1011880"/>
          </a:xfrm>
          <a:prstGeom prst="rect">
            <a:avLst/>
          </a:prstGeom>
        </p:spPr>
      </p:pic>
      <p:sp>
        <p:nvSpPr>
          <p:cNvPr id="57" name="Pil: vinkel 30">
            <a:extLst>
              <a:ext uri="{FF2B5EF4-FFF2-40B4-BE49-F238E27FC236}">
                <a16:creationId xmlns:a16="http://schemas.microsoft.com/office/drawing/2014/main" id="{9D541816-4D83-762D-C48C-2B1732D1527F}"/>
              </a:ext>
            </a:extLst>
          </p:cNvPr>
          <p:cNvSpPr/>
          <p:nvPr/>
        </p:nvSpPr>
        <p:spPr>
          <a:xfrm>
            <a:off x="8524217" y="6563996"/>
            <a:ext cx="2467059" cy="103246"/>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8" name="Pil: vinkel 28">
            <a:extLst>
              <a:ext uri="{FF2B5EF4-FFF2-40B4-BE49-F238E27FC236}">
                <a16:creationId xmlns:a16="http://schemas.microsoft.com/office/drawing/2014/main" id="{BD5364A8-36BA-E2F9-77CB-A107C4CBF82B}"/>
              </a:ext>
            </a:extLst>
          </p:cNvPr>
          <p:cNvSpPr/>
          <p:nvPr/>
        </p:nvSpPr>
        <p:spPr>
          <a:xfrm>
            <a:off x="2405115" y="6580689"/>
            <a:ext cx="1443328" cy="83089"/>
          </a:xfrm>
          <a:prstGeom prst="chevron">
            <a:avLst/>
          </a:prstGeom>
          <a:solidFill>
            <a:schemeClr val="accent6"/>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9" name="Pil: vinkel 29">
            <a:extLst>
              <a:ext uri="{FF2B5EF4-FFF2-40B4-BE49-F238E27FC236}">
                <a16:creationId xmlns:a16="http://schemas.microsoft.com/office/drawing/2014/main" id="{C6EAE9AB-39AD-4D47-9C5B-FB421BF09A42}"/>
              </a:ext>
            </a:extLst>
          </p:cNvPr>
          <p:cNvSpPr/>
          <p:nvPr/>
        </p:nvSpPr>
        <p:spPr>
          <a:xfrm>
            <a:off x="4460372" y="6599071"/>
            <a:ext cx="1277886" cy="96149"/>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60" name="Pil: vinkel 30">
            <a:extLst>
              <a:ext uri="{FF2B5EF4-FFF2-40B4-BE49-F238E27FC236}">
                <a16:creationId xmlns:a16="http://schemas.microsoft.com/office/drawing/2014/main" id="{9D541816-4D83-762D-C48C-2B1732D1527F}"/>
              </a:ext>
            </a:extLst>
          </p:cNvPr>
          <p:cNvSpPr/>
          <p:nvPr/>
        </p:nvSpPr>
        <p:spPr>
          <a:xfrm>
            <a:off x="6323080" y="6580517"/>
            <a:ext cx="1483729" cy="111567"/>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09119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819784" y="643310"/>
            <a:ext cx="10503815" cy="493900"/>
          </a:xfrm>
        </p:spPr>
        <p:txBody>
          <a:bodyPr anchor="ctr"/>
          <a:lstStyle/>
          <a:p>
            <a:r>
              <a:rPr lang="da-DK" sz="2200" dirty="0" smtClean="0"/>
              <a:t>Befalingsmandsuddannelse i Hæren</a:t>
            </a:r>
            <a:endParaRPr lang="da-DK" sz="2200" dirty="0"/>
          </a:p>
        </p:txBody>
      </p:sp>
      <p:sp>
        <p:nvSpPr>
          <p:cNvPr id="5" name="Pladsholder til tekst 4"/>
          <p:cNvSpPr>
            <a:spLocks noGrp="1"/>
          </p:cNvSpPr>
          <p:nvPr>
            <p:ph type="body" sz="quarter" idx="44"/>
          </p:nvPr>
        </p:nvSpPr>
        <p:spPr/>
        <p:txBody>
          <a:bodyPr/>
          <a:lstStyle/>
          <a:p>
            <a:endParaRPr lang="da-DK" dirty="0"/>
          </a:p>
        </p:txBody>
      </p:sp>
      <p:sp>
        <p:nvSpPr>
          <p:cNvPr id="6" name="Pladsholder til tekst 5"/>
          <p:cNvSpPr>
            <a:spLocks noGrp="1"/>
          </p:cNvSpPr>
          <p:nvPr>
            <p:ph type="body" sz="quarter" idx="45"/>
          </p:nvPr>
        </p:nvSpPr>
        <p:spPr/>
        <p:txBody>
          <a:bodyPr/>
          <a:lstStyle/>
          <a:p>
            <a:endParaRPr lang="da-DK"/>
          </a:p>
        </p:txBody>
      </p:sp>
      <p:sp>
        <p:nvSpPr>
          <p:cNvPr id="7" name="Pladsholder til tekst 6"/>
          <p:cNvSpPr>
            <a:spLocks noGrp="1"/>
          </p:cNvSpPr>
          <p:nvPr>
            <p:ph type="body" sz="quarter" idx="46"/>
          </p:nvPr>
        </p:nvSpPr>
        <p:spPr/>
        <p:txBody>
          <a:bodyPr/>
          <a:lstStyle/>
          <a:p>
            <a:endParaRPr lang="da-DK"/>
          </a:p>
        </p:txBody>
      </p:sp>
      <p:sp>
        <p:nvSpPr>
          <p:cNvPr id="10" name="Pladsholder til dato 9"/>
          <p:cNvSpPr>
            <a:spLocks noGrp="1"/>
          </p:cNvSpPr>
          <p:nvPr>
            <p:ph type="dt" sz="half" idx="30"/>
          </p:nvPr>
        </p:nvSpPr>
        <p:spPr/>
        <p:txBody>
          <a:bodyPr/>
          <a:lstStyle/>
          <a:p>
            <a:pPr>
              <a:defRPr/>
            </a:pPr>
            <a:fld id="{04E28649-079F-4D0A-9D20-603F9FA57290}" type="datetime2">
              <a:rPr lang="da-DK">
                <a:solidFill>
                  <a:srgbClr val="000000"/>
                </a:solidFill>
                <a:latin typeface="Verdana"/>
              </a:rPr>
              <a:pPr>
                <a:defRPr/>
              </a:pPr>
              <a:t>4. februar 2025</a:t>
            </a:fld>
            <a:endParaRPr lang="da-DK" dirty="0">
              <a:solidFill>
                <a:srgbClr val="000000"/>
              </a:solidFill>
              <a:latin typeface="Verdana"/>
            </a:endParaRPr>
          </a:p>
        </p:txBody>
      </p:sp>
      <p:sp>
        <p:nvSpPr>
          <p:cNvPr id="12" name="Pladsholder til diasnummer 11"/>
          <p:cNvSpPr>
            <a:spLocks noGrp="1"/>
          </p:cNvSpPr>
          <p:nvPr>
            <p:ph type="sldNum" sz="quarter" idx="32"/>
          </p:nvPr>
        </p:nvSpPr>
        <p:spPr/>
        <p:txBody>
          <a:bodyPr/>
          <a:lstStyle/>
          <a:p>
            <a:pPr>
              <a:defRPr/>
            </a:pPr>
            <a:fld id="{E1EA47C5-00F7-4308-9CB9-463B1A6058F9}" type="slidenum">
              <a:rPr lang="da-DK">
                <a:solidFill>
                  <a:srgbClr val="000000"/>
                </a:solidFill>
                <a:latin typeface="Verdana"/>
              </a:rPr>
              <a:pPr>
                <a:defRPr/>
              </a:pPr>
              <a:t>5</a:t>
            </a:fld>
            <a:endParaRPr lang="da-DK" dirty="0">
              <a:solidFill>
                <a:srgbClr val="000000"/>
              </a:solidFill>
              <a:latin typeface="Verdana"/>
            </a:endParaRPr>
          </a:p>
        </p:txBody>
      </p:sp>
      <p:sp>
        <p:nvSpPr>
          <p:cNvPr id="15" name="Rektangel 14"/>
          <p:cNvSpPr/>
          <p:nvPr/>
        </p:nvSpPr>
        <p:spPr>
          <a:xfrm flipV="1">
            <a:off x="1819784" y="1185446"/>
            <a:ext cx="5074952" cy="5128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dirty="0" err="1">
              <a:solidFill>
                <a:prstClr val="white"/>
              </a:solidFill>
              <a:latin typeface="Verdana"/>
            </a:endParaRPr>
          </a:p>
        </p:txBody>
      </p:sp>
      <p:sp>
        <p:nvSpPr>
          <p:cNvPr id="17" name="Titel 1"/>
          <p:cNvSpPr txBox="1">
            <a:spLocks/>
          </p:cNvSpPr>
          <p:nvPr/>
        </p:nvSpPr>
        <p:spPr>
          <a:xfrm>
            <a:off x="922078" y="1738723"/>
            <a:ext cx="10557669" cy="3414854"/>
          </a:xfrm>
          <a:prstGeom prst="rect">
            <a:avLst/>
          </a:prstGeom>
        </p:spPr>
        <p:txBody>
          <a:bodyPr vert="horz" lIns="0" tIns="0" rIns="0" bIns="0" rtlCol="0" anchor="t" anchorCtr="0">
            <a:noAutofit/>
          </a:bodyPr>
          <a:lst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a:lstStyle>
          <a:p>
            <a:r>
              <a:rPr lang="da-DK" sz="2400" b="0" dirty="0" smtClean="0">
                <a:solidFill>
                  <a:srgbClr val="000000"/>
                </a:solidFill>
                <a:latin typeface="Verdana"/>
              </a:rPr>
              <a:t>  </a:t>
            </a:r>
            <a:endParaRPr lang="da-DK" sz="2400" b="0" dirty="0">
              <a:solidFill>
                <a:srgbClr val="000000"/>
              </a:solidFill>
              <a:latin typeface="Verdana"/>
            </a:endParaRPr>
          </a:p>
          <a:p>
            <a:pPr marL="342900" indent="-342900">
              <a:buFont typeface="Arial" panose="020B0604020202020204" pitchFamily="34" charset="0"/>
              <a:buChar char="•"/>
            </a:pPr>
            <a:endParaRPr lang="da-DK" sz="2400" b="0" dirty="0">
              <a:solidFill>
                <a:srgbClr val="000000"/>
              </a:solidFill>
              <a:latin typeface="Verdana"/>
            </a:endParaRPr>
          </a:p>
          <a:p>
            <a:endParaRPr lang="da-DK" sz="2400" b="0" dirty="0">
              <a:solidFill>
                <a:srgbClr val="000000"/>
              </a:solidFill>
              <a:latin typeface="Verdana"/>
            </a:endParaRPr>
          </a:p>
          <a:p>
            <a:endParaRPr lang="da-DK" sz="2400" b="0" dirty="0">
              <a:solidFill>
                <a:srgbClr val="000000"/>
              </a:solidFill>
              <a:latin typeface="Verdana"/>
            </a:endParaRPr>
          </a:p>
          <a:p>
            <a:r>
              <a:rPr lang="da-DK" sz="2400" b="0" dirty="0" smtClean="0">
                <a:solidFill>
                  <a:srgbClr val="000000"/>
                </a:solidFill>
                <a:latin typeface="Verdana"/>
              </a:rPr>
              <a:t> </a:t>
            </a:r>
            <a:endParaRPr lang="da-DK" sz="2400" b="0" dirty="0">
              <a:solidFill>
                <a:srgbClr val="000000"/>
              </a:solidFill>
              <a:latin typeface="Verdana"/>
            </a:endParaRPr>
          </a:p>
          <a:p>
            <a:endParaRPr lang="da-DK" sz="2400" b="0" dirty="0">
              <a:solidFill>
                <a:srgbClr val="000000"/>
              </a:solidFill>
              <a:latin typeface="Verdana"/>
            </a:endParaRPr>
          </a:p>
          <a:p>
            <a:endParaRPr lang="da-DK" sz="2400" b="0" dirty="0">
              <a:solidFill>
                <a:srgbClr val="000000"/>
              </a:solidFill>
              <a:latin typeface="Verdana"/>
            </a:endParaRPr>
          </a:p>
          <a:p>
            <a:pPr>
              <a:buFont typeface="Arial" pitchFamily="34" charset="0"/>
              <a:buChar char="•"/>
            </a:pPr>
            <a:endParaRPr lang="da-DK" sz="2400" b="0" dirty="0">
              <a:solidFill>
                <a:srgbClr val="000000"/>
              </a:solidFill>
              <a:latin typeface="Verdana"/>
            </a:endParaRPr>
          </a:p>
          <a:p>
            <a:endParaRPr lang="da-DK" sz="2200" b="0" dirty="0">
              <a:solidFill>
                <a:srgbClr val="000000"/>
              </a:solidFill>
              <a:latin typeface="Verdana"/>
            </a:endParaRPr>
          </a:p>
          <a:p>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p:txBody>
      </p:sp>
      <p:sp>
        <p:nvSpPr>
          <p:cNvPr id="16" name="Tekstfelt 15"/>
          <p:cNvSpPr txBox="1"/>
          <p:nvPr/>
        </p:nvSpPr>
        <p:spPr>
          <a:xfrm>
            <a:off x="9081984" y="1891331"/>
            <a:ext cx="5361733" cy="461665"/>
          </a:xfrm>
          <a:prstGeom prst="rect">
            <a:avLst/>
          </a:prstGeom>
          <a:noFill/>
        </p:spPr>
        <p:txBody>
          <a:bodyPr wrap="square" lIns="0" tIns="0" rIns="0" bIns="0" rtlCol="0">
            <a:spAutoFit/>
          </a:bodyPr>
          <a:lstStyle/>
          <a:p>
            <a:pPr>
              <a:lnSpc>
                <a:spcPct val="125000"/>
              </a:lnSpc>
            </a:pPr>
            <a:endParaRPr lang="da-DK" sz="1200" dirty="0" smtClean="0"/>
          </a:p>
          <a:p>
            <a:pPr>
              <a:lnSpc>
                <a:spcPct val="125000"/>
              </a:lnSpc>
            </a:pPr>
            <a:endParaRPr lang="da-DK" sz="1200" dirty="0" err="1"/>
          </a:p>
        </p:txBody>
      </p:sp>
      <p:graphicFrame>
        <p:nvGraphicFramePr>
          <p:cNvPr id="2" name="Diagram 1"/>
          <p:cNvGraphicFramePr/>
          <p:nvPr>
            <p:extLst>
              <p:ext uri="{D42A27DB-BD31-4B8C-83A1-F6EECF244321}">
                <p14:modId xmlns:p14="http://schemas.microsoft.com/office/powerpoint/2010/main" val="1719275085"/>
              </p:ext>
            </p:extLst>
          </p:nvPr>
        </p:nvGraphicFramePr>
        <p:xfrm>
          <a:off x="4914153" y="1476929"/>
          <a:ext cx="2573517" cy="4639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3" descr="T:\FOTO\Fotoarkiv - GSE06\Gradstegn MTS\TIF\010_oversergent_i.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48679" y="2646706"/>
            <a:ext cx="908921" cy="171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4902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p:cNvSpPr>
            <a:spLocks noGrp="1"/>
          </p:cNvSpPr>
          <p:nvPr>
            <p:ph type="title"/>
          </p:nvPr>
        </p:nvSpPr>
        <p:spPr>
          <a:xfrm>
            <a:off x="1734943" y="643310"/>
            <a:ext cx="10503815" cy="493900"/>
          </a:xfrm>
        </p:spPr>
        <p:txBody>
          <a:bodyPr anchor="ctr"/>
          <a:lstStyle/>
          <a:p>
            <a:r>
              <a:rPr lang="da-DK" sz="2200" dirty="0" smtClean="0"/>
              <a:t>Befalingsmandsuddannelse i Hæren</a:t>
            </a:r>
            <a:endParaRPr lang="da-DK" sz="2200" dirty="0"/>
          </a:p>
        </p:txBody>
      </p:sp>
      <p:sp>
        <p:nvSpPr>
          <p:cNvPr id="5" name="Pladsholder til tekst 4"/>
          <p:cNvSpPr>
            <a:spLocks noGrp="1"/>
          </p:cNvSpPr>
          <p:nvPr>
            <p:ph type="body" sz="quarter" idx="44"/>
          </p:nvPr>
        </p:nvSpPr>
        <p:spPr>
          <a:xfrm>
            <a:off x="4258328" y="6380140"/>
            <a:ext cx="3845802" cy="176400"/>
          </a:xfrm>
        </p:spPr>
        <p:txBody>
          <a:bodyPr/>
          <a:lstStyle/>
          <a:p>
            <a:endParaRPr lang="da-DK" dirty="0"/>
          </a:p>
        </p:txBody>
      </p:sp>
      <p:sp>
        <p:nvSpPr>
          <p:cNvPr id="6" name="Pladsholder til tekst 5"/>
          <p:cNvSpPr>
            <a:spLocks noGrp="1"/>
          </p:cNvSpPr>
          <p:nvPr>
            <p:ph type="body" sz="quarter" idx="45"/>
          </p:nvPr>
        </p:nvSpPr>
        <p:spPr>
          <a:xfrm>
            <a:off x="4258328" y="6534940"/>
            <a:ext cx="3845802" cy="126000"/>
          </a:xfrm>
        </p:spPr>
        <p:txBody>
          <a:bodyPr/>
          <a:lstStyle/>
          <a:p>
            <a:endParaRPr lang="da-DK"/>
          </a:p>
        </p:txBody>
      </p:sp>
      <p:sp>
        <p:nvSpPr>
          <p:cNvPr id="7" name="Pladsholder til tekst 6"/>
          <p:cNvSpPr>
            <a:spLocks noGrp="1"/>
          </p:cNvSpPr>
          <p:nvPr>
            <p:ph type="body" sz="quarter" idx="46"/>
          </p:nvPr>
        </p:nvSpPr>
        <p:spPr>
          <a:xfrm>
            <a:off x="4258328" y="6646540"/>
            <a:ext cx="3845802" cy="176400"/>
          </a:xfrm>
        </p:spPr>
        <p:txBody>
          <a:bodyPr/>
          <a:lstStyle/>
          <a:p>
            <a:endParaRPr lang="da-DK"/>
          </a:p>
        </p:txBody>
      </p:sp>
      <p:sp>
        <p:nvSpPr>
          <p:cNvPr id="10" name="Pladsholder til dato 9"/>
          <p:cNvSpPr>
            <a:spLocks noGrp="1"/>
          </p:cNvSpPr>
          <p:nvPr>
            <p:ph type="dt" sz="half" idx="30"/>
          </p:nvPr>
        </p:nvSpPr>
        <p:spPr/>
        <p:txBody>
          <a:bodyPr/>
          <a:lstStyle/>
          <a:p>
            <a:pPr>
              <a:defRPr/>
            </a:pPr>
            <a:fld id="{04E28649-079F-4D0A-9D20-603F9FA57290}" type="datetime2">
              <a:rPr lang="da-DK">
                <a:solidFill>
                  <a:srgbClr val="000000"/>
                </a:solidFill>
                <a:latin typeface="Verdana"/>
              </a:rPr>
              <a:pPr>
                <a:defRPr/>
              </a:pPr>
              <a:t>4. februar 2025</a:t>
            </a:fld>
            <a:endParaRPr lang="da-DK" dirty="0">
              <a:solidFill>
                <a:srgbClr val="000000"/>
              </a:solidFill>
              <a:latin typeface="Verdana"/>
            </a:endParaRPr>
          </a:p>
        </p:txBody>
      </p:sp>
      <p:sp>
        <p:nvSpPr>
          <p:cNvPr id="12" name="Pladsholder til diasnummer 11"/>
          <p:cNvSpPr>
            <a:spLocks noGrp="1"/>
          </p:cNvSpPr>
          <p:nvPr>
            <p:ph type="sldNum" sz="quarter" idx="32"/>
          </p:nvPr>
        </p:nvSpPr>
        <p:spPr/>
        <p:txBody>
          <a:bodyPr/>
          <a:lstStyle/>
          <a:p>
            <a:pPr>
              <a:defRPr/>
            </a:pPr>
            <a:fld id="{E1EA47C5-00F7-4308-9CB9-463B1A6058F9}" type="slidenum">
              <a:rPr lang="da-DK">
                <a:solidFill>
                  <a:srgbClr val="000000"/>
                </a:solidFill>
                <a:latin typeface="Verdana"/>
              </a:rPr>
              <a:pPr>
                <a:defRPr/>
              </a:pPr>
              <a:t>6</a:t>
            </a:fld>
            <a:endParaRPr lang="da-DK" dirty="0">
              <a:solidFill>
                <a:srgbClr val="000000"/>
              </a:solidFill>
              <a:latin typeface="Verdana"/>
            </a:endParaRPr>
          </a:p>
        </p:txBody>
      </p:sp>
      <p:sp>
        <p:nvSpPr>
          <p:cNvPr id="15" name="Rektangel 14"/>
          <p:cNvSpPr/>
          <p:nvPr/>
        </p:nvSpPr>
        <p:spPr>
          <a:xfrm flipV="1">
            <a:off x="1819784" y="1185446"/>
            <a:ext cx="5074952" cy="51280"/>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da-DK" sz="1200" dirty="0" err="1">
              <a:solidFill>
                <a:prstClr val="white"/>
              </a:solidFill>
              <a:latin typeface="Verdana"/>
            </a:endParaRPr>
          </a:p>
        </p:txBody>
      </p:sp>
      <p:sp>
        <p:nvSpPr>
          <p:cNvPr id="17" name="Titel 1"/>
          <p:cNvSpPr txBox="1">
            <a:spLocks/>
          </p:cNvSpPr>
          <p:nvPr/>
        </p:nvSpPr>
        <p:spPr>
          <a:xfrm>
            <a:off x="922078" y="1738723"/>
            <a:ext cx="10557669" cy="3414854"/>
          </a:xfrm>
          <a:prstGeom prst="rect">
            <a:avLst/>
          </a:prstGeom>
        </p:spPr>
        <p:txBody>
          <a:bodyPr vert="horz" lIns="0" tIns="0" rIns="0" bIns="0" rtlCol="0" anchor="t" anchorCtr="0">
            <a:noAutofit/>
          </a:bodyPr>
          <a:lstStyle>
            <a:lvl1pPr algn="l" defTabSz="685800" rtl="0" eaLnBrk="1" latinLnBrk="0" hangingPunct="1">
              <a:lnSpc>
                <a:spcPct val="102000"/>
              </a:lnSpc>
              <a:spcBef>
                <a:spcPct val="0"/>
              </a:spcBef>
              <a:buNone/>
              <a:defRPr sz="2600" b="1" kern="1200">
                <a:solidFill>
                  <a:schemeClr val="tx1"/>
                </a:solidFill>
                <a:latin typeface="+mj-lt"/>
                <a:ea typeface="+mj-ea"/>
                <a:cs typeface="+mj-cs"/>
              </a:defRPr>
            </a:lvl1pPr>
          </a:lstStyle>
          <a:p>
            <a:r>
              <a:rPr lang="da-DK" sz="2400" b="0" dirty="0" smtClean="0">
                <a:solidFill>
                  <a:srgbClr val="000000"/>
                </a:solidFill>
                <a:latin typeface="Verdana"/>
              </a:rPr>
              <a:t>  </a:t>
            </a:r>
            <a:endParaRPr lang="da-DK" sz="2400" b="0" dirty="0">
              <a:solidFill>
                <a:srgbClr val="000000"/>
              </a:solidFill>
              <a:latin typeface="Verdana"/>
            </a:endParaRPr>
          </a:p>
          <a:p>
            <a:pPr marL="342900" indent="-342900">
              <a:buFont typeface="Arial" panose="020B0604020202020204" pitchFamily="34" charset="0"/>
              <a:buChar char="•"/>
            </a:pPr>
            <a:endParaRPr lang="da-DK" sz="2400" b="0" dirty="0">
              <a:solidFill>
                <a:srgbClr val="000000"/>
              </a:solidFill>
              <a:latin typeface="Verdana"/>
            </a:endParaRPr>
          </a:p>
          <a:p>
            <a:endParaRPr lang="da-DK" sz="2400" b="0" dirty="0">
              <a:solidFill>
                <a:srgbClr val="000000"/>
              </a:solidFill>
              <a:latin typeface="Verdana"/>
            </a:endParaRPr>
          </a:p>
          <a:p>
            <a:endParaRPr lang="da-DK" sz="2400" b="0" dirty="0">
              <a:solidFill>
                <a:srgbClr val="000000"/>
              </a:solidFill>
              <a:latin typeface="Verdana"/>
            </a:endParaRPr>
          </a:p>
          <a:p>
            <a:r>
              <a:rPr lang="da-DK" sz="2400" b="0" dirty="0" smtClean="0">
                <a:solidFill>
                  <a:srgbClr val="000000"/>
                </a:solidFill>
                <a:latin typeface="Verdana"/>
              </a:rPr>
              <a:t> </a:t>
            </a:r>
            <a:endParaRPr lang="da-DK" sz="2400" b="0" dirty="0">
              <a:solidFill>
                <a:srgbClr val="000000"/>
              </a:solidFill>
              <a:latin typeface="Verdana"/>
            </a:endParaRPr>
          </a:p>
          <a:p>
            <a:endParaRPr lang="da-DK" sz="2400" b="0" dirty="0">
              <a:solidFill>
                <a:srgbClr val="000000"/>
              </a:solidFill>
              <a:latin typeface="Verdana"/>
            </a:endParaRPr>
          </a:p>
          <a:p>
            <a:endParaRPr lang="da-DK" sz="2400" b="0" dirty="0">
              <a:solidFill>
                <a:srgbClr val="000000"/>
              </a:solidFill>
              <a:latin typeface="Verdana"/>
            </a:endParaRPr>
          </a:p>
          <a:p>
            <a:pPr>
              <a:buFont typeface="Arial" pitchFamily="34" charset="0"/>
              <a:buChar char="•"/>
            </a:pPr>
            <a:endParaRPr lang="da-DK" sz="2400" b="0" dirty="0">
              <a:solidFill>
                <a:srgbClr val="000000"/>
              </a:solidFill>
              <a:latin typeface="Verdana"/>
            </a:endParaRPr>
          </a:p>
          <a:p>
            <a:endParaRPr lang="da-DK" sz="2200" b="0" dirty="0">
              <a:solidFill>
                <a:srgbClr val="000000"/>
              </a:solidFill>
              <a:latin typeface="Verdana"/>
            </a:endParaRPr>
          </a:p>
          <a:p>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a:p>
            <a:pPr marL="285750" indent="-285750">
              <a:buFont typeface="Wingdings" panose="05000000000000000000" pitchFamily="2" charset="2"/>
              <a:buChar char="§"/>
            </a:pPr>
            <a:endParaRPr lang="da-DK" sz="2200" b="0" dirty="0">
              <a:solidFill>
                <a:srgbClr val="000000"/>
              </a:solidFill>
              <a:latin typeface="Verdana"/>
            </a:endParaRPr>
          </a:p>
        </p:txBody>
      </p:sp>
      <p:sp>
        <p:nvSpPr>
          <p:cNvPr id="16" name="Tekstfelt 15"/>
          <p:cNvSpPr txBox="1"/>
          <p:nvPr/>
        </p:nvSpPr>
        <p:spPr>
          <a:xfrm>
            <a:off x="9081984" y="1891331"/>
            <a:ext cx="5361733" cy="461665"/>
          </a:xfrm>
          <a:prstGeom prst="rect">
            <a:avLst/>
          </a:prstGeom>
          <a:noFill/>
        </p:spPr>
        <p:txBody>
          <a:bodyPr wrap="square" lIns="0" tIns="0" rIns="0" bIns="0" rtlCol="0">
            <a:spAutoFit/>
          </a:bodyPr>
          <a:lstStyle/>
          <a:p>
            <a:pPr>
              <a:lnSpc>
                <a:spcPct val="125000"/>
              </a:lnSpc>
            </a:pPr>
            <a:endParaRPr lang="da-DK" sz="1200" dirty="0" smtClean="0"/>
          </a:p>
          <a:p>
            <a:pPr>
              <a:lnSpc>
                <a:spcPct val="125000"/>
              </a:lnSpc>
            </a:pPr>
            <a:endParaRPr lang="da-DK" sz="1200" dirty="0" err="1"/>
          </a:p>
        </p:txBody>
      </p:sp>
      <p:graphicFrame>
        <p:nvGraphicFramePr>
          <p:cNvPr id="2" name="Diagram 1"/>
          <p:cNvGraphicFramePr/>
          <p:nvPr>
            <p:extLst/>
          </p:nvPr>
        </p:nvGraphicFramePr>
        <p:xfrm>
          <a:off x="2001489" y="1289004"/>
          <a:ext cx="8189798" cy="48116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2" descr="T:\FOTO\Fotoarkiv - GSE06\Gradstegn MTS\PNG\011_sergent_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833614" flipH="1">
            <a:off x="2245464" y="2800506"/>
            <a:ext cx="332711" cy="6283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FOTO\Fotoarkiv - GSE06\Gradstegn MTS\TIF\012_ny_udnævnt_sergent_12_mdr_i.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969953">
            <a:off x="2008320" y="2775454"/>
            <a:ext cx="332664" cy="6283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T:\FOTO\Fotoarkiv - GSE06\Gradstegn MTS\TIF\010_oversergent_i.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8490" y="2750402"/>
            <a:ext cx="338873" cy="6401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FOTO\Fotoarkiv - GSE06\Gradstegn MTS\TIF\009_seniorsergent_i.t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42298" y="2795770"/>
            <a:ext cx="324156" cy="6123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T:\FOTO\Fotoarkiv - GSE06\Gradstegn MTS\TIF\008_chefsergent_i.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8220909" y="2783490"/>
            <a:ext cx="324156" cy="612324"/>
          </a:xfrm>
          <a:prstGeom prst="rect">
            <a:avLst/>
          </a:prstGeom>
          <a:noFill/>
          <a:extLst>
            <a:ext uri="{909E8E84-426E-40DD-AFC4-6F175D3DCCD1}">
              <a14:hiddenFill xmlns:a14="http://schemas.microsoft.com/office/drawing/2010/main">
                <a:solidFill>
                  <a:srgbClr val="FFFFFF"/>
                </a:solidFill>
              </a14:hiddenFill>
            </a:ext>
          </a:extLst>
        </p:spPr>
      </p:pic>
      <p:sp>
        <p:nvSpPr>
          <p:cNvPr id="22" name="Pil: vinkel 10">
            <a:extLst>
              <a:ext uri="{FF2B5EF4-FFF2-40B4-BE49-F238E27FC236}">
                <a16:creationId xmlns:a16="http://schemas.microsoft.com/office/drawing/2014/main" id="{292A5C31-4FC2-34CC-7B37-DACADD690027}"/>
              </a:ext>
            </a:extLst>
          </p:cNvPr>
          <p:cNvSpPr/>
          <p:nvPr/>
        </p:nvSpPr>
        <p:spPr>
          <a:xfrm>
            <a:off x="179109" y="6471994"/>
            <a:ext cx="11182629" cy="305199"/>
          </a:xfrm>
          <a:prstGeom prst="chevron">
            <a:avLst/>
          </a:prstGeom>
          <a:solidFill>
            <a:schemeClr val="accent1">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a-DK" sz="135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3" name="Tekstfelt 22">
            <a:extLst>
              <a:ext uri="{FF2B5EF4-FFF2-40B4-BE49-F238E27FC236}">
                <a16:creationId xmlns:a16="http://schemas.microsoft.com/office/drawing/2014/main" id="{19C32807-A148-7B55-A7B8-E16350399ACC}"/>
              </a:ext>
            </a:extLst>
          </p:cNvPr>
          <p:cNvSpPr txBox="1"/>
          <p:nvPr/>
        </p:nvSpPr>
        <p:spPr>
          <a:xfrm>
            <a:off x="1908251" y="6511462"/>
            <a:ext cx="957696" cy="219291"/>
          </a:xfrm>
          <a:prstGeom prst="rect">
            <a:avLst/>
          </a:prstGeom>
          <a:noFill/>
        </p:spPr>
        <p:txBody>
          <a:bodyPr wrap="square" rtlCol="0">
            <a:spAutoFit/>
          </a:bodyPr>
          <a:lstStyle/>
          <a:p>
            <a:r>
              <a:rPr lang="da-DK" sz="825" b="1" dirty="0" smtClean="0">
                <a:solidFill>
                  <a:schemeClr val="bg1">
                    <a:lumMod val="50000"/>
                  </a:schemeClr>
                </a:solidFill>
                <a:latin typeface="Verdana" panose="020B0604030504040204" pitchFamily="34" charset="0"/>
                <a:ea typeface="Verdana" panose="020B0604030504040204" pitchFamily="34" charset="0"/>
              </a:rPr>
              <a:t>2-3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24" name="Tekstfelt 23">
            <a:extLst>
              <a:ext uri="{FF2B5EF4-FFF2-40B4-BE49-F238E27FC236}">
                <a16:creationId xmlns:a16="http://schemas.microsoft.com/office/drawing/2014/main" id="{D2D6771C-08B3-1432-777D-079736BEBD10}"/>
              </a:ext>
            </a:extLst>
          </p:cNvPr>
          <p:cNvSpPr txBox="1"/>
          <p:nvPr/>
        </p:nvSpPr>
        <p:spPr>
          <a:xfrm>
            <a:off x="3688777" y="6530289"/>
            <a:ext cx="957696" cy="219291"/>
          </a:xfrm>
          <a:prstGeom prst="rect">
            <a:avLst/>
          </a:prstGeom>
          <a:noFill/>
        </p:spPr>
        <p:txBody>
          <a:bodyPr wrap="square" rtlCol="0">
            <a:spAutoFit/>
          </a:bodyPr>
          <a:lstStyle/>
          <a:p>
            <a:pPr algn="ctr"/>
            <a:r>
              <a:rPr lang="da-DK" sz="825" b="1" dirty="0">
                <a:solidFill>
                  <a:schemeClr val="bg1">
                    <a:lumMod val="50000"/>
                  </a:schemeClr>
                </a:solidFill>
                <a:latin typeface="Verdana" panose="020B0604030504040204" pitchFamily="34" charset="0"/>
                <a:ea typeface="Verdana" panose="020B0604030504040204" pitchFamily="34" charset="0"/>
              </a:rPr>
              <a:t>Ca. 6 år</a:t>
            </a:r>
          </a:p>
        </p:txBody>
      </p:sp>
      <p:sp>
        <p:nvSpPr>
          <p:cNvPr id="25" name="Tekstfelt 24">
            <a:extLst>
              <a:ext uri="{FF2B5EF4-FFF2-40B4-BE49-F238E27FC236}">
                <a16:creationId xmlns:a16="http://schemas.microsoft.com/office/drawing/2014/main" id="{0BE11CB0-F06C-F6B2-AFF0-B18B715EAFB8}"/>
              </a:ext>
            </a:extLst>
          </p:cNvPr>
          <p:cNvSpPr txBox="1"/>
          <p:nvPr/>
        </p:nvSpPr>
        <p:spPr>
          <a:xfrm>
            <a:off x="5403548" y="6538126"/>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10-12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26" name="Tekstfelt 25">
            <a:extLst>
              <a:ext uri="{FF2B5EF4-FFF2-40B4-BE49-F238E27FC236}">
                <a16:creationId xmlns:a16="http://schemas.microsoft.com/office/drawing/2014/main" id="{A71425F3-6B3B-7EEC-775F-6899FBC078C4}"/>
              </a:ext>
            </a:extLst>
          </p:cNvPr>
          <p:cNvSpPr txBox="1"/>
          <p:nvPr/>
        </p:nvSpPr>
        <p:spPr>
          <a:xfrm>
            <a:off x="386470" y="6512589"/>
            <a:ext cx="1118627" cy="219291"/>
          </a:xfrm>
          <a:prstGeom prst="rect">
            <a:avLst/>
          </a:prstGeom>
          <a:noFill/>
        </p:spPr>
        <p:txBody>
          <a:bodyPr wrap="square" rtlCol="0">
            <a:spAutoFit/>
          </a:bodyPr>
          <a:lstStyle/>
          <a:p>
            <a:r>
              <a:rPr lang="da-DK" sz="825" b="1" dirty="0">
                <a:solidFill>
                  <a:schemeClr val="bg1">
                    <a:lumMod val="50000"/>
                  </a:schemeClr>
                </a:solidFill>
                <a:latin typeface="Verdana" panose="020B0604030504040204" pitchFamily="34" charset="0"/>
                <a:ea typeface="Verdana" panose="020B0604030504040204" pitchFamily="34" charset="0"/>
              </a:rPr>
              <a:t>KS START</a:t>
            </a:r>
            <a:endParaRPr lang="da-DK" sz="1200" b="1" dirty="0">
              <a:solidFill>
                <a:schemeClr val="bg1">
                  <a:lumMod val="50000"/>
                </a:schemeClr>
              </a:solidFill>
              <a:latin typeface="Verdana" panose="020B0604030504040204" pitchFamily="34" charset="0"/>
              <a:ea typeface="Verdana" panose="020B0604030504040204" pitchFamily="34" charset="0"/>
            </a:endParaRPr>
          </a:p>
        </p:txBody>
      </p:sp>
      <p:sp>
        <p:nvSpPr>
          <p:cNvPr id="27" name="Tekstfelt 26">
            <a:extLst>
              <a:ext uri="{FF2B5EF4-FFF2-40B4-BE49-F238E27FC236}">
                <a16:creationId xmlns:a16="http://schemas.microsoft.com/office/drawing/2014/main" id="{4F9E8F78-311C-2B2A-246C-8F0AAB176959}"/>
              </a:ext>
            </a:extLst>
          </p:cNvPr>
          <p:cNvSpPr txBox="1"/>
          <p:nvPr/>
        </p:nvSpPr>
        <p:spPr>
          <a:xfrm>
            <a:off x="7491802" y="6492665"/>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16-18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36" name="Pil: vinkel 27">
            <a:extLst>
              <a:ext uri="{FF2B5EF4-FFF2-40B4-BE49-F238E27FC236}">
                <a16:creationId xmlns:a16="http://schemas.microsoft.com/office/drawing/2014/main" id="{C88FBBB5-3D00-48DB-05B2-068E52B97C8E}"/>
              </a:ext>
            </a:extLst>
          </p:cNvPr>
          <p:cNvSpPr/>
          <p:nvPr/>
        </p:nvSpPr>
        <p:spPr>
          <a:xfrm>
            <a:off x="1170700" y="6593071"/>
            <a:ext cx="753936" cy="86460"/>
          </a:xfrm>
          <a:prstGeom prst="chevron">
            <a:avLst/>
          </a:prstGeom>
          <a:solidFill>
            <a:schemeClr val="accent2"/>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41" name="Pil: højre 21">
            <a:extLst>
              <a:ext uri="{FF2B5EF4-FFF2-40B4-BE49-F238E27FC236}">
                <a16:creationId xmlns:a16="http://schemas.microsoft.com/office/drawing/2014/main" id="{4B7476FF-9A69-D5E2-D7C5-4C26E695C471}"/>
              </a:ext>
            </a:extLst>
          </p:cNvPr>
          <p:cNvSpPr/>
          <p:nvPr/>
        </p:nvSpPr>
        <p:spPr>
          <a:xfrm rot="16200000">
            <a:off x="8332747" y="6574016"/>
            <a:ext cx="109735" cy="61049"/>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42" name="Pladsholder til tekst 4"/>
          <p:cNvSpPr>
            <a:spLocks noGrp="1"/>
          </p:cNvSpPr>
          <p:nvPr>
            <p:ph type="body" sz="quarter" idx="44"/>
          </p:nvPr>
        </p:nvSpPr>
        <p:spPr>
          <a:xfrm>
            <a:off x="4258328" y="6042923"/>
            <a:ext cx="3845802" cy="176400"/>
          </a:xfrm>
        </p:spPr>
        <p:txBody>
          <a:bodyPr/>
          <a:lstStyle/>
          <a:p>
            <a:endParaRPr lang="da-DK" dirty="0"/>
          </a:p>
        </p:txBody>
      </p:sp>
      <p:sp>
        <p:nvSpPr>
          <p:cNvPr id="43" name="Pladsholder til tekst 5"/>
          <p:cNvSpPr>
            <a:spLocks noGrp="1"/>
          </p:cNvSpPr>
          <p:nvPr>
            <p:ph type="body" sz="quarter" idx="45"/>
          </p:nvPr>
        </p:nvSpPr>
        <p:spPr>
          <a:xfrm>
            <a:off x="4258328" y="6197723"/>
            <a:ext cx="3845802" cy="126000"/>
          </a:xfrm>
        </p:spPr>
        <p:txBody>
          <a:bodyPr/>
          <a:lstStyle/>
          <a:p>
            <a:endParaRPr lang="da-DK"/>
          </a:p>
        </p:txBody>
      </p:sp>
      <p:sp>
        <p:nvSpPr>
          <p:cNvPr id="44" name="Pladsholder til tekst 6"/>
          <p:cNvSpPr>
            <a:spLocks noGrp="1"/>
          </p:cNvSpPr>
          <p:nvPr>
            <p:ph type="body" sz="quarter" idx="46"/>
          </p:nvPr>
        </p:nvSpPr>
        <p:spPr>
          <a:xfrm>
            <a:off x="4258328" y="6309323"/>
            <a:ext cx="3845802" cy="176400"/>
          </a:xfrm>
        </p:spPr>
        <p:txBody>
          <a:bodyPr/>
          <a:lstStyle/>
          <a:p>
            <a:endParaRPr lang="da-DK"/>
          </a:p>
        </p:txBody>
      </p:sp>
      <p:sp>
        <p:nvSpPr>
          <p:cNvPr id="45" name="Pil: vinkel 10">
            <a:extLst>
              <a:ext uri="{FF2B5EF4-FFF2-40B4-BE49-F238E27FC236}">
                <a16:creationId xmlns:a16="http://schemas.microsoft.com/office/drawing/2014/main" id="{292A5C31-4FC2-34CC-7B37-DACADD690027}"/>
              </a:ext>
            </a:extLst>
          </p:cNvPr>
          <p:cNvSpPr/>
          <p:nvPr/>
        </p:nvSpPr>
        <p:spPr>
          <a:xfrm>
            <a:off x="736032" y="6134777"/>
            <a:ext cx="10625707" cy="305199"/>
          </a:xfrm>
          <a:prstGeom prst="chevron">
            <a:avLst/>
          </a:prstGeom>
          <a:solidFill>
            <a:schemeClr val="accent1">
              <a:lumMod val="20000"/>
              <a:lumOff val="8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da-DK" sz="135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46" name="Tekstfelt 45">
            <a:extLst>
              <a:ext uri="{FF2B5EF4-FFF2-40B4-BE49-F238E27FC236}">
                <a16:creationId xmlns:a16="http://schemas.microsoft.com/office/drawing/2014/main" id="{19C32807-A148-7B55-A7B8-E16350399ACC}"/>
              </a:ext>
            </a:extLst>
          </p:cNvPr>
          <p:cNvSpPr txBox="1"/>
          <p:nvPr/>
        </p:nvSpPr>
        <p:spPr>
          <a:xfrm>
            <a:off x="1956626" y="6192376"/>
            <a:ext cx="957696" cy="219291"/>
          </a:xfrm>
          <a:prstGeom prst="rect">
            <a:avLst/>
          </a:prstGeom>
          <a:noFill/>
        </p:spPr>
        <p:txBody>
          <a:bodyPr wrap="square" rtlCol="0">
            <a:spAutoFit/>
          </a:bodyPr>
          <a:lstStyle/>
          <a:p>
            <a:r>
              <a:rPr lang="da-DK" sz="825" b="1" dirty="0">
                <a:solidFill>
                  <a:schemeClr val="bg1">
                    <a:lumMod val="50000"/>
                  </a:schemeClr>
                </a:solidFill>
                <a:latin typeface="Verdana" panose="020B0604030504040204" pitchFamily="34" charset="0"/>
                <a:ea typeface="Verdana" panose="020B0604030504040204" pitchFamily="34" charset="0"/>
              </a:rPr>
              <a:t>1</a:t>
            </a:r>
            <a:r>
              <a:rPr lang="da-DK" sz="825" b="1" dirty="0" smtClean="0">
                <a:solidFill>
                  <a:schemeClr val="bg1">
                    <a:lumMod val="50000"/>
                  </a:schemeClr>
                </a:solidFill>
                <a:latin typeface="Verdana" panose="020B0604030504040204" pitchFamily="34" charset="0"/>
                <a:ea typeface="Verdana" panose="020B0604030504040204" pitchFamily="34" charset="0"/>
              </a:rPr>
              <a:t>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47" name="Tekstfelt 46">
            <a:extLst>
              <a:ext uri="{FF2B5EF4-FFF2-40B4-BE49-F238E27FC236}">
                <a16:creationId xmlns:a16="http://schemas.microsoft.com/office/drawing/2014/main" id="{D2D6771C-08B3-1432-777D-079736BEBD10}"/>
              </a:ext>
            </a:extLst>
          </p:cNvPr>
          <p:cNvSpPr txBox="1"/>
          <p:nvPr/>
        </p:nvSpPr>
        <p:spPr>
          <a:xfrm>
            <a:off x="3688777" y="6166863"/>
            <a:ext cx="95769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Ca. </a:t>
            </a:r>
            <a:r>
              <a:rPr lang="da-DK" sz="825" b="1" dirty="0">
                <a:solidFill>
                  <a:schemeClr val="bg1">
                    <a:lumMod val="50000"/>
                  </a:schemeClr>
                </a:solidFill>
                <a:latin typeface="Verdana" panose="020B0604030504040204" pitchFamily="34" charset="0"/>
                <a:ea typeface="Verdana" panose="020B0604030504040204" pitchFamily="34" charset="0"/>
              </a:rPr>
              <a:t>4</a:t>
            </a:r>
            <a:r>
              <a:rPr lang="da-DK" sz="825" b="1" dirty="0" smtClean="0">
                <a:solidFill>
                  <a:schemeClr val="bg1">
                    <a:lumMod val="50000"/>
                  </a:schemeClr>
                </a:solidFill>
                <a:latin typeface="Verdana" panose="020B0604030504040204" pitchFamily="34" charset="0"/>
                <a:ea typeface="Verdana" panose="020B0604030504040204" pitchFamily="34" charset="0"/>
              </a:rPr>
              <a:t>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48" name="Tekstfelt 47">
            <a:extLst>
              <a:ext uri="{FF2B5EF4-FFF2-40B4-BE49-F238E27FC236}">
                <a16:creationId xmlns:a16="http://schemas.microsoft.com/office/drawing/2014/main" id="{0BE11CB0-F06C-F6B2-AFF0-B18B715EAFB8}"/>
              </a:ext>
            </a:extLst>
          </p:cNvPr>
          <p:cNvSpPr txBox="1"/>
          <p:nvPr/>
        </p:nvSpPr>
        <p:spPr>
          <a:xfrm>
            <a:off x="5420280" y="6146208"/>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8-10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49" name="Tekstfelt 48">
            <a:extLst>
              <a:ext uri="{FF2B5EF4-FFF2-40B4-BE49-F238E27FC236}">
                <a16:creationId xmlns:a16="http://schemas.microsoft.com/office/drawing/2014/main" id="{A71425F3-6B3B-7EEC-775F-6899FBC078C4}"/>
              </a:ext>
            </a:extLst>
          </p:cNvPr>
          <p:cNvSpPr txBox="1"/>
          <p:nvPr/>
        </p:nvSpPr>
        <p:spPr>
          <a:xfrm>
            <a:off x="893769" y="6187846"/>
            <a:ext cx="1118627" cy="219291"/>
          </a:xfrm>
          <a:prstGeom prst="rect">
            <a:avLst/>
          </a:prstGeom>
          <a:noFill/>
        </p:spPr>
        <p:txBody>
          <a:bodyPr wrap="square" rtlCol="0">
            <a:spAutoFit/>
          </a:bodyPr>
          <a:lstStyle/>
          <a:p>
            <a:r>
              <a:rPr lang="da-DK" sz="825" b="1" dirty="0" smtClean="0">
                <a:solidFill>
                  <a:schemeClr val="bg1">
                    <a:lumMod val="50000"/>
                  </a:schemeClr>
                </a:solidFill>
                <a:latin typeface="Verdana" panose="020B0604030504040204" pitchFamily="34" charset="0"/>
                <a:ea typeface="Verdana" panose="020B0604030504040204" pitchFamily="34" charset="0"/>
              </a:rPr>
              <a:t>VPL START</a:t>
            </a:r>
            <a:endParaRPr lang="da-DK" sz="1200" b="1" dirty="0">
              <a:solidFill>
                <a:schemeClr val="bg1">
                  <a:lumMod val="50000"/>
                </a:schemeClr>
              </a:solidFill>
              <a:latin typeface="Verdana" panose="020B0604030504040204" pitchFamily="34" charset="0"/>
              <a:ea typeface="Verdana" panose="020B0604030504040204" pitchFamily="34" charset="0"/>
            </a:endParaRPr>
          </a:p>
        </p:txBody>
      </p:sp>
      <p:sp>
        <p:nvSpPr>
          <p:cNvPr id="50" name="Tekstfelt 49">
            <a:extLst>
              <a:ext uri="{FF2B5EF4-FFF2-40B4-BE49-F238E27FC236}">
                <a16:creationId xmlns:a16="http://schemas.microsoft.com/office/drawing/2014/main" id="{4F9E8F78-311C-2B2A-246C-8F0AAB176959}"/>
              </a:ext>
            </a:extLst>
          </p:cNvPr>
          <p:cNvSpPr txBox="1"/>
          <p:nvPr/>
        </p:nvSpPr>
        <p:spPr>
          <a:xfrm>
            <a:off x="7502079" y="6156232"/>
            <a:ext cx="1209306" cy="219291"/>
          </a:xfrm>
          <a:prstGeom prst="rect">
            <a:avLst/>
          </a:prstGeom>
          <a:noFill/>
        </p:spPr>
        <p:txBody>
          <a:bodyPr wrap="square" rtlCol="0">
            <a:spAutoFit/>
          </a:bodyPr>
          <a:lstStyle/>
          <a:p>
            <a:pPr algn="ctr"/>
            <a:r>
              <a:rPr lang="da-DK" sz="825" b="1" dirty="0" smtClean="0">
                <a:solidFill>
                  <a:schemeClr val="bg1">
                    <a:lumMod val="50000"/>
                  </a:schemeClr>
                </a:solidFill>
                <a:latin typeface="Verdana" panose="020B0604030504040204" pitchFamily="34" charset="0"/>
                <a:ea typeface="Verdana" panose="020B0604030504040204" pitchFamily="34" charset="0"/>
              </a:rPr>
              <a:t>14-16 </a:t>
            </a:r>
            <a:r>
              <a:rPr lang="da-DK" sz="825" b="1" dirty="0">
                <a:solidFill>
                  <a:schemeClr val="bg1">
                    <a:lumMod val="50000"/>
                  </a:schemeClr>
                </a:solidFill>
                <a:latin typeface="Verdana" panose="020B0604030504040204" pitchFamily="34" charset="0"/>
                <a:ea typeface="Verdana" panose="020B0604030504040204" pitchFamily="34" charset="0"/>
              </a:rPr>
              <a:t>år</a:t>
            </a:r>
          </a:p>
        </p:txBody>
      </p:sp>
      <p:sp>
        <p:nvSpPr>
          <p:cNvPr id="51" name="Pil: vinkel 27">
            <a:extLst>
              <a:ext uri="{FF2B5EF4-FFF2-40B4-BE49-F238E27FC236}">
                <a16:creationId xmlns:a16="http://schemas.microsoft.com/office/drawing/2014/main" id="{C88FBBB5-3D00-48DB-05B2-068E52B97C8E}"/>
              </a:ext>
            </a:extLst>
          </p:cNvPr>
          <p:cNvSpPr/>
          <p:nvPr/>
        </p:nvSpPr>
        <p:spPr>
          <a:xfrm>
            <a:off x="1680298" y="6239101"/>
            <a:ext cx="332098" cy="88150"/>
          </a:xfrm>
          <a:prstGeom prst="chevron">
            <a:avLst/>
          </a:prstGeom>
          <a:solidFill>
            <a:schemeClr val="accent2"/>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2" name="Pil: vinkel 28">
            <a:extLst>
              <a:ext uri="{FF2B5EF4-FFF2-40B4-BE49-F238E27FC236}">
                <a16:creationId xmlns:a16="http://schemas.microsoft.com/office/drawing/2014/main" id="{BD5364A8-36BA-E2F9-77CB-A107C4CBF82B}"/>
              </a:ext>
            </a:extLst>
          </p:cNvPr>
          <p:cNvSpPr/>
          <p:nvPr/>
        </p:nvSpPr>
        <p:spPr>
          <a:xfrm>
            <a:off x="2395461" y="6239102"/>
            <a:ext cx="1443328" cy="83089"/>
          </a:xfrm>
          <a:prstGeom prst="chevron">
            <a:avLst/>
          </a:prstGeom>
          <a:solidFill>
            <a:schemeClr val="accent6"/>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3" name="Pil: vinkel 29">
            <a:extLst>
              <a:ext uri="{FF2B5EF4-FFF2-40B4-BE49-F238E27FC236}">
                <a16:creationId xmlns:a16="http://schemas.microsoft.com/office/drawing/2014/main" id="{C6EAE9AB-39AD-4D47-9C5B-FB421BF09A42}"/>
              </a:ext>
            </a:extLst>
          </p:cNvPr>
          <p:cNvSpPr/>
          <p:nvPr/>
        </p:nvSpPr>
        <p:spPr>
          <a:xfrm>
            <a:off x="4460372" y="6239101"/>
            <a:ext cx="1277886" cy="96149"/>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4" name="Pil: vinkel 30">
            <a:extLst>
              <a:ext uri="{FF2B5EF4-FFF2-40B4-BE49-F238E27FC236}">
                <a16:creationId xmlns:a16="http://schemas.microsoft.com/office/drawing/2014/main" id="{9D541816-4D83-762D-C48C-2B1732D1527F}"/>
              </a:ext>
            </a:extLst>
          </p:cNvPr>
          <p:cNvSpPr/>
          <p:nvPr/>
        </p:nvSpPr>
        <p:spPr>
          <a:xfrm>
            <a:off x="6307809" y="6210624"/>
            <a:ext cx="1483729" cy="111567"/>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5" name="Pil: højre 21">
            <a:extLst>
              <a:ext uri="{FF2B5EF4-FFF2-40B4-BE49-F238E27FC236}">
                <a16:creationId xmlns:a16="http://schemas.microsoft.com/office/drawing/2014/main" id="{4B7476FF-9A69-D5E2-D7C5-4C26E695C471}"/>
              </a:ext>
            </a:extLst>
          </p:cNvPr>
          <p:cNvSpPr/>
          <p:nvPr/>
        </p:nvSpPr>
        <p:spPr>
          <a:xfrm rot="16200000">
            <a:off x="8332747" y="6236799"/>
            <a:ext cx="109735" cy="61049"/>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56" name="Pil: vinkel 30">
            <a:extLst>
              <a:ext uri="{FF2B5EF4-FFF2-40B4-BE49-F238E27FC236}">
                <a16:creationId xmlns:a16="http://schemas.microsoft.com/office/drawing/2014/main" id="{9D541816-4D83-762D-C48C-2B1732D1527F}"/>
              </a:ext>
            </a:extLst>
          </p:cNvPr>
          <p:cNvSpPr/>
          <p:nvPr/>
        </p:nvSpPr>
        <p:spPr>
          <a:xfrm>
            <a:off x="8524217" y="6219323"/>
            <a:ext cx="2467059" cy="103246"/>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pic>
        <p:nvPicPr>
          <p:cNvPr id="8" name="Billede 7"/>
          <p:cNvPicPr>
            <a:picLocks noChangeAspect="1"/>
          </p:cNvPicPr>
          <p:nvPr/>
        </p:nvPicPr>
        <p:blipFill>
          <a:blip r:embed="rId13"/>
          <a:stretch>
            <a:fillRect/>
          </a:stretch>
        </p:blipFill>
        <p:spPr>
          <a:xfrm>
            <a:off x="10868695" y="5162369"/>
            <a:ext cx="504911" cy="1027855"/>
          </a:xfrm>
          <a:prstGeom prst="rect">
            <a:avLst/>
          </a:prstGeom>
        </p:spPr>
      </p:pic>
      <p:pic>
        <p:nvPicPr>
          <p:cNvPr id="9" name="Billede 8"/>
          <p:cNvPicPr>
            <a:picLocks noChangeAspect="1"/>
          </p:cNvPicPr>
          <p:nvPr/>
        </p:nvPicPr>
        <p:blipFill>
          <a:blip r:embed="rId14"/>
          <a:stretch>
            <a:fillRect/>
          </a:stretch>
        </p:blipFill>
        <p:spPr>
          <a:xfrm>
            <a:off x="10141832" y="5170357"/>
            <a:ext cx="510457" cy="1011880"/>
          </a:xfrm>
          <a:prstGeom prst="rect">
            <a:avLst/>
          </a:prstGeom>
        </p:spPr>
      </p:pic>
      <p:sp>
        <p:nvSpPr>
          <p:cNvPr id="57" name="Pil: vinkel 30">
            <a:extLst>
              <a:ext uri="{FF2B5EF4-FFF2-40B4-BE49-F238E27FC236}">
                <a16:creationId xmlns:a16="http://schemas.microsoft.com/office/drawing/2014/main" id="{9D541816-4D83-762D-C48C-2B1732D1527F}"/>
              </a:ext>
            </a:extLst>
          </p:cNvPr>
          <p:cNvSpPr/>
          <p:nvPr/>
        </p:nvSpPr>
        <p:spPr>
          <a:xfrm>
            <a:off x="8524217" y="6563996"/>
            <a:ext cx="2467059" cy="103246"/>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8" name="Pil: vinkel 28">
            <a:extLst>
              <a:ext uri="{FF2B5EF4-FFF2-40B4-BE49-F238E27FC236}">
                <a16:creationId xmlns:a16="http://schemas.microsoft.com/office/drawing/2014/main" id="{BD5364A8-36BA-E2F9-77CB-A107C4CBF82B}"/>
              </a:ext>
            </a:extLst>
          </p:cNvPr>
          <p:cNvSpPr/>
          <p:nvPr/>
        </p:nvSpPr>
        <p:spPr>
          <a:xfrm>
            <a:off x="2405115" y="6580689"/>
            <a:ext cx="1443328" cy="83089"/>
          </a:xfrm>
          <a:prstGeom prst="chevron">
            <a:avLst/>
          </a:prstGeom>
          <a:solidFill>
            <a:schemeClr val="accent6"/>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59" name="Pil: vinkel 29">
            <a:extLst>
              <a:ext uri="{FF2B5EF4-FFF2-40B4-BE49-F238E27FC236}">
                <a16:creationId xmlns:a16="http://schemas.microsoft.com/office/drawing/2014/main" id="{C6EAE9AB-39AD-4D47-9C5B-FB421BF09A42}"/>
              </a:ext>
            </a:extLst>
          </p:cNvPr>
          <p:cNvSpPr/>
          <p:nvPr/>
        </p:nvSpPr>
        <p:spPr>
          <a:xfrm>
            <a:off x="4460372" y="6599071"/>
            <a:ext cx="1277886" cy="96149"/>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
        <p:nvSpPr>
          <p:cNvPr id="60" name="Pil: vinkel 30">
            <a:extLst>
              <a:ext uri="{FF2B5EF4-FFF2-40B4-BE49-F238E27FC236}">
                <a16:creationId xmlns:a16="http://schemas.microsoft.com/office/drawing/2014/main" id="{9D541816-4D83-762D-C48C-2B1732D1527F}"/>
              </a:ext>
            </a:extLst>
          </p:cNvPr>
          <p:cNvSpPr/>
          <p:nvPr/>
        </p:nvSpPr>
        <p:spPr>
          <a:xfrm>
            <a:off x="6323080" y="6580517"/>
            <a:ext cx="1483729" cy="111567"/>
          </a:xfrm>
          <a:prstGeom prst="chevron">
            <a:avLst/>
          </a:prstGeom>
          <a:solidFill>
            <a:schemeClr val="tx1"/>
          </a:solidFill>
          <a:ln w="12700">
            <a:miter lim="400000"/>
          </a:ln>
        </p:spPr>
        <p:txBody>
          <a:bodyPr lIns="28575" tIns="28575" rIns="28575" bIns="28575" anchor="ctr"/>
          <a:lstStyle/>
          <a:p>
            <a:endParaRPr lang="da-DK" sz="2100">
              <a:solidFill>
                <a:srgbClr val="FFFFFF"/>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02136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512982" y="190517"/>
            <a:ext cx="9144000" cy="393691"/>
          </a:xfrm>
        </p:spPr>
        <p:txBody>
          <a:bodyPr/>
          <a:lstStyle/>
          <a:p>
            <a:pPr algn="ctr"/>
            <a:r>
              <a:rPr lang="da-DK" dirty="0" smtClean="0">
                <a:latin typeface="Arial" panose="020B0604020202020204" pitchFamily="34" charset="0"/>
                <a:cs typeface="Arial" panose="020B0604020202020204" pitchFamily="34" charset="0"/>
              </a:rPr>
              <a:t>Uddannelses progression for befalingsmanden</a:t>
            </a:r>
            <a:endParaRPr lang="da-DK" dirty="0">
              <a:latin typeface="Arial" panose="020B0604020202020204" pitchFamily="34" charset="0"/>
              <a:cs typeface="Arial" panose="020B0604020202020204" pitchFamily="34" charset="0"/>
            </a:endParaRPr>
          </a:p>
        </p:txBody>
      </p:sp>
      <p:sp>
        <p:nvSpPr>
          <p:cNvPr id="13" name="Pladsholder til diasnummer 12"/>
          <p:cNvSpPr>
            <a:spLocks noGrp="1"/>
          </p:cNvSpPr>
          <p:nvPr>
            <p:ph type="sldNum" sz="quarter" idx="4294967295"/>
          </p:nvPr>
        </p:nvSpPr>
        <p:spPr/>
        <p:txBody>
          <a:bodyPr/>
          <a:lstStyle/>
          <a:p>
            <a:endParaRPr lang="da-DK" dirty="0"/>
          </a:p>
        </p:txBody>
      </p:sp>
      <p:graphicFrame>
        <p:nvGraphicFramePr>
          <p:cNvPr id="4" name="Diagram 3"/>
          <p:cNvGraphicFramePr/>
          <p:nvPr>
            <p:extLst>
              <p:ext uri="{D42A27DB-BD31-4B8C-83A1-F6EECF244321}">
                <p14:modId xmlns:p14="http://schemas.microsoft.com/office/powerpoint/2010/main" val="3705997643"/>
              </p:ext>
            </p:extLst>
          </p:nvPr>
        </p:nvGraphicFramePr>
        <p:xfrm>
          <a:off x="2725463" y="543926"/>
          <a:ext cx="6761480" cy="6058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Venstre klammeparentes 4"/>
          <p:cNvSpPr/>
          <p:nvPr/>
        </p:nvSpPr>
        <p:spPr>
          <a:xfrm>
            <a:off x="2349622" y="1973855"/>
            <a:ext cx="294640" cy="1857916"/>
          </a:xfrm>
          <a:prstGeom prst="leftBrace">
            <a:avLst>
              <a:gd name="adj1" fmla="val 17568"/>
              <a:gd name="adj2"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29" name="Venstre klammeparentes 28"/>
          <p:cNvSpPr/>
          <p:nvPr/>
        </p:nvSpPr>
        <p:spPr>
          <a:xfrm>
            <a:off x="2332449" y="761307"/>
            <a:ext cx="322724" cy="1142999"/>
          </a:xfrm>
          <a:prstGeom prst="leftBrace">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nvGrpSpPr>
          <p:cNvPr id="30" name="Gruppe 29"/>
          <p:cNvGrpSpPr/>
          <p:nvPr/>
        </p:nvGrpSpPr>
        <p:grpSpPr>
          <a:xfrm>
            <a:off x="1002152" y="2613889"/>
            <a:ext cx="1143000" cy="577849"/>
            <a:chOff x="2327578" y="350379"/>
            <a:chExt cx="2296157" cy="577849"/>
          </a:xfrm>
        </p:grpSpPr>
        <p:sp>
          <p:nvSpPr>
            <p:cNvPr id="31" name="Afrundet rektangel 30"/>
            <p:cNvSpPr/>
            <p:nvPr/>
          </p:nvSpPr>
          <p:spPr>
            <a:xfrm>
              <a:off x="2327578" y="350379"/>
              <a:ext cx="2296157" cy="577849"/>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32" name="Afrundet rektangel 4"/>
            <p:cNvSpPr/>
            <p:nvPr/>
          </p:nvSpPr>
          <p:spPr>
            <a:xfrm>
              <a:off x="2478560" y="376915"/>
              <a:ext cx="2076459" cy="5214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da-DK" sz="1100" dirty="0"/>
                <a:t>Tactical level</a:t>
              </a:r>
            </a:p>
          </p:txBody>
        </p:sp>
      </p:grpSp>
      <p:grpSp>
        <p:nvGrpSpPr>
          <p:cNvPr id="37" name="Gruppe 36"/>
          <p:cNvGrpSpPr/>
          <p:nvPr/>
        </p:nvGrpSpPr>
        <p:grpSpPr>
          <a:xfrm>
            <a:off x="975555" y="1055941"/>
            <a:ext cx="1143000" cy="577849"/>
            <a:chOff x="3663222" y="406795"/>
            <a:chExt cx="2296157" cy="577849"/>
          </a:xfrm>
        </p:grpSpPr>
        <p:sp>
          <p:nvSpPr>
            <p:cNvPr id="38" name="Afrundet rektangel 37"/>
            <p:cNvSpPr/>
            <p:nvPr/>
          </p:nvSpPr>
          <p:spPr>
            <a:xfrm>
              <a:off x="3663222" y="406795"/>
              <a:ext cx="2296157" cy="577849"/>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39" name="Afrundet rektangel 4"/>
            <p:cNvSpPr/>
            <p:nvPr/>
          </p:nvSpPr>
          <p:spPr>
            <a:xfrm>
              <a:off x="3826502" y="435004"/>
              <a:ext cx="2076459" cy="5214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da-DK" sz="1100" dirty="0"/>
                <a:t>Strategic level</a:t>
              </a:r>
            </a:p>
          </p:txBody>
        </p:sp>
      </p:grpSp>
      <p:sp>
        <p:nvSpPr>
          <p:cNvPr id="42" name="Tekstboks 41"/>
          <p:cNvSpPr txBox="1"/>
          <p:nvPr/>
        </p:nvSpPr>
        <p:spPr>
          <a:xfrm>
            <a:off x="5752719" y="6117037"/>
            <a:ext cx="4851400" cy="153888"/>
          </a:xfrm>
          <a:prstGeom prst="rect">
            <a:avLst/>
          </a:prstGeom>
          <a:noFill/>
        </p:spPr>
        <p:txBody>
          <a:bodyPr wrap="square" lIns="0" tIns="0" rIns="0" bIns="0" rtlCol="0">
            <a:spAutoFit/>
          </a:bodyPr>
          <a:lstStyle/>
          <a:p>
            <a:r>
              <a:rPr lang="da-DK" sz="1000" b="1" dirty="0" smtClean="0">
                <a:latin typeface="Arial" panose="020B0604020202020204" pitchFamily="34" charset="0"/>
                <a:cs typeface="Arial" panose="020B0604020202020204" pitchFamily="34" charset="0"/>
              </a:rPr>
              <a:t>Hold og gruppe</a:t>
            </a:r>
            <a:endParaRPr lang="da-DK" sz="1000" dirty="0">
              <a:latin typeface="Arial" panose="020B0604020202020204" pitchFamily="34" charset="0"/>
              <a:cs typeface="Arial" panose="020B0604020202020204" pitchFamily="34" charset="0"/>
            </a:endParaRPr>
          </a:p>
        </p:txBody>
      </p:sp>
      <p:sp>
        <p:nvSpPr>
          <p:cNvPr id="43" name="Tekstboks 42"/>
          <p:cNvSpPr txBox="1"/>
          <p:nvPr/>
        </p:nvSpPr>
        <p:spPr>
          <a:xfrm>
            <a:off x="5653211" y="4942434"/>
            <a:ext cx="4836160" cy="153888"/>
          </a:xfrm>
          <a:prstGeom prst="rect">
            <a:avLst/>
          </a:prstGeom>
          <a:noFill/>
        </p:spPr>
        <p:txBody>
          <a:bodyPr wrap="square" lIns="0" tIns="0" rIns="0" bIns="0" rtlCol="0">
            <a:spAutoFit/>
          </a:bodyPr>
          <a:lstStyle/>
          <a:p>
            <a:r>
              <a:rPr lang="da-DK" sz="1000" b="1" dirty="0" smtClean="0">
                <a:latin typeface="Arial" panose="020B0604020202020204" pitchFamily="34" charset="0"/>
                <a:cs typeface="Arial" panose="020B0604020202020204" pitchFamily="34" charset="0"/>
              </a:rPr>
              <a:t>Deling og kompagni</a:t>
            </a:r>
            <a:endParaRPr lang="da-DK" sz="1000" dirty="0">
              <a:latin typeface="Arial" panose="020B0604020202020204" pitchFamily="34" charset="0"/>
              <a:cs typeface="Arial" panose="020B0604020202020204" pitchFamily="34" charset="0"/>
            </a:endParaRPr>
          </a:p>
        </p:txBody>
      </p:sp>
      <p:sp>
        <p:nvSpPr>
          <p:cNvPr id="44" name="Tekstboks 43"/>
          <p:cNvSpPr txBox="1"/>
          <p:nvPr/>
        </p:nvSpPr>
        <p:spPr>
          <a:xfrm>
            <a:off x="5653253" y="3730573"/>
            <a:ext cx="4790440" cy="153888"/>
          </a:xfrm>
          <a:prstGeom prst="rect">
            <a:avLst/>
          </a:prstGeom>
          <a:noFill/>
        </p:spPr>
        <p:txBody>
          <a:bodyPr wrap="square" lIns="0" tIns="0" rIns="0" bIns="0" rtlCol="0">
            <a:spAutoFit/>
          </a:bodyPr>
          <a:lstStyle/>
          <a:p>
            <a:r>
              <a:rPr lang="da-DK" sz="1000" b="1" dirty="0" smtClean="0">
                <a:latin typeface="Arial" panose="020B0604020202020204" pitchFamily="34" charset="0"/>
                <a:cs typeface="Arial" panose="020B0604020202020204" pitchFamily="34" charset="0"/>
              </a:rPr>
              <a:t>Kompagni og bataljon</a:t>
            </a:r>
            <a:endParaRPr lang="da-DK" sz="1000" dirty="0">
              <a:latin typeface="Arial" panose="020B0604020202020204" pitchFamily="34" charset="0"/>
              <a:cs typeface="Arial" panose="020B0604020202020204" pitchFamily="34" charset="0"/>
            </a:endParaRPr>
          </a:p>
        </p:txBody>
      </p:sp>
      <p:sp>
        <p:nvSpPr>
          <p:cNvPr id="45" name="Tekstboks 44"/>
          <p:cNvSpPr txBox="1"/>
          <p:nvPr/>
        </p:nvSpPr>
        <p:spPr>
          <a:xfrm>
            <a:off x="5653211" y="2512690"/>
            <a:ext cx="4851400" cy="153888"/>
          </a:xfrm>
          <a:prstGeom prst="rect">
            <a:avLst/>
          </a:prstGeom>
          <a:noFill/>
        </p:spPr>
        <p:txBody>
          <a:bodyPr wrap="square" lIns="0" tIns="0" rIns="0" bIns="0" rtlCol="0">
            <a:spAutoFit/>
          </a:bodyPr>
          <a:lstStyle/>
          <a:p>
            <a:r>
              <a:rPr lang="da-DK" sz="1000" b="1" dirty="0" smtClean="0">
                <a:latin typeface="Arial" panose="020B0604020202020204" pitchFamily="34" charset="0"/>
                <a:cs typeface="Arial" panose="020B0604020202020204" pitchFamily="34" charset="0"/>
              </a:rPr>
              <a:t>Bataljon og brigade </a:t>
            </a:r>
            <a:endParaRPr lang="da-DK" sz="1000" dirty="0">
              <a:latin typeface="Arial" panose="020B0604020202020204" pitchFamily="34" charset="0"/>
              <a:cs typeface="Arial" panose="020B0604020202020204" pitchFamily="34" charset="0"/>
            </a:endParaRPr>
          </a:p>
        </p:txBody>
      </p:sp>
      <p:grpSp>
        <p:nvGrpSpPr>
          <p:cNvPr id="27" name="Gruppe 26"/>
          <p:cNvGrpSpPr/>
          <p:nvPr/>
        </p:nvGrpSpPr>
        <p:grpSpPr>
          <a:xfrm>
            <a:off x="964803" y="4901251"/>
            <a:ext cx="1143000" cy="577849"/>
            <a:chOff x="3663222" y="406795"/>
            <a:chExt cx="2296157" cy="577849"/>
          </a:xfrm>
        </p:grpSpPr>
        <p:sp>
          <p:nvSpPr>
            <p:cNvPr id="33" name="Afrundet rektangel 32"/>
            <p:cNvSpPr/>
            <p:nvPr/>
          </p:nvSpPr>
          <p:spPr>
            <a:xfrm>
              <a:off x="3663222" y="406795"/>
              <a:ext cx="2296157" cy="577849"/>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40" name="Afrundet rektangel 4"/>
            <p:cNvSpPr/>
            <p:nvPr/>
          </p:nvSpPr>
          <p:spPr>
            <a:xfrm>
              <a:off x="3826502" y="435004"/>
              <a:ext cx="2076459" cy="5214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da-DK" sz="1100" dirty="0"/>
                <a:t>Sub-</a:t>
              </a:r>
              <a:r>
                <a:rPr lang="da-DK" sz="1100" dirty="0" err="1"/>
                <a:t>tactical</a:t>
              </a:r>
              <a:r>
                <a:rPr lang="da-DK" sz="1100" dirty="0"/>
                <a:t> level</a:t>
              </a:r>
            </a:p>
          </p:txBody>
        </p:sp>
      </p:grpSp>
      <p:sp>
        <p:nvSpPr>
          <p:cNvPr id="10" name="Afrundet rektangel 9"/>
          <p:cNvSpPr/>
          <p:nvPr/>
        </p:nvSpPr>
        <p:spPr>
          <a:xfrm>
            <a:off x="1589" y="1"/>
            <a:ext cx="1802921" cy="333575"/>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25000"/>
              </a:lnSpc>
            </a:pPr>
            <a:endParaRPr lang="en-US" sz="1200" dirty="0" err="1"/>
          </a:p>
        </p:txBody>
      </p:sp>
      <p:sp>
        <p:nvSpPr>
          <p:cNvPr id="56" name="Venstre klammeparentes 55"/>
          <p:cNvSpPr/>
          <p:nvPr/>
        </p:nvSpPr>
        <p:spPr>
          <a:xfrm>
            <a:off x="2332053" y="3901322"/>
            <a:ext cx="323120" cy="2624455"/>
          </a:xfrm>
          <a:prstGeom prst="leftBrace">
            <a:avLst>
              <a:gd name="adj1" fmla="val 13189"/>
              <a:gd name="adj2"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63" name="Pladsholder til tekst 8"/>
          <p:cNvSpPr>
            <a:spLocks noGrp="1"/>
          </p:cNvSpPr>
          <p:nvPr>
            <p:ph type="body" sz="quarter" idx="4294967295"/>
          </p:nvPr>
        </p:nvSpPr>
        <p:spPr>
          <a:xfrm>
            <a:off x="4644249" y="6657524"/>
            <a:ext cx="3844800" cy="213360"/>
          </a:xfrm>
          <a:prstGeom prst="rect">
            <a:avLst/>
          </a:prstGeom>
        </p:spPr>
        <p:txBody>
          <a:bodyPr/>
          <a:lstStyle/>
          <a:p>
            <a:pPr marL="0" indent="0" algn="ctr">
              <a:buNone/>
            </a:pPr>
            <a:r>
              <a:rPr lang="da-DK" sz="1000" dirty="0">
                <a:latin typeface="+mj-lt"/>
                <a:cs typeface="Arial" panose="020B0604020202020204" pitchFamily="34" charset="0"/>
              </a:rPr>
              <a:t>NATO UNCLASSIFIED</a:t>
            </a:r>
          </a:p>
          <a:p>
            <a:endParaRPr lang="da-DK" dirty="0"/>
          </a:p>
        </p:txBody>
      </p:sp>
      <p:sp>
        <p:nvSpPr>
          <p:cNvPr id="64" name="Afrundet rektangel 63"/>
          <p:cNvSpPr/>
          <p:nvPr/>
        </p:nvSpPr>
        <p:spPr>
          <a:xfrm>
            <a:off x="2572068" y="3191738"/>
            <a:ext cx="7809605" cy="357845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dirty="0" err="1"/>
          </a:p>
        </p:txBody>
      </p:sp>
      <p:pic>
        <p:nvPicPr>
          <p:cNvPr id="35" name="Picture 5" descr="T:\FOTO\Fotoarkiv - GSE06\Gradstegn MTS\TIF\008_chefsergent_i.t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39308" y="2376588"/>
            <a:ext cx="324156" cy="6123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T:\FOTO\Fotoarkiv - GSE06\Gradstegn MTS\TIF\009_seniorsergent_i.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2209" y="3541345"/>
            <a:ext cx="324156" cy="61232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T:\FOTO\Fotoarkiv - GSE06\Gradstegn MTS\TIF\010_oversergent_i.t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1950" y="4776260"/>
            <a:ext cx="338873" cy="64012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T:\FOTO\Fotoarkiv - GSE06\Gradstegn MTS\PNG\011_sergent_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806131" y="5756574"/>
            <a:ext cx="332711" cy="62839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FOTO\Fotoarkiv - GSE06\Gradstegn MTS\TIF\012_ny_udnævnt_sergent_12_mdr_i.t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1950" y="5762276"/>
            <a:ext cx="332664" cy="628396"/>
          </a:xfrm>
          <a:prstGeom prst="rect">
            <a:avLst/>
          </a:prstGeom>
          <a:noFill/>
          <a:extLst>
            <a:ext uri="{909E8E84-426E-40DD-AFC4-6F175D3DCCD1}">
              <a14:hiddenFill xmlns:a14="http://schemas.microsoft.com/office/drawing/2010/main">
                <a:solidFill>
                  <a:srgbClr val="FFFFFF"/>
                </a:solidFill>
              </a14:hiddenFill>
            </a:ext>
          </a:extLst>
        </p:spPr>
      </p:pic>
      <p:pic>
        <p:nvPicPr>
          <p:cNvPr id="48" name="Billede 47"/>
          <p:cNvPicPr>
            <a:picLocks noChangeAspect="1"/>
          </p:cNvPicPr>
          <p:nvPr/>
        </p:nvPicPr>
        <p:blipFill>
          <a:blip r:embed="rId13"/>
          <a:stretch>
            <a:fillRect/>
          </a:stretch>
        </p:blipFill>
        <p:spPr>
          <a:xfrm>
            <a:off x="431950" y="727267"/>
            <a:ext cx="343966" cy="700218"/>
          </a:xfrm>
          <a:prstGeom prst="rect">
            <a:avLst/>
          </a:prstGeom>
        </p:spPr>
      </p:pic>
      <p:pic>
        <p:nvPicPr>
          <p:cNvPr id="49" name="Billede 48"/>
          <p:cNvPicPr>
            <a:picLocks noChangeAspect="1"/>
          </p:cNvPicPr>
          <p:nvPr/>
        </p:nvPicPr>
        <p:blipFill>
          <a:blip r:embed="rId14"/>
          <a:stretch>
            <a:fillRect/>
          </a:stretch>
        </p:blipFill>
        <p:spPr>
          <a:xfrm>
            <a:off x="433274" y="1563265"/>
            <a:ext cx="322832" cy="639952"/>
          </a:xfrm>
          <a:prstGeom prst="rect">
            <a:avLst/>
          </a:prstGeom>
        </p:spPr>
      </p:pic>
      <p:pic>
        <p:nvPicPr>
          <p:cNvPr id="2" name="Billede 1"/>
          <p:cNvPicPr>
            <a:picLocks noChangeAspect="1"/>
          </p:cNvPicPr>
          <p:nvPr/>
        </p:nvPicPr>
        <p:blipFill>
          <a:blip r:embed="rId15"/>
          <a:stretch>
            <a:fillRect/>
          </a:stretch>
        </p:blipFill>
        <p:spPr>
          <a:xfrm>
            <a:off x="9475781" y="3791532"/>
            <a:ext cx="1769512" cy="2275856"/>
          </a:xfrm>
          <a:prstGeom prst="rect">
            <a:avLst/>
          </a:prstGeom>
        </p:spPr>
      </p:pic>
      <p:sp>
        <p:nvSpPr>
          <p:cNvPr id="3" name="Afrundet rektangel 2"/>
          <p:cNvSpPr/>
          <p:nvPr/>
        </p:nvSpPr>
        <p:spPr>
          <a:xfrm>
            <a:off x="7263956" y="2716227"/>
            <a:ext cx="2304188" cy="871048"/>
          </a:xfrm>
          <a:prstGeom prst="roundRect">
            <a:avLst/>
          </a:prstGeom>
          <a:solidFill>
            <a:schemeClr val="bg1">
              <a:lumMod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da-DK" sz="1000" dirty="0" smtClean="0">
                <a:solidFill>
                  <a:schemeClr val="tx1"/>
                </a:solidFill>
                <a:latin typeface="Arial" panose="020B0604020202020204" pitchFamily="34" charset="0"/>
                <a:cs typeface="Arial" panose="020B0604020202020204" pitchFamily="34" charset="0"/>
              </a:rPr>
              <a:t>Diplomuddannelse</a:t>
            </a:r>
          </a:p>
          <a:p>
            <a:pPr algn="ctr">
              <a:lnSpc>
                <a:spcPct val="125000"/>
              </a:lnSpc>
            </a:pPr>
            <a:r>
              <a:rPr lang="da-DK" sz="1000" noProof="0" dirty="0" smtClean="0">
                <a:solidFill>
                  <a:schemeClr val="tx1"/>
                </a:solidFill>
                <a:latin typeface="Arial" panose="020B0604020202020204" pitchFamily="34" charset="0"/>
                <a:cs typeface="Arial" panose="020B0604020202020204" pitchFamily="34" charset="0"/>
              </a:rPr>
              <a:t>(niveau 6)</a:t>
            </a:r>
            <a:endParaRPr lang="da-DK" sz="10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67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dsholder til tekst 122"/>
          <p:cNvSpPr>
            <a:spLocks noGrp="1"/>
          </p:cNvSpPr>
          <p:nvPr>
            <p:ph type="body" sz="quarter" idx="16"/>
          </p:nvPr>
        </p:nvSpPr>
        <p:spPr/>
        <p:txBody>
          <a:bodyPr/>
          <a:lstStyle/>
          <a:p>
            <a:endParaRPr lang="da-DK"/>
          </a:p>
        </p:txBody>
      </p:sp>
      <p:sp>
        <p:nvSpPr>
          <p:cNvPr id="124" name="Pladsholder til tekst 123"/>
          <p:cNvSpPr>
            <a:spLocks noGrp="1"/>
          </p:cNvSpPr>
          <p:nvPr>
            <p:ph type="body" sz="quarter" idx="17"/>
          </p:nvPr>
        </p:nvSpPr>
        <p:spPr/>
        <p:txBody>
          <a:bodyPr/>
          <a:lstStyle/>
          <a:p>
            <a:endParaRPr lang="da-DK"/>
          </a:p>
        </p:txBody>
      </p:sp>
      <p:sp>
        <p:nvSpPr>
          <p:cNvPr id="125" name="Pladsholder til tekst 124"/>
          <p:cNvSpPr>
            <a:spLocks noGrp="1"/>
          </p:cNvSpPr>
          <p:nvPr>
            <p:ph type="body" sz="quarter" idx="19"/>
          </p:nvPr>
        </p:nvSpPr>
        <p:spPr/>
        <p:txBody>
          <a:bodyPr/>
          <a:lstStyle/>
          <a:p>
            <a:endParaRPr lang="da-DK"/>
          </a:p>
        </p:txBody>
      </p:sp>
      <p:sp>
        <p:nvSpPr>
          <p:cNvPr id="126" name="Pladsholder til tekst 125"/>
          <p:cNvSpPr>
            <a:spLocks noGrp="1"/>
          </p:cNvSpPr>
          <p:nvPr>
            <p:ph type="body" sz="quarter" idx="20"/>
          </p:nvPr>
        </p:nvSpPr>
        <p:spPr/>
        <p:txBody>
          <a:bodyPr/>
          <a:lstStyle/>
          <a:p>
            <a:endParaRPr lang="da-DK"/>
          </a:p>
        </p:txBody>
      </p:sp>
      <p:sp>
        <p:nvSpPr>
          <p:cNvPr id="6" name="Pladsholder til dato 5"/>
          <p:cNvSpPr>
            <a:spLocks noGrp="1"/>
          </p:cNvSpPr>
          <p:nvPr>
            <p:ph type="dt" sz="half" idx="10"/>
          </p:nvPr>
        </p:nvSpPr>
        <p:spPr/>
        <p:txBody>
          <a:bodyPr/>
          <a:lstStyle/>
          <a:p>
            <a:pPr defTabSz="914126"/>
            <a:fld id="{9EACCC4A-893E-4B6A-A217-166559D2F8BC}" type="datetime2">
              <a:rPr lang="da-DK">
                <a:latin typeface="Verdana"/>
              </a:rPr>
              <a:pPr defTabSz="914126"/>
              <a:t>4. februar 2025</a:t>
            </a:fld>
            <a:endParaRPr lang="da-DK" dirty="0">
              <a:latin typeface="Verdana"/>
            </a:endParaRPr>
          </a:p>
        </p:txBody>
      </p:sp>
      <p:sp>
        <p:nvSpPr>
          <p:cNvPr id="7" name="Pladsholder til sidefod 6"/>
          <p:cNvSpPr>
            <a:spLocks noGrp="1"/>
          </p:cNvSpPr>
          <p:nvPr>
            <p:ph type="ftr" sz="quarter" idx="11"/>
          </p:nvPr>
        </p:nvSpPr>
        <p:spPr/>
        <p:txBody>
          <a:bodyPr/>
          <a:lstStyle/>
          <a:p>
            <a:pPr defTabSz="914126"/>
            <a:endParaRPr lang="da-DK" dirty="0">
              <a:latin typeface="Verdana"/>
            </a:endParaRPr>
          </a:p>
        </p:txBody>
      </p:sp>
      <p:sp>
        <p:nvSpPr>
          <p:cNvPr id="8" name="Pladsholder til diasnummer 7"/>
          <p:cNvSpPr>
            <a:spLocks noGrp="1"/>
          </p:cNvSpPr>
          <p:nvPr>
            <p:ph type="sldNum" sz="quarter" idx="12"/>
          </p:nvPr>
        </p:nvSpPr>
        <p:spPr/>
        <p:txBody>
          <a:bodyPr/>
          <a:lstStyle/>
          <a:p>
            <a:pPr defTabSz="914126"/>
            <a:fld id="{24C8C45C-947F-4981-8B3F-4F32E973C901}" type="slidenum">
              <a:rPr lang="da-DK">
                <a:latin typeface="Verdana"/>
              </a:rPr>
              <a:pPr defTabSz="914126"/>
              <a:t>8</a:t>
            </a:fld>
            <a:endParaRPr lang="da-DK" dirty="0">
              <a:latin typeface="Verdana"/>
            </a:endParaRPr>
          </a:p>
        </p:txBody>
      </p:sp>
      <p:sp>
        <p:nvSpPr>
          <p:cNvPr id="2" name="Titel 1"/>
          <p:cNvSpPr>
            <a:spLocks noGrp="1"/>
          </p:cNvSpPr>
          <p:nvPr>
            <p:ph type="ctrTitle"/>
          </p:nvPr>
        </p:nvSpPr>
        <p:spPr>
          <a:xfrm>
            <a:off x="499061" y="2253673"/>
            <a:ext cx="10845135" cy="1933617"/>
          </a:xfrm>
        </p:spPr>
        <p:txBody>
          <a:bodyPr/>
          <a:lstStyle/>
          <a:p>
            <a:pPr algn="ctr"/>
            <a:r>
              <a:rPr lang="da-DK" sz="9600" dirty="0" smtClean="0">
                <a:solidFill>
                  <a:schemeClr val="bg1">
                    <a:lumMod val="85000"/>
                  </a:schemeClr>
                </a:solidFill>
              </a:rPr>
              <a:t>Q &amp; A</a:t>
            </a:r>
            <a:endParaRPr lang="da-DK" sz="9600" dirty="0">
              <a:solidFill>
                <a:schemeClr val="bg1">
                  <a:lumMod val="85000"/>
                </a:schemeClr>
              </a:solidFill>
            </a:endParaRPr>
          </a:p>
        </p:txBody>
      </p:sp>
      <p:sp>
        <p:nvSpPr>
          <p:cNvPr id="3" name="Undertitel 2"/>
          <p:cNvSpPr>
            <a:spLocks noGrp="1"/>
          </p:cNvSpPr>
          <p:nvPr>
            <p:ph type="subTitle" idx="1"/>
          </p:nvPr>
        </p:nvSpPr>
        <p:spPr/>
        <p:txBody>
          <a:bodyPr/>
          <a:lstStyle/>
          <a:p>
            <a:endParaRPr lang="da-DK"/>
          </a:p>
        </p:txBody>
      </p:sp>
      <p:sp>
        <p:nvSpPr>
          <p:cNvPr id="11" name="Titel 12"/>
          <p:cNvSpPr txBox="1">
            <a:spLocks/>
          </p:cNvSpPr>
          <p:nvPr/>
        </p:nvSpPr>
        <p:spPr>
          <a:xfrm>
            <a:off x="2026464" y="6288944"/>
            <a:ext cx="5297971" cy="493900"/>
          </a:xfrm>
          <a:prstGeom prst="rect">
            <a:avLst/>
          </a:prstGeom>
        </p:spPr>
        <p:txBody>
          <a:bodyPr vert="horz" wrap="square" lIns="0" tIns="0" rIns="0" bIns="0" rtlCol="0" anchor="ctr" anchorCtr="0">
            <a:noAutofit/>
          </a:bodyPr>
          <a:lstStyle>
            <a:lvl1pPr algn="l" defTabSz="685594" rtl="0" eaLnBrk="1" latinLnBrk="0" hangingPunct="1">
              <a:lnSpc>
                <a:spcPct val="102000"/>
              </a:lnSpc>
              <a:spcBef>
                <a:spcPct val="0"/>
              </a:spcBef>
              <a:buNone/>
              <a:defRPr sz="3699" b="1" kern="1200">
                <a:solidFill>
                  <a:schemeClr val="tx1"/>
                </a:solidFill>
                <a:latin typeface="+mj-lt"/>
                <a:ea typeface="+mj-ea"/>
                <a:cs typeface="+mj-cs"/>
              </a:defRPr>
            </a:lvl1pPr>
          </a:lstStyle>
          <a:p>
            <a:r>
              <a:rPr lang="da-DK" dirty="0" smtClean="0">
                <a:solidFill>
                  <a:schemeClr val="bg1"/>
                </a:solidFill>
                <a:sym typeface="Wingdings" panose="05000000000000000000" pitchFamily="2" charset="2"/>
              </a:rPr>
              <a:t>Hærchefsergenten </a:t>
            </a:r>
            <a:endParaRPr lang="da-DK" dirty="0">
              <a:solidFill>
                <a:schemeClr val="bg1"/>
              </a:solidFill>
            </a:endParaRPr>
          </a:p>
        </p:txBody>
      </p:sp>
      <p:pic>
        <p:nvPicPr>
          <p:cNvPr id="12" name="img43133" descr="28e61ff5-8ffd-4386-a096-cc7babfe01b3"/>
          <p:cNvPicPr>
            <a:picLocks noChangeAspect="1" noChangeArrowheads="1"/>
          </p:cNvPicPr>
          <p:nvPr/>
        </p:nvPicPr>
        <p:blipFill>
          <a:blip r:embed="rId3" cstate="print"/>
          <a:srcRect/>
          <a:stretch>
            <a:fillRect/>
          </a:stretch>
        </p:blipFill>
        <p:spPr bwMode="auto">
          <a:xfrm>
            <a:off x="193051" y="5749963"/>
            <a:ext cx="1688460" cy="1190625"/>
          </a:xfrm>
          <a:prstGeom prst="rect">
            <a:avLst/>
          </a:prstGeom>
          <a:ln>
            <a:noFill/>
          </a:ln>
          <a:effectLst>
            <a:softEdge rad="112500"/>
          </a:effectLst>
        </p:spPr>
      </p:pic>
    </p:spTree>
    <p:extLst>
      <p:ext uri="{BB962C8B-B14F-4D97-AF65-F5344CB8AC3E}">
        <p14:creationId xmlns:p14="http://schemas.microsoft.com/office/powerpoint/2010/main" val="19828879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ærkommandoen-DK">
  <a:themeElements>
    <a:clrScheme name="FSV">
      <a:dk1>
        <a:sysClr val="windowText" lastClr="000000"/>
      </a:dk1>
      <a:lt1>
        <a:sysClr val="window" lastClr="FFFFFF"/>
      </a:lt1>
      <a:dk2>
        <a:srgbClr val="C8102E"/>
      </a:dk2>
      <a:lt2>
        <a:srgbClr val="3F5C59"/>
      </a:lt2>
      <a:accent1>
        <a:srgbClr val="597E50"/>
      </a:accent1>
      <a:accent2>
        <a:srgbClr val="002855"/>
      </a:accent2>
      <a:accent3>
        <a:srgbClr val="489FD8"/>
      </a:accent3>
      <a:accent4>
        <a:srgbClr val="F5821E"/>
      </a:accent4>
      <a:accent5>
        <a:srgbClr val="8D1B3D"/>
      </a:accent5>
      <a:accent6>
        <a:srgbClr val="000000"/>
      </a:accent6>
      <a:hlink>
        <a:srgbClr val="3F5C59"/>
      </a:hlink>
      <a:folHlink>
        <a:srgbClr val="3F5C59"/>
      </a:folHlink>
    </a:clrScheme>
    <a:fontScheme name="Brugerdefineret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Presentation9" id="{CF226158-FFCF-2C4F-A0EF-46A8623B720F}" vid="{DD824CA8-8AC0-954E-9839-2AC24BD4B673}"/>
    </a:ext>
  </a:extLst>
</a:theme>
</file>

<file path=ppt/theme/theme10.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KO">
  <a:themeElements>
    <a:clrScheme name="FSV klare farver">
      <a:dk1>
        <a:srgbClr val="000000"/>
      </a:dk1>
      <a:lt1>
        <a:sysClr val="window" lastClr="FFFFFF"/>
      </a:lt1>
      <a:dk2>
        <a:srgbClr val="8C9D9B"/>
      </a:dk2>
      <a:lt2>
        <a:srgbClr val="ECEFEE"/>
      </a:lt2>
      <a:accent1>
        <a:srgbClr val="C8102E"/>
      </a:accent1>
      <a:accent2>
        <a:srgbClr val="3F5C59"/>
      </a:accent2>
      <a:accent3>
        <a:srgbClr val="597E50"/>
      </a:accent3>
      <a:accent4>
        <a:srgbClr val="002855"/>
      </a:accent4>
      <a:accent5>
        <a:srgbClr val="489FD8"/>
      </a:accent5>
      <a:accent6>
        <a:srgbClr val="F5821E"/>
      </a:accent6>
      <a:hlink>
        <a:srgbClr val="3F5C59"/>
      </a:hlink>
      <a:folHlink>
        <a:srgbClr val="3F5C59"/>
      </a:folHlink>
    </a:clrScheme>
    <a:fontScheme name="Forsvarsministerie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DK FMN-FKO-HJV-BRS-FMI-FPS-FES-FRS-FAUK 16-9 klare farver.potx" id="{7F20481A-6C27-4565-BA70-D1BBBAAFDFCE}" vid="{C74A5AF4-C443-4296-86FE-3299BBFC30F9}"/>
    </a:ext>
  </a:extLst>
</a:theme>
</file>

<file path=ppt/theme/theme3.xml><?xml version="1.0" encoding="utf-8"?>
<a:theme xmlns:a="http://schemas.openxmlformats.org/drawingml/2006/main" name="5_FMN (PowerPoint)">
  <a:themeElements>
    <a:clrScheme name="FMN-FPS-FPS-FES-FRS klare farver">
      <a:dk1>
        <a:sysClr val="windowText" lastClr="000000"/>
      </a:dk1>
      <a:lt1>
        <a:sysClr val="window" lastClr="FFFFFF"/>
      </a:lt1>
      <a:dk2>
        <a:srgbClr val="8C9D9B"/>
      </a:dk2>
      <a:lt2>
        <a:srgbClr val="ECEFEE"/>
      </a:lt2>
      <a:accent1>
        <a:srgbClr val="3F5C59"/>
      </a:accent1>
      <a:accent2>
        <a:srgbClr val="C8102E"/>
      </a:accent2>
      <a:accent3>
        <a:srgbClr val="597E50"/>
      </a:accent3>
      <a:accent4>
        <a:srgbClr val="002855"/>
      </a:accent4>
      <a:accent5>
        <a:srgbClr val="489FD8"/>
      </a:accent5>
      <a:accent6>
        <a:srgbClr val="F5821E"/>
      </a:accent6>
      <a:hlink>
        <a:srgbClr val="3F5C59"/>
      </a:hlink>
      <a:folHlink>
        <a:srgbClr val="3F5C59"/>
      </a:folHlink>
    </a:clrScheme>
    <a:fontScheme name="Forsvarsministeriets Styrels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DK Styrelser 16-9 klare farver.potx" id="{430962CC-EBB7-43F8-96FC-4487CDD2057E}" vid="{B041AFA6-E7DC-4643-BC95-BC0FDA5E425F}"/>
    </a:ext>
  </a:extLst>
</a:theme>
</file>

<file path=ppt/theme/theme4.xml><?xml version="1.0" encoding="utf-8"?>
<a:theme xmlns:a="http://schemas.openxmlformats.org/drawingml/2006/main" name="1_FMN (PowerPoint)">
  <a:themeElements>
    <a:clrScheme name="FMN-FPS-FPS-FES-FRS klare farver">
      <a:dk1>
        <a:sysClr val="windowText" lastClr="000000"/>
      </a:dk1>
      <a:lt1>
        <a:sysClr val="window" lastClr="FFFFFF"/>
      </a:lt1>
      <a:dk2>
        <a:srgbClr val="8C9D9B"/>
      </a:dk2>
      <a:lt2>
        <a:srgbClr val="ECEFEE"/>
      </a:lt2>
      <a:accent1>
        <a:srgbClr val="3F5C59"/>
      </a:accent1>
      <a:accent2>
        <a:srgbClr val="C8102E"/>
      </a:accent2>
      <a:accent3>
        <a:srgbClr val="597E50"/>
      </a:accent3>
      <a:accent4>
        <a:srgbClr val="002855"/>
      </a:accent4>
      <a:accent5>
        <a:srgbClr val="489FD8"/>
      </a:accent5>
      <a:accent6>
        <a:srgbClr val="F5821E"/>
      </a:accent6>
      <a:hlink>
        <a:srgbClr val="3F5C59"/>
      </a:hlink>
      <a:folHlink>
        <a:srgbClr val="3F5C59"/>
      </a:folHlink>
    </a:clrScheme>
    <a:fontScheme name="Forsvarsministeriets Styrels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DK Styrelser 16-9 klare farver.potx" id="{430962CC-EBB7-43F8-96FC-4487CDD2057E}" vid="{B041AFA6-E7DC-4643-BC95-BC0FDA5E425F}"/>
    </a:ext>
  </a:extLst>
</a:theme>
</file>

<file path=ppt/theme/theme5.xml><?xml version="1.0" encoding="utf-8"?>
<a:theme xmlns:a="http://schemas.openxmlformats.org/drawingml/2006/main" name="8_Hærkommandoen-DK">
  <a:themeElements>
    <a:clrScheme name="FSV">
      <a:dk1>
        <a:sysClr val="windowText" lastClr="000000"/>
      </a:dk1>
      <a:lt1>
        <a:sysClr val="window" lastClr="FFFFFF"/>
      </a:lt1>
      <a:dk2>
        <a:srgbClr val="C8102E"/>
      </a:dk2>
      <a:lt2>
        <a:srgbClr val="3F5C59"/>
      </a:lt2>
      <a:accent1>
        <a:srgbClr val="597E50"/>
      </a:accent1>
      <a:accent2>
        <a:srgbClr val="002855"/>
      </a:accent2>
      <a:accent3>
        <a:srgbClr val="489FD8"/>
      </a:accent3>
      <a:accent4>
        <a:srgbClr val="F5821E"/>
      </a:accent4>
      <a:accent5>
        <a:srgbClr val="8D1B3D"/>
      </a:accent5>
      <a:accent6>
        <a:srgbClr val="000000"/>
      </a:accent6>
      <a:hlink>
        <a:srgbClr val="3F5C59"/>
      </a:hlink>
      <a:folHlink>
        <a:srgbClr val="3F5C59"/>
      </a:folHlink>
    </a:clrScheme>
    <a:fontScheme name="Brugerdefineret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Presentation9" id="{CF226158-FFCF-2C4F-A0EF-46A8623B720F}" vid="{DD824CA8-8AC0-954E-9839-2AC24BD4B673}"/>
    </a:ext>
  </a:extLst>
</a:theme>
</file>

<file path=ppt/theme/theme6.xml><?xml version="1.0" encoding="utf-8"?>
<a:theme xmlns:a="http://schemas.openxmlformats.org/drawingml/2006/main" name="2_FKO">
  <a:themeElements>
    <a:clrScheme name="FSV klare farver">
      <a:dk1>
        <a:srgbClr val="000000"/>
      </a:dk1>
      <a:lt1>
        <a:sysClr val="window" lastClr="FFFFFF"/>
      </a:lt1>
      <a:dk2>
        <a:srgbClr val="8C9D9B"/>
      </a:dk2>
      <a:lt2>
        <a:srgbClr val="ECEFEE"/>
      </a:lt2>
      <a:accent1>
        <a:srgbClr val="C8102E"/>
      </a:accent1>
      <a:accent2>
        <a:srgbClr val="3F5C59"/>
      </a:accent2>
      <a:accent3>
        <a:srgbClr val="597E50"/>
      </a:accent3>
      <a:accent4>
        <a:srgbClr val="002855"/>
      </a:accent4>
      <a:accent5>
        <a:srgbClr val="489FD8"/>
      </a:accent5>
      <a:accent6>
        <a:srgbClr val="F5821E"/>
      </a:accent6>
      <a:hlink>
        <a:srgbClr val="3F5C59"/>
      </a:hlink>
      <a:folHlink>
        <a:srgbClr val="3F5C59"/>
      </a:folHlink>
    </a:clrScheme>
    <a:fontScheme name="Forsvarsministerie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DK FMN-FKO-HJV-BRS-FMI-FPS-FES-FRS-FAUK 16-9 klare farver.potx" id="{7F20481A-6C27-4565-BA70-D1BBBAAFDFCE}" vid="{C74A5AF4-C443-4296-86FE-3299BBFC30F9}"/>
    </a:ext>
  </a:extLst>
</a:theme>
</file>

<file path=ppt/theme/theme7.xml><?xml version="1.0" encoding="utf-8"?>
<a:theme xmlns:a="http://schemas.openxmlformats.org/drawingml/2006/main" name="FMN (PowerPoint)">
  <a:themeElements>
    <a:clrScheme name="FMN-FPS-FPS-FES-FRS klare farver">
      <a:dk1>
        <a:sysClr val="windowText" lastClr="000000"/>
      </a:dk1>
      <a:lt1>
        <a:sysClr val="window" lastClr="FFFFFF"/>
      </a:lt1>
      <a:dk2>
        <a:srgbClr val="8C9D9B"/>
      </a:dk2>
      <a:lt2>
        <a:srgbClr val="ECEFEE"/>
      </a:lt2>
      <a:accent1>
        <a:srgbClr val="3F5C59"/>
      </a:accent1>
      <a:accent2>
        <a:srgbClr val="C8102E"/>
      </a:accent2>
      <a:accent3>
        <a:srgbClr val="597E50"/>
      </a:accent3>
      <a:accent4>
        <a:srgbClr val="002855"/>
      </a:accent4>
      <a:accent5>
        <a:srgbClr val="489FD8"/>
      </a:accent5>
      <a:accent6>
        <a:srgbClr val="F5821E"/>
      </a:accent6>
      <a:hlink>
        <a:srgbClr val="3F5C59"/>
      </a:hlink>
      <a:folHlink>
        <a:srgbClr val="3F5C59"/>
      </a:folHlink>
    </a:clrScheme>
    <a:fontScheme name="Forsvarsministeriets Styrels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DK Styrelser 16-9 klare farver.potx" id="{430962CC-EBB7-43F8-96FC-4487CDD2057E}" vid="{B041AFA6-E7DC-4643-BC95-BC0FDA5E425F}"/>
    </a:ext>
  </a:extLst>
</a:theme>
</file>

<file path=ppt/theme/theme8.xml><?xml version="1.0" encoding="utf-8"?>
<a:theme xmlns:a="http://schemas.openxmlformats.org/drawingml/2006/main" name="10_FKO">
  <a:themeElements>
    <a:clrScheme name="FSV klare farver">
      <a:dk1>
        <a:srgbClr val="000000"/>
      </a:dk1>
      <a:lt1>
        <a:sysClr val="window" lastClr="FFFFFF"/>
      </a:lt1>
      <a:dk2>
        <a:srgbClr val="8C9D9B"/>
      </a:dk2>
      <a:lt2>
        <a:srgbClr val="ECEFEE"/>
      </a:lt2>
      <a:accent1>
        <a:srgbClr val="C8102E"/>
      </a:accent1>
      <a:accent2>
        <a:srgbClr val="3F5C59"/>
      </a:accent2>
      <a:accent3>
        <a:srgbClr val="597E50"/>
      </a:accent3>
      <a:accent4>
        <a:srgbClr val="002855"/>
      </a:accent4>
      <a:accent5>
        <a:srgbClr val="489FD8"/>
      </a:accent5>
      <a:accent6>
        <a:srgbClr val="F5821E"/>
      </a:accent6>
      <a:hlink>
        <a:srgbClr val="3F5C59"/>
      </a:hlink>
      <a:folHlink>
        <a:srgbClr val="3F5C59"/>
      </a:folHlink>
    </a:clrScheme>
    <a:fontScheme name="Forsvarsministerie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lnSpc>
            <a:spcPct val="125000"/>
          </a:lnSpc>
          <a:defRPr sz="12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25000"/>
          </a:lnSpc>
          <a:defRPr sz="1200" dirty="0" err="1"/>
        </a:defPPr>
      </a:lstStyle>
    </a:txDef>
  </a:objectDefaults>
  <a:extraClrSchemeLst/>
  <a:extLst>
    <a:ext uri="{05A4C25C-085E-4340-85A3-A5531E510DB2}">
      <thm15:themeFamily xmlns:thm15="http://schemas.microsoft.com/office/thememl/2012/main" name="DK FMN-FKO-HJV-BRS-FMI-FPS-FES-FRS-FAUK 16-9 klare farver.potx" id="{7F20481A-6C27-4565-BA70-D1BBBAAFDFCE}" vid="{C74A5AF4-C443-4296-86FE-3299BBFC30F9}"/>
    </a:ext>
  </a:extLst>
</a:theme>
</file>

<file path=ppt/theme/theme9.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itus xmlns="http://schemas.titus.com/TitusProperties/">
  <TitusGUID xmlns="">370a4d09-1fb9-4332-a89c-ed39e8869215</TitusGUID>
  <TitusMetadata xmlns="">eyJucyI6IlxcXFxmb3JzdmFyZXQuZmlpbi5ka1xcTkVUTE9HT05cXFRpdHVzXFxUSVRVU0NvbmZpZ0ZpbGUudGNwZyIsInByb3BzIjpbeyJuIjoiS2xhc3NpZmlrYXRpb24iLCJ2YWxzIjpbeyJ2YWx1ZSI6IklLS0UgS0xBU1NJRklDRVJFVCJ9XX0seyJuIjoiTWFlcmtuaW5nIiwidmFscyI6W119XX0=</TitusMetadata>
</titus>
</file>

<file path=customXml/itemProps1.xml><?xml version="1.0" encoding="utf-8"?>
<ds:datastoreItem xmlns:ds="http://schemas.openxmlformats.org/officeDocument/2006/customXml" ds:itemID="{98B2B0D2-63B0-40FC-A651-D845A1D81042}">
  <ds:schemaRefs>
    <ds:schemaRef ds:uri="http://schemas.titus.com/TitusProperties/"/>
    <ds:schemaRef ds:uri=""/>
  </ds:schemaRefs>
</ds:datastoreItem>
</file>

<file path=docProps/app.xml><?xml version="1.0" encoding="utf-8"?>
<Properties xmlns="http://schemas.openxmlformats.org/officeDocument/2006/extended-properties" xmlns:vt="http://schemas.openxmlformats.org/officeDocument/2006/docPropsVTypes">
  <TotalTime>3671</TotalTime>
  <Words>450</Words>
  <Application>Microsoft Office PowerPoint</Application>
  <PresentationFormat>Widescreen</PresentationFormat>
  <Paragraphs>309</Paragraphs>
  <Slides>8</Slides>
  <Notes>8</Notes>
  <HiddenSlides>0</HiddenSlides>
  <MMClips>0</MMClips>
  <ScaleCrop>false</ScaleCrop>
  <HeadingPairs>
    <vt:vector size="8" baseType="variant">
      <vt:variant>
        <vt:lpstr>Benyttede skrifttyper</vt:lpstr>
      </vt:variant>
      <vt:variant>
        <vt:i4>4</vt:i4>
      </vt:variant>
      <vt:variant>
        <vt:lpstr>Tema</vt:lpstr>
      </vt:variant>
      <vt:variant>
        <vt:i4>8</vt:i4>
      </vt:variant>
      <vt:variant>
        <vt:lpstr>Integrerede OLE-servere</vt:lpstr>
      </vt:variant>
      <vt:variant>
        <vt:i4>2</vt:i4>
      </vt:variant>
      <vt:variant>
        <vt:lpstr>Slidetitler</vt:lpstr>
      </vt:variant>
      <vt:variant>
        <vt:i4>8</vt:i4>
      </vt:variant>
    </vt:vector>
  </HeadingPairs>
  <TitlesOfParts>
    <vt:vector size="22" baseType="lpstr">
      <vt:lpstr>Arial</vt:lpstr>
      <vt:lpstr>Calibri</vt:lpstr>
      <vt:lpstr>Verdana</vt:lpstr>
      <vt:lpstr>Wingdings</vt:lpstr>
      <vt:lpstr>Hærkommandoen-DK</vt:lpstr>
      <vt:lpstr>FKO</vt:lpstr>
      <vt:lpstr>5_FMN (PowerPoint)</vt:lpstr>
      <vt:lpstr>1_FMN (PowerPoint)</vt:lpstr>
      <vt:lpstr>8_Hærkommandoen-DK</vt:lpstr>
      <vt:lpstr>2_FKO</vt:lpstr>
      <vt:lpstr>FMN (PowerPoint)</vt:lpstr>
      <vt:lpstr>10_FKO</vt:lpstr>
      <vt:lpstr>think-cell Slide</vt:lpstr>
      <vt:lpstr>Designer Drawing</vt:lpstr>
      <vt:lpstr>FAK Uddannelseskonference 2025</vt:lpstr>
      <vt:lpstr>Befalingsmandsuddannelse i Hæren</vt:lpstr>
      <vt:lpstr>Befalingsmandsuddannelse i Hæren</vt:lpstr>
      <vt:lpstr>Befalingsmandsuddannelse i Hæren</vt:lpstr>
      <vt:lpstr>Befalingsmandsuddannelse i Hæren</vt:lpstr>
      <vt:lpstr>Befalingsmandsuddannelse i Hæren</vt:lpstr>
      <vt:lpstr>Uddannelses progression for befalingsmanden</vt:lpstr>
      <vt:lpstr>Q &amp; A</vt:lpstr>
    </vt:vector>
  </TitlesOfParts>
  <Company>Forsvaret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Præsentation forside - Verdana 37/43</dc:title>
  <dc:creator>FKO-H-CHMA Christensen, Rasmus Carøe</dc:creator>
  <cp:lastModifiedBy>FKO-H-HBM Mølgaard, Jesper Madsen</cp:lastModifiedBy>
  <cp:revision>212</cp:revision>
  <cp:lastPrinted>2025-02-04T05:24:49Z</cp:lastPrinted>
  <dcterms:created xsi:type="dcterms:W3CDTF">2022-11-09T12:26:25Z</dcterms:created>
  <dcterms:modified xsi:type="dcterms:W3CDTF">2025-02-04T05:54:33Z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370a4d09-1fb9-4332-a89c-ed39e8869215</vt:lpwstr>
  </property>
  <property fmtid="{D5CDD505-2E9C-101B-9397-08002B2CF9AE}" pid="3" name="OriginatingUser">
    <vt:lpwstr>FKO-H-CHMA</vt:lpwstr>
  </property>
  <property fmtid="{D5CDD505-2E9C-101B-9397-08002B2CF9AE}" pid="4" name="Klassifikation">
    <vt:lpwstr>IKKE KLASSIFICERET</vt:lpwstr>
  </property>
  <property fmtid="{D5CDD505-2E9C-101B-9397-08002B2CF9AE}" pid="5" name="Maerkning">
    <vt:lpwstr/>
  </property>
</Properties>
</file>