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2"/>
  </p:notesMasterIdLst>
  <p:handoutMasterIdLst>
    <p:handoutMasterId r:id="rId13"/>
  </p:handoutMasterIdLst>
  <p:sldIdLst>
    <p:sldId id="404" r:id="rId7"/>
    <p:sldId id="405" r:id="rId8"/>
    <p:sldId id="408" r:id="rId9"/>
    <p:sldId id="352" r:id="rId10"/>
    <p:sldId id="406" r:id="rId11"/>
  </p:sldIdLst>
  <p:sldSz cx="9144000" cy="5143500" type="screen16x9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5">
          <p15:clr>
            <a:srgbClr val="A4A3A4"/>
          </p15:clr>
        </p15:guide>
        <p15:guide id="2" orient="horz" pos="3786">
          <p15:clr>
            <a:srgbClr val="A4A3A4"/>
          </p15:clr>
        </p15:guide>
        <p15:guide id="3" orient="horz" pos="1468">
          <p15:clr>
            <a:srgbClr val="A4A3A4"/>
          </p15:clr>
        </p15:guide>
        <p15:guide id="4" pos="477">
          <p15:clr>
            <a:srgbClr val="A4A3A4"/>
          </p15:clr>
        </p15:guide>
        <p15:guide id="5" pos="5535">
          <p15:clr>
            <a:srgbClr val="A4A3A4"/>
          </p15:clr>
        </p15:guide>
        <p15:guide id="6" orient="horz" pos="544">
          <p15:clr>
            <a:srgbClr val="A4A3A4"/>
          </p15:clr>
        </p15:guide>
        <p15:guide id="7" orient="horz" pos="2840">
          <p15:clr>
            <a:srgbClr val="A4A3A4"/>
          </p15:clr>
        </p15:guide>
        <p15:guide id="8" orient="horz" pos="11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331"/>
    <a:srgbClr val="084966"/>
    <a:srgbClr val="B2AFA2"/>
    <a:srgbClr val="2C1F28"/>
    <a:srgbClr val="E8B258"/>
    <a:srgbClr val="95BACD"/>
    <a:srgbClr val="495469"/>
    <a:srgbClr val="454F63"/>
    <a:srgbClr val="F8F6EF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D5898-AC96-4482-BDCC-D708E4533621}" v="69" dt="2025-01-19T14:27:29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89" autoAdjust="0"/>
    <p:restoredTop sz="90885" autoAdjust="0"/>
  </p:normalViewPr>
  <p:slideViewPr>
    <p:cSldViewPr snapToGrid="0" showGuides="1">
      <p:cViewPr varScale="1">
        <p:scale>
          <a:sx n="135" d="100"/>
          <a:sy n="135" d="100"/>
        </p:scale>
        <p:origin x="450" y="108"/>
      </p:cViewPr>
      <p:guideLst>
        <p:guide orient="horz" pos="725"/>
        <p:guide orient="horz" pos="3786"/>
        <p:guide orient="horz" pos="1468"/>
        <p:guide pos="477"/>
        <p:guide pos="5535"/>
        <p:guide orient="horz" pos="544"/>
        <p:guide orient="horz" pos="2840"/>
        <p:guide orient="horz" pos="11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an Venø" userId="1c462e33e14bacca" providerId="LiveId" clId="{0FED5898-AC96-4482-BDCC-D708E4533621}"/>
    <pc:docChg chg="undo custSel addSld delSld modSld sldOrd">
      <pc:chgData name="Kristian Venø" userId="1c462e33e14bacca" providerId="LiveId" clId="{0FED5898-AC96-4482-BDCC-D708E4533621}" dt="2025-01-19T14:28:04.210" v="1617" actId="47"/>
      <pc:docMkLst>
        <pc:docMk/>
      </pc:docMkLst>
      <pc:sldChg chg="add del">
        <pc:chgData name="Kristian Venø" userId="1c462e33e14bacca" providerId="LiveId" clId="{0FED5898-AC96-4482-BDCC-D708E4533621}" dt="2025-01-19T14:28:04.210" v="1617" actId="47"/>
        <pc:sldMkLst>
          <pc:docMk/>
          <pc:sldMk cId="1223269952" sldId="256"/>
        </pc:sldMkLst>
      </pc:sldChg>
      <pc:sldChg chg="modSp add mod ord setBg">
        <pc:chgData name="Kristian Venø" userId="1c462e33e14bacca" providerId="LiveId" clId="{0FED5898-AC96-4482-BDCC-D708E4533621}" dt="2025-01-19T14:26:57.791" v="1590" actId="14861"/>
        <pc:sldMkLst>
          <pc:docMk/>
          <pc:sldMk cId="3649868667" sldId="352"/>
        </pc:sldMkLst>
        <pc:spChg chg="mod">
          <ac:chgData name="Kristian Venø" userId="1c462e33e14bacca" providerId="LiveId" clId="{0FED5898-AC96-4482-BDCC-D708E4533621}" dt="2025-01-19T14:06:57.648" v="855" actId="790"/>
          <ac:spMkLst>
            <pc:docMk/>
            <pc:sldMk cId="3649868667" sldId="352"/>
            <ac:spMk id="2" creationId="{2C2BFAE1-45D3-4B3B-81D2-0BF25FA84FB8}"/>
          </ac:spMkLst>
        </pc:spChg>
        <pc:spChg chg="mod">
          <ac:chgData name="Kristian Venø" userId="1c462e33e14bacca" providerId="LiveId" clId="{0FED5898-AC96-4482-BDCC-D708E4533621}" dt="2025-01-19T14:25:06.111" v="1576" actId="14861"/>
          <ac:spMkLst>
            <pc:docMk/>
            <pc:sldMk cId="3649868667" sldId="352"/>
            <ac:spMk id="3" creationId="{05734A3E-D3EB-2C60-8BD3-66B6D8188A41}"/>
          </ac:spMkLst>
        </pc:spChg>
        <pc:spChg chg="mod">
          <ac:chgData name="Kristian Venø" userId="1c462e33e14bacca" providerId="LiveId" clId="{0FED5898-AC96-4482-BDCC-D708E4533621}" dt="2025-01-19T14:26:57.791" v="1590" actId="14861"/>
          <ac:spMkLst>
            <pc:docMk/>
            <pc:sldMk cId="3649868667" sldId="352"/>
            <ac:spMk id="11" creationId="{292A5C31-4FC2-34CC-7B37-DACADD690027}"/>
          </ac:spMkLst>
        </pc:spChg>
        <pc:spChg chg="mod">
          <ac:chgData name="Kristian Venø" userId="1c462e33e14bacca" providerId="LiveId" clId="{0FED5898-AC96-4482-BDCC-D708E4533621}" dt="2025-01-19T14:24:30.695" v="1573" actId="1036"/>
          <ac:spMkLst>
            <pc:docMk/>
            <pc:sldMk cId="3649868667" sldId="352"/>
            <ac:spMk id="12" creationId="{19C32807-A148-7B55-A7B8-E16350399ACC}"/>
          </ac:spMkLst>
        </pc:spChg>
        <pc:spChg chg="mod">
          <ac:chgData name="Kristian Venø" userId="1c462e33e14bacca" providerId="LiveId" clId="{0FED5898-AC96-4482-BDCC-D708E4533621}" dt="2025-01-19T14:17:37.934" v="1331" actId="20577"/>
          <ac:spMkLst>
            <pc:docMk/>
            <pc:sldMk cId="3649868667" sldId="352"/>
            <ac:spMk id="13" creationId="{D2D6771C-08B3-1432-777D-079736BEBD10}"/>
          </ac:spMkLst>
        </pc:spChg>
        <pc:spChg chg="mod">
          <ac:chgData name="Kristian Venø" userId="1c462e33e14bacca" providerId="LiveId" clId="{0FED5898-AC96-4482-BDCC-D708E4533621}" dt="2025-01-19T14:17:57.842" v="1359" actId="6549"/>
          <ac:spMkLst>
            <pc:docMk/>
            <pc:sldMk cId="3649868667" sldId="352"/>
            <ac:spMk id="14" creationId="{0BE11CB0-F06C-F6B2-AFF0-B18B715EAFB8}"/>
          </ac:spMkLst>
        </pc:spChg>
        <pc:spChg chg="mod">
          <ac:chgData name="Kristian Venø" userId="1c462e33e14bacca" providerId="LiveId" clId="{0FED5898-AC96-4482-BDCC-D708E4533621}" dt="2025-01-19T14:18:30.055" v="1381" actId="14100"/>
          <ac:spMkLst>
            <pc:docMk/>
            <pc:sldMk cId="3649868667" sldId="352"/>
            <ac:spMk id="15" creationId="{A71425F3-6B3B-7EEC-775F-6899FBC078C4}"/>
          </ac:spMkLst>
        </pc:spChg>
        <pc:spChg chg="mod">
          <ac:chgData name="Kristian Venø" userId="1c462e33e14bacca" providerId="LiveId" clId="{0FED5898-AC96-4482-BDCC-D708E4533621}" dt="2025-01-19T14:21:14.556" v="1535" actId="20577"/>
          <ac:spMkLst>
            <pc:docMk/>
            <pc:sldMk cId="3649868667" sldId="352"/>
            <ac:spMk id="16" creationId="{4F9E8F78-311C-2B2A-246C-8F0AAB176959}"/>
          </ac:spMkLst>
        </pc:spChg>
        <pc:spChg chg="mod">
          <ac:chgData name="Kristian Venø" userId="1c462e33e14bacca" providerId="LiveId" clId="{0FED5898-AC96-4482-BDCC-D708E4533621}" dt="2025-01-19T14:24:30.695" v="1573" actId="1036"/>
          <ac:spMkLst>
            <pc:docMk/>
            <pc:sldMk cId="3649868667" sldId="352"/>
            <ac:spMk id="18" creationId="{63EC9265-BC19-1A59-974E-980D62F298AD}"/>
          </ac:spMkLst>
        </pc:spChg>
        <pc:spChg chg="mod">
          <ac:chgData name="Kristian Venø" userId="1c462e33e14bacca" providerId="LiveId" clId="{0FED5898-AC96-4482-BDCC-D708E4533621}" dt="2025-01-19T14:24:30.695" v="1573" actId="1036"/>
          <ac:spMkLst>
            <pc:docMk/>
            <pc:sldMk cId="3649868667" sldId="352"/>
            <ac:spMk id="19" creationId="{FD3837D0-0E72-E169-12E4-69B9823BCD78}"/>
          </ac:spMkLst>
        </pc:spChg>
        <pc:spChg chg="mod">
          <ac:chgData name="Kristian Venø" userId="1c462e33e14bacca" providerId="LiveId" clId="{0FED5898-AC96-4482-BDCC-D708E4533621}" dt="2025-01-19T14:24:30.695" v="1573" actId="1036"/>
          <ac:spMkLst>
            <pc:docMk/>
            <pc:sldMk cId="3649868667" sldId="352"/>
            <ac:spMk id="20" creationId="{33C528C7-6389-E281-7480-8DBD813DC719}"/>
          </ac:spMkLst>
        </pc:spChg>
        <pc:spChg chg="mod">
          <ac:chgData name="Kristian Venø" userId="1c462e33e14bacca" providerId="LiveId" clId="{0FED5898-AC96-4482-BDCC-D708E4533621}" dt="2025-01-19T14:16:25.408" v="1301" actId="20577"/>
          <ac:spMkLst>
            <pc:docMk/>
            <pc:sldMk cId="3649868667" sldId="352"/>
            <ac:spMk id="23" creationId="{11A278DE-2154-837F-DA79-E42ABE2AA812}"/>
          </ac:spMkLst>
        </pc:spChg>
        <pc:spChg chg="mod">
          <ac:chgData name="Kristian Venø" userId="1c462e33e14bacca" providerId="LiveId" clId="{0FED5898-AC96-4482-BDCC-D708E4533621}" dt="2025-01-19T14:16:32.592" v="1304" actId="20577"/>
          <ac:spMkLst>
            <pc:docMk/>
            <pc:sldMk cId="3649868667" sldId="352"/>
            <ac:spMk id="24" creationId="{CABB8119-A066-C08D-EFDB-2CC58E7BECFD}"/>
          </ac:spMkLst>
        </pc:spChg>
        <pc:spChg chg="mod">
          <ac:chgData name="Kristian Venø" userId="1c462e33e14bacca" providerId="LiveId" clId="{0FED5898-AC96-4482-BDCC-D708E4533621}" dt="2025-01-19T14:24:30.695" v="1573" actId="1036"/>
          <ac:spMkLst>
            <pc:docMk/>
            <pc:sldMk cId="3649868667" sldId="352"/>
            <ac:spMk id="25" creationId="{DE2406AB-0530-7DD6-02B2-E85C4E646A85}"/>
          </ac:spMkLst>
        </pc:spChg>
        <pc:spChg chg="mod">
          <ac:chgData name="Kristian Venø" userId="1c462e33e14bacca" providerId="LiveId" clId="{0FED5898-AC96-4482-BDCC-D708E4533621}" dt="2025-01-19T14:25:06.111" v="1576" actId="14861"/>
          <ac:spMkLst>
            <pc:docMk/>
            <pc:sldMk cId="3649868667" sldId="352"/>
            <ac:spMk id="26" creationId="{D102803A-7188-8957-F47C-F3CC0C9B7036}"/>
          </ac:spMkLst>
        </pc:spChg>
        <pc:spChg chg="mod">
          <ac:chgData name="Kristian Venø" userId="1c462e33e14bacca" providerId="LiveId" clId="{0FED5898-AC96-4482-BDCC-D708E4533621}" dt="2025-01-19T14:25:06.111" v="1576" actId="14861"/>
          <ac:spMkLst>
            <pc:docMk/>
            <pc:sldMk cId="3649868667" sldId="352"/>
            <ac:spMk id="27" creationId="{51699FC3-C3C7-3592-DA29-30008189350F}"/>
          </ac:spMkLst>
        </pc:spChg>
        <pc:spChg chg="mod">
          <ac:chgData name="Kristian Venø" userId="1c462e33e14bacca" providerId="LiveId" clId="{0FED5898-AC96-4482-BDCC-D708E4533621}" dt="2025-01-19T14:24:30.695" v="1573" actId="1036"/>
          <ac:spMkLst>
            <pc:docMk/>
            <pc:sldMk cId="3649868667" sldId="352"/>
            <ac:spMk id="28" creationId="{C88FBBB5-3D00-48DB-05B2-068E52B97C8E}"/>
          </ac:spMkLst>
        </pc:spChg>
        <pc:spChg chg="mod">
          <ac:chgData name="Kristian Venø" userId="1c462e33e14bacca" providerId="LiveId" clId="{0FED5898-AC96-4482-BDCC-D708E4533621}" dt="2025-01-19T14:24:30.695" v="1573" actId="1036"/>
          <ac:spMkLst>
            <pc:docMk/>
            <pc:sldMk cId="3649868667" sldId="352"/>
            <ac:spMk id="29" creationId="{BD5364A8-36BA-E2F9-77CB-A107C4CBF82B}"/>
          </ac:spMkLst>
        </pc:spChg>
        <pc:spChg chg="mod">
          <ac:chgData name="Kristian Venø" userId="1c462e33e14bacca" providerId="LiveId" clId="{0FED5898-AC96-4482-BDCC-D708E4533621}" dt="2025-01-19T14:24:30.695" v="1573" actId="1036"/>
          <ac:spMkLst>
            <pc:docMk/>
            <pc:sldMk cId="3649868667" sldId="352"/>
            <ac:spMk id="30" creationId="{C6EAE9AB-39AD-4D47-9C5B-FB421BF09A42}"/>
          </ac:spMkLst>
        </pc:spChg>
        <pc:spChg chg="mod">
          <ac:chgData name="Kristian Venø" userId="1c462e33e14bacca" providerId="LiveId" clId="{0FED5898-AC96-4482-BDCC-D708E4533621}" dt="2025-01-19T14:24:30.695" v="1573" actId="1036"/>
          <ac:spMkLst>
            <pc:docMk/>
            <pc:sldMk cId="3649868667" sldId="352"/>
            <ac:spMk id="31" creationId="{9D541816-4D83-762D-C48C-2B1732D1527F}"/>
          </ac:spMkLst>
        </pc:spChg>
        <pc:spChg chg="mod">
          <ac:chgData name="Kristian Venø" userId="1c462e33e14bacca" providerId="LiveId" clId="{0FED5898-AC96-4482-BDCC-D708E4533621}" dt="2025-01-19T14:25:06.111" v="1576" actId="14861"/>
          <ac:spMkLst>
            <pc:docMk/>
            <pc:sldMk cId="3649868667" sldId="352"/>
            <ac:spMk id="76" creationId="{BCD75555-24DC-4DB2-BE25-7C39218DCA50}"/>
          </ac:spMkLst>
        </pc:spChg>
        <pc:spChg chg="mod">
          <ac:chgData name="Kristian Venø" userId="1c462e33e14bacca" providerId="LiveId" clId="{0FED5898-AC96-4482-BDCC-D708E4533621}" dt="2025-01-19T14:26:33.910" v="1586" actId="14100"/>
          <ac:spMkLst>
            <pc:docMk/>
            <pc:sldMk cId="3649868667" sldId="352"/>
            <ac:spMk id="78" creationId="{57A2C097-9A5E-495F-B915-EB3687B73625}"/>
          </ac:spMkLst>
        </pc:spChg>
        <pc:spChg chg="mod">
          <ac:chgData name="Kristian Venø" userId="1c462e33e14bacca" providerId="LiveId" clId="{0FED5898-AC96-4482-BDCC-D708E4533621}" dt="2025-01-19T14:25:06.111" v="1576" actId="14861"/>
          <ac:spMkLst>
            <pc:docMk/>
            <pc:sldMk cId="3649868667" sldId="352"/>
            <ac:spMk id="80" creationId="{2577671A-E4F6-4E70-9155-098B170579B6}"/>
          </ac:spMkLst>
        </pc:spChg>
        <pc:spChg chg="mod">
          <ac:chgData name="Kristian Venø" userId="1c462e33e14bacca" providerId="LiveId" clId="{0FED5898-AC96-4482-BDCC-D708E4533621}" dt="2025-01-19T14:26:34.993" v="1587" actId="14100"/>
          <ac:spMkLst>
            <pc:docMk/>
            <pc:sldMk cId="3649868667" sldId="352"/>
            <ac:spMk id="81" creationId="{7AD9A8DD-289B-4D3C-9AAC-B4DC8D0D0D8B}"/>
          </ac:spMkLst>
        </pc:spChg>
        <pc:spChg chg="mod">
          <ac:chgData name="Kristian Venø" userId="1c462e33e14bacca" providerId="LiveId" clId="{0FED5898-AC96-4482-BDCC-D708E4533621}" dt="2025-01-19T14:10:47.627" v="1015" actId="20577"/>
          <ac:spMkLst>
            <pc:docMk/>
            <pc:sldMk cId="3649868667" sldId="352"/>
            <ac:spMk id="82" creationId="{6CB1020B-C7A1-45FE-9AB5-D4B837AB05E7}"/>
          </ac:spMkLst>
        </pc:spChg>
        <pc:spChg chg="mod">
          <ac:chgData name="Kristian Venø" userId="1c462e33e14bacca" providerId="LiveId" clId="{0FED5898-AC96-4482-BDCC-D708E4533621}" dt="2025-01-19T14:11:33.150" v="1089" actId="255"/>
          <ac:spMkLst>
            <pc:docMk/>
            <pc:sldMk cId="3649868667" sldId="352"/>
            <ac:spMk id="83" creationId="{45861FED-FFEC-466F-9158-ECFBD72F8D12}"/>
          </ac:spMkLst>
        </pc:spChg>
        <pc:spChg chg="mod">
          <ac:chgData name="Kristian Venø" userId="1c462e33e14bacca" providerId="LiveId" clId="{0FED5898-AC96-4482-BDCC-D708E4533621}" dt="2025-01-19T14:24:22.828" v="1560" actId="1035"/>
          <ac:spMkLst>
            <pc:docMk/>
            <pc:sldMk cId="3649868667" sldId="352"/>
            <ac:spMk id="100" creationId="{42A7BDFF-51EE-4EDA-995D-582500AC3FC3}"/>
          </ac:spMkLst>
        </pc:spChg>
        <pc:spChg chg="mod">
          <ac:chgData name="Kristian Venø" userId="1c462e33e14bacca" providerId="LiveId" clId="{0FED5898-AC96-4482-BDCC-D708E4533621}" dt="2025-01-19T14:24:42.319" v="1574" actId="14861"/>
          <ac:spMkLst>
            <pc:docMk/>
            <pc:sldMk cId="3649868667" sldId="352"/>
            <ac:spMk id="102" creationId="{48025CDE-1BF0-407E-A75D-F5951AAA0573}"/>
          </ac:spMkLst>
        </pc:spChg>
        <pc:spChg chg="mod">
          <ac:chgData name="Kristian Venø" userId="1c462e33e14bacca" providerId="LiveId" clId="{0FED5898-AC96-4482-BDCC-D708E4533621}" dt="2025-01-19T14:24:22.828" v="1560" actId="1035"/>
          <ac:spMkLst>
            <pc:docMk/>
            <pc:sldMk cId="3649868667" sldId="352"/>
            <ac:spMk id="104" creationId="{F866585F-EBE7-4FFF-B0EA-8F2B15DBE1A3}"/>
          </ac:spMkLst>
        </pc:spChg>
        <pc:spChg chg="mod">
          <ac:chgData name="Kristian Venø" userId="1c462e33e14bacca" providerId="LiveId" clId="{0FED5898-AC96-4482-BDCC-D708E4533621}" dt="2025-01-19T14:24:22.828" v="1560" actId="1035"/>
          <ac:spMkLst>
            <pc:docMk/>
            <pc:sldMk cId="3649868667" sldId="352"/>
            <ac:spMk id="105" creationId="{B571E1D9-70DD-4520-8290-10FB459A2D1D}"/>
          </ac:spMkLst>
        </pc:spChg>
        <pc:spChg chg="mod">
          <ac:chgData name="Kristian Venø" userId="1c462e33e14bacca" providerId="LiveId" clId="{0FED5898-AC96-4482-BDCC-D708E4533621}" dt="2025-01-19T14:09:04.044" v="925" actId="404"/>
          <ac:spMkLst>
            <pc:docMk/>
            <pc:sldMk cId="3649868667" sldId="352"/>
            <ac:spMk id="106" creationId="{BFAA5856-C424-4A40-94A7-C4F8DADC327B}"/>
          </ac:spMkLst>
        </pc:spChg>
        <pc:spChg chg="mod">
          <ac:chgData name="Kristian Venø" userId="1c462e33e14bacca" providerId="LiveId" clId="{0FED5898-AC96-4482-BDCC-D708E4533621}" dt="2025-01-19T14:09:47.411" v="968" actId="255"/>
          <ac:spMkLst>
            <pc:docMk/>
            <pc:sldMk cId="3649868667" sldId="352"/>
            <ac:spMk id="107" creationId="{94350167-02EC-486C-8093-EB6191A1FACD}"/>
          </ac:spMkLst>
        </pc:spChg>
        <pc:spChg chg="mod">
          <ac:chgData name="Kristian Venø" userId="1c462e33e14bacca" providerId="LiveId" clId="{0FED5898-AC96-4482-BDCC-D708E4533621}" dt="2025-01-19T14:25:06.111" v="1576" actId="14861"/>
          <ac:spMkLst>
            <pc:docMk/>
            <pc:sldMk cId="3649868667" sldId="352"/>
            <ac:spMk id="124" creationId="{AA556C63-4309-458C-B74B-A9D6F42E5F3E}"/>
          </ac:spMkLst>
        </pc:spChg>
        <pc:spChg chg="mod">
          <ac:chgData name="Kristian Venø" userId="1c462e33e14bacca" providerId="LiveId" clId="{0FED5898-AC96-4482-BDCC-D708E4533621}" dt="2025-01-19T14:25:06.111" v="1576" actId="14861"/>
          <ac:spMkLst>
            <pc:docMk/>
            <pc:sldMk cId="3649868667" sldId="352"/>
            <ac:spMk id="126" creationId="{68964076-1314-4E07-A6E1-3B1588410C26}"/>
          </ac:spMkLst>
        </pc:spChg>
        <pc:spChg chg="mod">
          <ac:chgData name="Kristian Venø" userId="1c462e33e14bacca" providerId="LiveId" clId="{0FED5898-AC96-4482-BDCC-D708E4533621}" dt="2025-01-19T14:25:33.775" v="1579" actId="14861"/>
          <ac:spMkLst>
            <pc:docMk/>
            <pc:sldMk cId="3649868667" sldId="352"/>
            <ac:spMk id="127" creationId="{7820AF46-ADF7-4A5B-86C0-5FE0D95095FE}"/>
          </ac:spMkLst>
        </pc:spChg>
        <pc:spChg chg="mod">
          <ac:chgData name="Kristian Venø" userId="1c462e33e14bacca" providerId="LiveId" clId="{0FED5898-AC96-4482-BDCC-D708E4533621}" dt="2025-01-19T14:13:49.559" v="1189" actId="113"/>
          <ac:spMkLst>
            <pc:docMk/>
            <pc:sldMk cId="3649868667" sldId="352"/>
            <ac:spMk id="130" creationId="{F06DD7BB-FCED-465E-8035-93E98FA0DC1C}"/>
          </ac:spMkLst>
        </pc:spChg>
        <pc:spChg chg="mod">
          <ac:chgData name="Kristian Venø" userId="1c462e33e14bacca" providerId="LiveId" clId="{0FED5898-AC96-4482-BDCC-D708E4533621}" dt="2025-01-19T14:20:59.823" v="1533" actId="20577"/>
          <ac:spMkLst>
            <pc:docMk/>
            <pc:sldMk cId="3649868667" sldId="352"/>
            <ac:spMk id="131" creationId="{AF657688-430A-4F6F-971B-D08E75FE04DD}"/>
          </ac:spMkLst>
        </pc:spChg>
        <pc:spChg chg="mod">
          <ac:chgData name="Kristian Venø" userId="1c462e33e14bacca" providerId="LiveId" clId="{0FED5898-AC96-4482-BDCC-D708E4533621}" dt="2025-01-19T14:23:44.022" v="1540" actId="13822"/>
          <ac:spMkLst>
            <pc:docMk/>
            <pc:sldMk cId="3649868667" sldId="352"/>
            <ac:spMk id="133" creationId="{228532C8-8AB9-45F7-9D2F-D3ABAF9CE8EF}"/>
          </ac:spMkLst>
        </pc:spChg>
        <pc:spChg chg="mod">
          <ac:chgData name="Kristian Venø" userId="1c462e33e14bacca" providerId="LiveId" clId="{0FED5898-AC96-4482-BDCC-D708E4533621}" dt="2025-01-19T14:23:44.022" v="1540" actId="13822"/>
          <ac:spMkLst>
            <pc:docMk/>
            <pc:sldMk cId="3649868667" sldId="352"/>
            <ac:spMk id="134" creationId="{6A645AFE-0BA8-4E44-B994-5FBC31B84E66}"/>
          </ac:spMkLst>
        </pc:spChg>
        <pc:spChg chg="mod">
          <ac:chgData name="Kristian Venø" userId="1c462e33e14bacca" providerId="LiveId" clId="{0FED5898-AC96-4482-BDCC-D708E4533621}" dt="2025-01-19T14:23:44.022" v="1540" actId="13822"/>
          <ac:spMkLst>
            <pc:docMk/>
            <pc:sldMk cId="3649868667" sldId="352"/>
            <ac:spMk id="135" creationId="{A1A23D1A-4ACC-4FCC-AC91-3D4CA79AF64A}"/>
          </ac:spMkLst>
        </pc:spChg>
        <pc:spChg chg="mod">
          <ac:chgData name="Kristian Venø" userId="1c462e33e14bacca" providerId="LiveId" clId="{0FED5898-AC96-4482-BDCC-D708E4533621}" dt="2025-01-19T14:23:44.022" v="1540" actId="13822"/>
          <ac:spMkLst>
            <pc:docMk/>
            <pc:sldMk cId="3649868667" sldId="352"/>
            <ac:spMk id="137" creationId="{DAACD958-B217-4B0F-AFA8-F704D7C8F7AF}"/>
          </ac:spMkLst>
        </pc:spChg>
        <pc:spChg chg="mod">
          <ac:chgData name="Kristian Venø" userId="1c462e33e14bacca" providerId="LiveId" clId="{0FED5898-AC96-4482-BDCC-D708E4533621}" dt="2025-01-19T14:23:44.022" v="1540" actId="13822"/>
          <ac:spMkLst>
            <pc:docMk/>
            <pc:sldMk cId="3649868667" sldId="352"/>
            <ac:spMk id="139" creationId="{3D58A3C1-6B0E-4456-A6EC-FBFA74C322E1}"/>
          </ac:spMkLst>
        </pc:spChg>
        <pc:spChg chg="mod">
          <ac:chgData name="Kristian Venø" userId="1c462e33e14bacca" providerId="LiveId" clId="{0FED5898-AC96-4482-BDCC-D708E4533621}" dt="2025-01-19T14:23:44.022" v="1540" actId="13822"/>
          <ac:spMkLst>
            <pc:docMk/>
            <pc:sldMk cId="3649868667" sldId="352"/>
            <ac:spMk id="140" creationId="{6F808FFB-E368-4CCD-B4E5-893A9D6C5EFD}"/>
          </ac:spMkLst>
        </pc:spChg>
        <pc:spChg chg="mod">
          <ac:chgData name="Kristian Venø" userId="1c462e33e14bacca" providerId="LiveId" clId="{0FED5898-AC96-4482-BDCC-D708E4533621}" dt="2025-01-19T14:23:44.022" v="1540" actId="13822"/>
          <ac:spMkLst>
            <pc:docMk/>
            <pc:sldMk cId="3649868667" sldId="352"/>
            <ac:spMk id="141" creationId="{D4B557B7-EDFA-4EF8-89C9-FBFBB928C221}"/>
          </ac:spMkLst>
        </pc:spChg>
        <pc:spChg chg="mod">
          <ac:chgData name="Kristian Venø" userId="1c462e33e14bacca" providerId="LiveId" clId="{0FED5898-AC96-4482-BDCC-D708E4533621}" dt="2025-01-19T14:23:44.022" v="1540" actId="13822"/>
          <ac:spMkLst>
            <pc:docMk/>
            <pc:sldMk cId="3649868667" sldId="352"/>
            <ac:spMk id="142" creationId="{198EF22C-EF46-4787-BC96-A12BEA68634F}"/>
          </ac:spMkLst>
        </pc:spChg>
        <pc:spChg chg="mod">
          <ac:chgData name="Kristian Venø" userId="1c462e33e14bacca" providerId="LiveId" clId="{0FED5898-AC96-4482-BDCC-D708E4533621}" dt="2025-01-19T14:23:44.022" v="1540" actId="13822"/>
          <ac:spMkLst>
            <pc:docMk/>
            <pc:sldMk cId="3649868667" sldId="352"/>
            <ac:spMk id="144" creationId="{9F5CC66B-4E3B-4946-BFBB-BFE2D1C524C4}"/>
          </ac:spMkLst>
        </pc:spChg>
        <pc:spChg chg="mod">
          <ac:chgData name="Kristian Venø" userId="1c462e33e14bacca" providerId="LiveId" clId="{0FED5898-AC96-4482-BDCC-D708E4533621}" dt="2025-01-19T14:22:11.265" v="1538" actId="207"/>
          <ac:spMkLst>
            <pc:docMk/>
            <pc:sldMk cId="3649868667" sldId="352"/>
            <ac:spMk id="145" creationId="{73238E84-3FBA-40B8-A1E7-664415369F90}"/>
          </ac:spMkLst>
        </pc:spChg>
        <pc:spChg chg="mod">
          <ac:chgData name="Kristian Venø" userId="1c462e33e14bacca" providerId="LiveId" clId="{0FED5898-AC96-4482-BDCC-D708E4533621}" dt="2025-01-19T14:23:44.022" v="1540" actId="13822"/>
          <ac:spMkLst>
            <pc:docMk/>
            <pc:sldMk cId="3649868667" sldId="352"/>
            <ac:spMk id="146" creationId="{4615AFC8-FA0F-45C7-9E02-D4605A5533BC}"/>
          </ac:spMkLst>
        </pc:spChg>
        <pc:grpChg chg="mod">
          <ac:chgData name="Kristian Venø" userId="1c462e33e14bacca" providerId="LiveId" clId="{0FED5898-AC96-4482-BDCC-D708E4533621}" dt="2025-01-19T14:25:24.278" v="1578" actId="14861"/>
          <ac:grpSpMkLst>
            <pc:docMk/>
            <pc:sldMk cId="3649868667" sldId="352"/>
            <ac:grpSpMk id="77" creationId="{5CB54D8B-CAD9-4A85-8FD4-5D3472580468}"/>
          </ac:grpSpMkLst>
        </pc:grpChg>
        <pc:grpChg chg="mod">
          <ac:chgData name="Kristian Venø" userId="1c462e33e14bacca" providerId="LiveId" clId="{0FED5898-AC96-4482-BDCC-D708E4533621}" dt="2025-01-19T14:24:49.573" v="1575" actId="14861"/>
          <ac:grpSpMkLst>
            <pc:docMk/>
            <pc:sldMk cId="3649868667" sldId="352"/>
            <ac:grpSpMk id="101" creationId="{743A7C91-CCD7-4D3E-B357-3F1FD6CA370F}"/>
          </ac:grpSpMkLst>
        </pc:grpChg>
        <pc:grpChg chg="mod">
          <ac:chgData name="Kristian Venø" userId="1c462e33e14bacca" providerId="LiveId" clId="{0FED5898-AC96-4482-BDCC-D708E4533621}" dt="2025-01-19T14:08:46.719" v="920" actId="14100"/>
          <ac:grpSpMkLst>
            <pc:docMk/>
            <pc:sldMk cId="3649868667" sldId="352"/>
            <ac:grpSpMk id="103" creationId="{C92261B2-CD9C-44AF-AFC3-F5933E373067}"/>
          </ac:grpSpMkLst>
        </pc:grpChg>
        <pc:grpChg chg="mod">
          <ac:chgData name="Kristian Venø" userId="1c462e33e14bacca" providerId="LiveId" clId="{0FED5898-AC96-4482-BDCC-D708E4533621}" dt="2025-01-19T14:25:41.920" v="1580" actId="14861"/>
          <ac:grpSpMkLst>
            <pc:docMk/>
            <pc:sldMk cId="3649868667" sldId="352"/>
            <ac:grpSpMk id="125" creationId="{D5AEE3B0-3241-4427-9F28-85DC1F78FD09}"/>
          </ac:grpSpMkLst>
        </pc:grpChg>
      </pc:sldChg>
      <pc:sldChg chg="delSp modSp mod">
        <pc:chgData name="Kristian Venø" userId="1c462e33e14bacca" providerId="LiveId" clId="{0FED5898-AC96-4482-BDCC-D708E4533621}" dt="2025-01-19T13:40:16.457" v="449" actId="1076"/>
        <pc:sldMkLst>
          <pc:docMk/>
          <pc:sldMk cId="363736010" sldId="404"/>
        </pc:sldMkLst>
        <pc:spChg chg="mod">
          <ac:chgData name="Kristian Venø" userId="1c462e33e14bacca" providerId="LiveId" clId="{0FED5898-AC96-4482-BDCC-D708E4533621}" dt="2025-01-19T13:40:16.457" v="449" actId="1076"/>
          <ac:spMkLst>
            <pc:docMk/>
            <pc:sldMk cId="363736010" sldId="404"/>
            <ac:spMk id="3" creationId="{78EB062E-3897-83C5-5254-C9542ABE28B4}"/>
          </ac:spMkLst>
        </pc:spChg>
        <pc:picChg chg="del mod">
          <ac:chgData name="Kristian Venø" userId="1c462e33e14bacca" providerId="LiveId" clId="{0FED5898-AC96-4482-BDCC-D708E4533621}" dt="2025-01-19T13:40:08.406" v="448" actId="478"/>
          <ac:picMkLst>
            <pc:docMk/>
            <pc:sldMk cId="363736010" sldId="404"/>
            <ac:picMk id="4" creationId="{59CE325A-759C-F1A6-0B32-183A2EEE3FDF}"/>
          </ac:picMkLst>
        </pc:picChg>
      </pc:sldChg>
      <pc:sldChg chg="addSp delSp modSp new mod modAnim">
        <pc:chgData name="Kristian Venø" userId="1c462e33e14bacca" providerId="LiveId" clId="{0FED5898-AC96-4482-BDCC-D708E4533621}" dt="2025-01-19T14:06:35.924" v="851" actId="404"/>
        <pc:sldMkLst>
          <pc:docMk/>
          <pc:sldMk cId="1145156793" sldId="405"/>
        </pc:sldMkLst>
        <pc:spChg chg="add mod">
          <ac:chgData name="Kristian Venø" userId="1c462e33e14bacca" providerId="LiveId" clId="{0FED5898-AC96-4482-BDCC-D708E4533621}" dt="2025-01-19T07:52:43.629" v="62" actId="1076"/>
          <ac:spMkLst>
            <pc:docMk/>
            <pc:sldMk cId="1145156793" sldId="405"/>
            <ac:spMk id="2" creationId="{1659B05C-E0D2-A45E-A601-B483422842AC}"/>
          </ac:spMkLst>
        </pc:spChg>
        <pc:spChg chg="add mod">
          <ac:chgData name="Kristian Venø" userId="1c462e33e14bacca" providerId="LiveId" clId="{0FED5898-AC96-4482-BDCC-D708E4533621}" dt="2025-01-19T14:06:35.924" v="851" actId="404"/>
          <ac:spMkLst>
            <pc:docMk/>
            <pc:sldMk cId="1145156793" sldId="405"/>
            <ac:spMk id="2" creationId="{E83F9E34-BF45-1FDE-0F8D-23800656A730}"/>
          </ac:spMkLst>
        </pc:spChg>
        <pc:spChg chg="add mod">
          <ac:chgData name="Kristian Venø" userId="1c462e33e14bacca" providerId="LiveId" clId="{0FED5898-AC96-4482-BDCC-D708E4533621}" dt="2025-01-19T07:52:43.629" v="62" actId="1076"/>
          <ac:spMkLst>
            <pc:docMk/>
            <pc:sldMk cId="1145156793" sldId="405"/>
            <ac:spMk id="3" creationId="{31A73961-6067-3014-FC57-E425BDE5922B}"/>
          </ac:spMkLst>
        </pc:spChg>
        <pc:spChg chg="add mod ord">
          <ac:chgData name="Kristian Venø" userId="1c462e33e14bacca" providerId="LiveId" clId="{0FED5898-AC96-4482-BDCC-D708E4533621}" dt="2025-01-19T13:54:19.716" v="572" actId="1076"/>
          <ac:spMkLst>
            <pc:docMk/>
            <pc:sldMk cId="1145156793" sldId="405"/>
            <ac:spMk id="3" creationId="{B248B16F-CA50-DB40-DBA7-B4F9AABE55A0}"/>
          </ac:spMkLst>
        </pc:spChg>
        <pc:spChg chg="add mod">
          <ac:chgData name="Kristian Venø" userId="1c462e33e14bacca" providerId="LiveId" clId="{0FED5898-AC96-4482-BDCC-D708E4533621}" dt="2025-01-19T07:52:43.629" v="62" actId="1076"/>
          <ac:spMkLst>
            <pc:docMk/>
            <pc:sldMk cId="1145156793" sldId="405"/>
            <ac:spMk id="4" creationId="{0EB89B5F-AC16-09B4-FACE-093E276CC1F4}"/>
          </ac:spMkLst>
        </pc:spChg>
        <pc:spChg chg="add mod">
          <ac:chgData name="Kristian Venø" userId="1c462e33e14bacca" providerId="LiveId" clId="{0FED5898-AC96-4482-BDCC-D708E4533621}" dt="2025-01-19T07:52:43.629" v="62" actId="1076"/>
          <ac:spMkLst>
            <pc:docMk/>
            <pc:sldMk cId="1145156793" sldId="405"/>
            <ac:spMk id="5" creationId="{486C74B6-A30C-DC2E-6ABB-BF7654E6A239}"/>
          </ac:spMkLst>
        </pc:spChg>
        <pc:spChg chg="add mod ord">
          <ac:chgData name="Kristian Venø" userId="1c462e33e14bacca" providerId="LiveId" clId="{0FED5898-AC96-4482-BDCC-D708E4533621}" dt="2025-01-19T13:42:49.703" v="462" actId="167"/>
          <ac:spMkLst>
            <pc:docMk/>
            <pc:sldMk cId="1145156793" sldId="405"/>
            <ac:spMk id="5" creationId="{A49B7737-F728-6D86-7A78-D807625E0F46}"/>
          </ac:spMkLst>
        </pc:spChg>
        <pc:spChg chg="add del mod">
          <ac:chgData name="Kristian Venø" userId="1c462e33e14bacca" providerId="LiveId" clId="{0FED5898-AC96-4482-BDCC-D708E4533621}" dt="2025-01-19T13:51:24.033" v="559" actId="478"/>
          <ac:spMkLst>
            <pc:docMk/>
            <pc:sldMk cId="1145156793" sldId="405"/>
            <ac:spMk id="6" creationId="{0628A6B4-1B74-2FBB-9560-BB682756CC42}"/>
          </ac:spMkLst>
        </pc:spChg>
        <pc:spChg chg="add mod">
          <ac:chgData name="Kristian Venø" userId="1c462e33e14bacca" providerId="LiveId" clId="{0FED5898-AC96-4482-BDCC-D708E4533621}" dt="2025-01-19T07:52:43.629" v="62" actId="1076"/>
          <ac:spMkLst>
            <pc:docMk/>
            <pc:sldMk cId="1145156793" sldId="405"/>
            <ac:spMk id="6" creationId="{BDCEB94A-F4BF-749E-B981-F8D6DCED6625}"/>
          </ac:spMkLst>
        </pc:spChg>
        <pc:spChg chg="mod topLvl">
          <ac:chgData name="Kristian Venø" userId="1c462e33e14bacca" providerId="LiveId" clId="{0FED5898-AC96-4482-BDCC-D708E4533621}" dt="2025-01-19T13:45:39.462" v="526" actId="164"/>
          <ac:spMkLst>
            <pc:docMk/>
            <pc:sldMk cId="1145156793" sldId="405"/>
            <ac:spMk id="11" creationId="{A1BF2DBE-CCA0-8E16-867F-BF4645090754}"/>
          </ac:spMkLst>
        </pc:spChg>
        <pc:spChg chg="mod topLvl">
          <ac:chgData name="Kristian Venø" userId="1c462e33e14bacca" providerId="LiveId" clId="{0FED5898-AC96-4482-BDCC-D708E4533621}" dt="2025-01-19T13:45:39.462" v="526" actId="164"/>
          <ac:spMkLst>
            <pc:docMk/>
            <pc:sldMk cId="1145156793" sldId="405"/>
            <ac:spMk id="12" creationId="{4E77EB28-2155-9F08-C32E-8BDC6893F3B2}"/>
          </ac:spMkLst>
        </pc:spChg>
        <pc:spChg chg="mod topLvl">
          <ac:chgData name="Kristian Venø" userId="1c462e33e14bacca" providerId="LiveId" clId="{0FED5898-AC96-4482-BDCC-D708E4533621}" dt="2025-01-19T13:45:39.462" v="526" actId="164"/>
          <ac:spMkLst>
            <pc:docMk/>
            <pc:sldMk cId="1145156793" sldId="405"/>
            <ac:spMk id="13" creationId="{E79D8606-33F6-9A9C-E343-EAD6C4009A1C}"/>
          </ac:spMkLst>
        </pc:spChg>
        <pc:spChg chg="mod topLvl">
          <ac:chgData name="Kristian Venø" userId="1c462e33e14bacca" providerId="LiveId" clId="{0FED5898-AC96-4482-BDCC-D708E4533621}" dt="2025-01-19T13:45:39.462" v="526" actId="164"/>
          <ac:spMkLst>
            <pc:docMk/>
            <pc:sldMk cId="1145156793" sldId="405"/>
            <ac:spMk id="14" creationId="{AC625CA5-5693-D229-0C5F-FEB83EC35BB1}"/>
          </ac:spMkLst>
        </pc:spChg>
        <pc:spChg chg="mod topLvl">
          <ac:chgData name="Kristian Venø" userId="1c462e33e14bacca" providerId="LiveId" clId="{0FED5898-AC96-4482-BDCC-D708E4533621}" dt="2025-01-19T13:45:39.462" v="526" actId="164"/>
          <ac:spMkLst>
            <pc:docMk/>
            <pc:sldMk cId="1145156793" sldId="405"/>
            <ac:spMk id="15" creationId="{8A4E70D9-AE3D-6FB2-E0DA-F5051475851D}"/>
          </ac:spMkLst>
        </pc:spChg>
        <pc:spChg chg="add mod">
          <ac:chgData name="Kristian Venø" userId="1c462e33e14bacca" providerId="LiveId" clId="{0FED5898-AC96-4482-BDCC-D708E4533621}" dt="2025-01-19T14:04:53.303" v="831" actId="1076"/>
          <ac:spMkLst>
            <pc:docMk/>
            <pc:sldMk cId="1145156793" sldId="405"/>
            <ac:spMk id="19" creationId="{38AD060D-8C5B-C485-F71D-689D88910E49}"/>
          </ac:spMkLst>
        </pc:spChg>
        <pc:spChg chg="add mod">
          <ac:chgData name="Kristian Venø" userId="1c462e33e14bacca" providerId="LiveId" clId="{0FED5898-AC96-4482-BDCC-D708E4533621}" dt="2025-01-19T14:05:00.151" v="832" actId="255"/>
          <ac:spMkLst>
            <pc:docMk/>
            <pc:sldMk cId="1145156793" sldId="405"/>
            <ac:spMk id="20" creationId="{6CA2F5D3-2F5F-B711-4A9B-2F5A019ECE80}"/>
          </ac:spMkLst>
        </pc:spChg>
        <pc:spChg chg="add mod">
          <ac:chgData name="Kristian Venø" userId="1c462e33e14bacca" providerId="LiveId" clId="{0FED5898-AC96-4482-BDCC-D708E4533621}" dt="2025-01-19T14:05:07.411" v="833" actId="255"/>
          <ac:spMkLst>
            <pc:docMk/>
            <pc:sldMk cId="1145156793" sldId="405"/>
            <ac:spMk id="21" creationId="{4F072984-B062-5BFC-ACCC-6835E913CFB3}"/>
          </ac:spMkLst>
        </pc:spChg>
        <pc:spChg chg="add del mod ord">
          <ac:chgData name="Kristian Venø" userId="1c462e33e14bacca" providerId="LiveId" clId="{0FED5898-AC96-4482-BDCC-D708E4533621}" dt="2025-01-19T13:41:18.488" v="452" actId="478"/>
          <ac:spMkLst>
            <pc:docMk/>
            <pc:sldMk cId="1145156793" sldId="405"/>
            <ac:spMk id="22" creationId="{7545101D-4E26-7774-6AF0-9A200CFDCC8C}"/>
          </ac:spMkLst>
        </pc:spChg>
        <pc:spChg chg="mod">
          <ac:chgData name="Kristian Venø" userId="1c462e33e14bacca" providerId="LiveId" clId="{0FED5898-AC96-4482-BDCC-D708E4533621}" dt="2025-01-19T13:49:56.765" v="546"/>
          <ac:spMkLst>
            <pc:docMk/>
            <pc:sldMk cId="1145156793" sldId="405"/>
            <ac:spMk id="23" creationId="{8BFB2CC9-F33B-8FF8-83AC-9D36A7750760}"/>
          </ac:spMkLst>
        </pc:spChg>
        <pc:spChg chg="add mod topLvl">
          <ac:chgData name="Kristian Venø" userId="1c462e33e14bacca" providerId="LiveId" clId="{0FED5898-AC96-4482-BDCC-D708E4533621}" dt="2025-01-19T14:05:31.548" v="836" actId="404"/>
          <ac:spMkLst>
            <pc:docMk/>
            <pc:sldMk cId="1145156793" sldId="405"/>
            <ac:spMk id="27" creationId="{915D6951-488E-A365-4EB8-0889121918C9}"/>
          </ac:spMkLst>
        </pc:spChg>
        <pc:spChg chg="add mod topLvl">
          <ac:chgData name="Kristian Venø" userId="1c462e33e14bacca" providerId="LiveId" clId="{0FED5898-AC96-4482-BDCC-D708E4533621}" dt="2025-01-19T14:05:31.548" v="836" actId="404"/>
          <ac:spMkLst>
            <pc:docMk/>
            <pc:sldMk cId="1145156793" sldId="405"/>
            <ac:spMk id="28" creationId="{EA13D2DD-F437-864C-09F1-04B5538E291D}"/>
          </ac:spMkLst>
        </pc:spChg>
        <pc:spChg chg="add mod topLvl">
          <ac:chgData name="Kristian Venø" userId="1c462e33e14bacca" providerId="LiveId" clId="{0FED5898-AC96-4482-BDCC-D708E4533621}" dt="2025-01-19T14:05:31.548" v="836" actId="404"/>
          <ac:spMkLst>
            <pc:docMk/>
            <pc:sldMk cId="1145156793" sldId="405"/>
            <ac:spMk id="29" creationId="{B70F8CAD-AE5F-35FB-3E35-3CC703728BDD}"/>
          </ac:spMkLst>
        </pc:spChg>
        <pc:spChg chg="add mod topLvl">
          <ac:chgData name="Kristian Venø" userId="1c462e33e14bacca" providerId="LiveId" clId="{0FED5898-AC96-4482-BDCC-D708E4533621}" dt="2025-01-19T14:05:31.548" v="836" actId="404"/>
          <ac:spMkLst>
            <pc:docMk/>
            <pc:sldMk cId="1145156793" sldId="405"/>
            <ac:spMk id="30" creationId="{C0599D25-AFB4-D24C-630A-6D942A93B4CB}"/>
          </ac:spMkLst>
        </pc:spChg>
        <pc:spChg chg="add mod topLvl">
          <ac:chgData name="Kristian Venø" userId="1c462e33e14bacca" providerId="LiveId" clId="{0FED5898-AC96-4482-BDCC-D708E4533621}" dt="2025-01-19T14:05:56.528" v="849" actId="1036"/>
          <ac:spMkLst>
            <pc:docMk/>
            <pc:sldMk cId="1145156793" sldId="405"/>
            <ac:spMk id="31" creationId="{08E90A92-E2C6-69AB-6981-F0E9292169CA}"/>
          </ac:spMkLst>
        </pc:spChg>
        <pc:spChg chg="add mod ord topLvl">
          <ac:chgData name="Kristian Venø" userId="1c462e33e14bacca" providerId="LiveId" clId="{0FED5898-AC96-4482-BDCC-D708E4533621}" dt="2025-01-19T14:05:31.548" v="836" actId="404"/>
          <ac:spMkLst>
            <pc:docMk/>
            <pc:sldMk cId="1145156793" sldId="405"/>
            <ac:spMk id="32" creationId="{7CF673E1-B564-98C8-837A-937B41893C5C}"/>
          </ac:spMkLst>
        </pc:spChg>
        <pc:spChg chg="add mod topLvl">
          <ac:chgData name="Kristian Venø" userId="1c462e33e14bacca" providerId="LiveId" clId="{0FED5898-AC96-4482-BDCC-D708E4533621}" dt="2025-01-19T14:05:31.548" v="836" actId="404"/>
          <ac:spMkLst>
            <pc:docMk/>
            <pc:sldMk cId="1145156793" sldId="405"/>
            <ac:spMk id="35" creationId="{AC8A891D-71F1-C45E-89A6-41A9D795A283}"/>
          </ac:spMkLst>
        </pc:spChg>
        <pc:spChg chg="mod">
          <ac:chgData name="Kristian Venø" userId="1c462e33e14bacca" providerId="LiveId" clId="{0FED5898-AC96-4482-BDCC-D708E4533621}" dt="2025-01-19T13:49:56.765" v="546"/>
          <ac:spMkLst>
            <pc:docMk/>
            <pc:sldMk cId="1145156793" sldId="405"/>
            <ac:spMk id="52" creationId="{E62D3E94-2643-A4F4-42F1-A181C26F807E}"/>
          </ac:spMkLst>
        </pc:spChg>
        <pc:spChg chg="mod">
          <ac:chgData name="Kristian Venø" userId="1c462e33e14bacca" providerId="LiveId" clId="{0FED5898-AC96-4482-BDCC-D708E4533621}" dt="2025-01-19T13:49:56.765" v="546"/>
          <ac:spMkLst>
            <pc:docMk/>
            <pc:sldMk cId="1145156793" sldId="405"/>
            <ac:spMk id="53" creationId="{5F49AD41-22CE-8EF6-2EA3-1E856D0BB0BE}"/>
          </ac:spMkLst>
        </pc:spChg>
        <pc:spChg chg="mod">
          <ac:chgData name="Kristian Venø" userId="1c462e33e14bacca" providerId="LiveId" clId="{0FED5898-AC96-4482-BDCC-D708E4533621}" dt="2025-01-19T13:49:56.765" v="546"/>
          <ac:spMkLst>
            <pc:docMk/>
            <pc:sldMk cId="1145156793" sldId="405"/>
            <ac:spMk id="56" creationId="{559B3F60-E3B1-BCB8-4DD1-16140B0CC890}"/>
          </ac:spMkLst>
        </pc:spChg>
        <pc:spChg chg="mod">
          <ac:chgData name="Kristian Venø" userId="1c462e33e14bacca" providerId="LiveId" clId="{0FED5898-AC96-4482-BDCC-D708E4533621}" dt="2025-01-19T13:49:56.765" v="546"/>
          <ac:spMkLst>
            <pc:docMk/>
            <pc:sldMk cId="1145156793" sldId="405"/>
            <ac:spMk id="59" creationId="{0DB1AF4A-940A-7576-5C9B-5129F3A57F58}"/>
          </ac:spMkLst>
        </pc:spChg>
        <pc:spChg chg="mod">
          <ac:chgData name="Kristian Venø" userId="1c462e33e14bacca" providerId="LiveId" clId="{0FED5898-AC96-4482-BDCC-D708E4533621}" dt="2025-01-19T13:49:56.765" v="546"/>
          <ac:spMkLst>
            <pc:docMk/>
            <pc:sldMk cId="1145156793" sldId="405"/>
            <ac:spMk id="60" creationId="{EA42579C-249A-9774-9A85-779F1C0A2094}"/>
          </ac:spMkLst>
        </pc:spChg>
        <pc:spChg chg="mod">
          <ac:chgData name="Kristian Venø" userId="1c462e33e14bacca" providerId="LiveId" clId="{0FED5898-AC96-4482-BDCC-D708E4533621}" dt="2025-01-19T13:49:56.765" v="546"/>
          <ac:spMkLst>
            <pc:docMk/>
            <pc:sldMk cId="1145156793" sldId="405"/>
            <ac:spMk id="61" creationId="{B82677A7-B34D-7690-BC18-93B5CE4B31FC}"/>
          </ac:spMkLst>
        </pc:spChg>
        <pc:spChg chg="mod">
          <ac:chgData name="Kristian Venø" userId="1c462e33e14bacca" providerId="LiveId" clId="{0FED5898-AC96-4482-BDCC-D708E4533621}" dt="2025-01-19T13:49:56.765" v="546"/>
          <ac:spMkLst>
            <pc:docMk/>
            <pc:sldMk cId="1145156793" sldId="405"/>
            <ac:spMk id="62" creationId="{2BAF42FE-19C9-1860-8F2D-D00C70C5A5F3}"/>
          </ac:spMkLst>
        </pc:spChg>
        <pc:spChg chg="mod">
          <ac:chgData name="Kristian Venø" userId="1c462e33e14bacca" providerId="LiveId" clId="{0FED5898-AC96-4482-BDCC-D708E4533621}" dt="2025-01-19T13:49:56.765" v="546"/>
          <ac:spMkLst>
            <pc:docMk/>
            <pc:sldMk cId="1145156793" sldId="405"/>
            <ac:spMk id="65" creationId="{46D46EE6-D8E9-BE63-3F4E-470801E2905F}"/>
          </ac:spMkLst>
        </pc:spChg>
        <pc:spChg chg="mod">
          <ac:chgData name="Kristian Venø" userId="1c462e33e14bacca" providerId="LiveId" clId="{0FED5898-AC96-4482-BDCC-D708E4533621}" dt="2025-01-19T13:49:56.765" v="546"/>
          <ac:spMkLst>
            <pc:docMk/>
            <pc:sldMk cId="1145156793" sldId="405"/>
            <ac:spMk id="68" creationId="{125C0B0B-5ED6-EBBB-F0B0-AF36851F969B}"/>
          </ac:spMkLst>
        </pc:spChg>
        <pc:spChg chg="add mod topLvl">
          <ac:chgData name="Kristian Venø" userId="1c462e33e14bacca" providerId="LiveId" clId="{0FED5898-AC96-4482-BDCC-D708E4533621}" dt="2025-01-19T14:04:19.404" v="825" actId="2711"/>
          <ac:spMkLst>
            <pc:docMk/>
            <pc:sldMk cId="1145156793" sldId="405"/>
            <ac:spMk id="76" creationId="{23C6417A-D9AB-6F8D-BFF5-F45ADE5B1403}"/>
          </ac:spMkLst>
        </pc:spChg>
        <pc:spChg chg="add mod ord">
          <ac:chgData name="Kristian Venø" userId="1c462e33e14bacca" providerId="LiveId" clId="{0FED5898-AC96-4482-BDCC-D708E4533621}" dt="2025-01-19T14:04:19.404" v="825" actId="2711"/>
          <ac:spMkLst>
            <pc:docMk/>
            <pc:sldMk cId="1145156793" sldId="405"/>
            <ac:spMk id="78" creationId="{86D871A8-600E-C519-9DBB-E7ADB19C9BCD}"/>
          </ac:spMkLst>
        </pc:spChg>
        <pc:grpChg chg="add mod">
          <ac:chgData name="Kristian Venø" userId="1c462e33e14bacca" providerId="LiveId" clId="{0FED5898-AC96-4482-BDCC-D708E4533621}" dt="2025-01-19T13:46:10.682" v="532" actId="1076"/>
          <ac:grpSpMkLst>
            <pc:docMk/>
            <pc:sldMk cId="1145156793" sldId="405"/>
            <ac:grpSpMk id="7" creationId="{CC87B167-E552-88A0-EE3C-90AD2DD43433}"/>
          </ac:grpSpMkLst>
        </pc:grpChg>
        <pc:grpChg chg="add mod">
          <ac:chgData name="Kristian Venø" userId="1c462e33e14bacca" providerId="LiveId" clId="{0FED5898-AC96-4482-BDCC-D708E4533621}" dt="2025-01-19T14:05:31.548" v="836" actId="404"/>
          <ac:grpSpMkLst>
            <pc:docMk/>
            <pc:sldMk cId="1145156793" sldId="405"/>
            <ac:grpSpMk id="9" creationId="{8FDFAE4D-58EB-F016-17E8-9AF8FC873409}"/>
          </ac:grpSpMkLst>
        </pc:grpChg>
        <pc:grpChg chg="add del mod">
          <ac:chgData name="Kristian Venø" userId="1c462e33e14bacca" providerId="LiveId" clId="{0FED5898-AC96-4482-BDCC-D708E4533621}" dt="2025-01-19T13:34:17.244" v="435" actId="165"/>
          <ac:grpSpMkLst>
            <pc:docMk/>
            <pc:sldMk cId="1145156793" sldId="405"/>
            <ac:grpSpMk id="10" creationId="{4FD687BC-2A8A-83E6-6100-F96483359491}"/>
          </ac:grpSpMkLst>
        </pc:grpChg>
        <pc:grpChg chg="del mod">
          <ac:chgData name="Kristian Venø" userId="1c462e33e14bacca" providerId="LiveId" clId="{0FED5898-AC96-4482-BDCC-D708E4533621}" dt="2025-01-19T13:50:39.064" v="555" actId="478"/>
          <ac:grpSpMkLst>
            <pc:docMk/>
            <pc:sldMk cId="1145156793" sldId="405"/>
            <ac:grpSpMk id="10" creationId="{82E1893B-FD28-9365-BF72-27BB9D4ED52E}"/>
          </ac:grpSpMkLst>
        </pc:grpChg>
        <pc:grpChg chg="add mod ord topLvl">
          <ac:chgData name="Kristian Venø" userId="1c462e33e14bacca" providerId="LiveId" clId="{0FED5898-AC96-4482-BDCC-D708E4533621}" dt="2025-01-19T14:05:31.548" v="836" actId="404"/>
          <ac:grpSpMkLst>
            <pc:docMk/>
            <pc:sldMk cId="1145156793" sldId="405"/>
            <ac:grpSpMk id="26" creationId="{DD2E14B2-D061-06C8-33D7-F2B6B7B24C19}"/>
          </ac:grpSpMkLst>
        </pc:grpChg>
        <pc:grpChg chg="add mod">
          <ac:chgData name="Kristian Venø" userId="1c462e33e14bacca" providerId="LiveId" clId="{0FED5898-AC96-4482-BDCC-D708E4533621}" dt="2025-01-19T13:46:10.682" v="532" actId="1076"/>
          <ac:grpSpMkLst>
            <pc:docMk/>
            <pc:sldMk cId="1145156793" sldId="405"/>
            <ac:grpSpMk id="38" creationId="{0BE8F4DC-329A-0962-66AA-72323CD2D78E}"/>
          </ac:grpSpMkLst>
        </pc:grpChg>
        <pc:grpChg chg="add mod">
          <ac:chgData name="Kristian Venø" userId="1c462e33e14bacca" providerId="LiveId" clId="{0FED5898-AC96-4482-BDCC-D708E4533621}" dt="2025-01-19T13:46:10.682" v="532" actId="1076"/>
          <ac:grpSpMkLst>
            <pc:docMk/>
            <pc:sldMk cId="1145156793" sldId="405"/>
            <ac:grpSpMk id="39" creationId="{16AC5586-E80F-B897-FBF0-3EDC092794A3}"/>
          </ac:grpSpMkLst>
        </pc:grpChg>
        <pc:grpChg chg="add mod">
          <ac:chgData name="Kristian Venø" userId="1c462e33e14bacca" providerId="LiveId" clId="{0FED5898-AC96-4482-BDCC-D708E4533621}" dt="2025-01-19T13:46:10.682" v="532" actId="1076"/>
          <ac:grpSpMkLst>
            <pc:docMk/>
            <pc:sldMk cId="1145156793" sldId="405"/>
            <ac:grpSpMk id="40" creationId="{448DDBF6-2712-CA0E-C79B-11A21A82C998}"/>
          </ac:grpSpMkLst>
        </pc:grpChg>
        <pc:grpChg chg="add del mod">
          <ac:chgData name="Kristian Venø" userId="1c462e33e14bacca" providerId="LiveId" clId="{0FED5898-AC96-4482-BDCC-D708E4533621}" dt="2025-01-19T13:43:03.535" v="463" actId="165"/>
          <ac:grpSpMkLst>
            <pc:docMk/>
            <pc:sldMk cId="1145156793" sldId="405"/>
            <ac:grpSpMk id="41" creationId="{49D95BC8-3216-FBD2-FE23-C4281F6D8333}"/>
          </ac:grpSpMkLst>
        </pc:grpChg>
        <pc:grpChg chg="add del mod ord">
          <ac:chgData name="Kristian Venø" userId="1c462e33e14bacca" providerId="LiveId" clId="{0FED5898-AC96-4482-BDCC-D708E4533621}" dt="2025-01-19T13:56:56.092" v="659" actId="165"/>
          <ac:grpSpMkLst>
            <pc:docMk/>
            <pc:sldMk cId="1145156793" sldId="405"/>
            <ac:grpSpMk id="77" creationId="{112B114C-F6EB-C823-E07C-63E85FB4000E}"/>
          </ac:grpSpMkLst>
        </pc:grpChg>
        <pc:picChg chg="add mod">
          <ac:chgData name="Kristian Venø" userId="1c462e33e14bacca" providerId="LiveId" clId="{0FED5898-AC96-4482-BDCC-D708E4533621}" dt="2025-01-19T07:52:43.629" v="62" actId="1076"/>
          <ac:picMkLst>
            <pc:docMk/>
            <pc:sldMk cId="1145156793" sldId="405"/>
            <ac:picMk id="7" creationId="{AC853514-BEA0-17F7-A12A-0DB549FD6A84}"/>
          </ac:picMkLst>
        </pc:picChg>
        <pc:picChg chg="add mod">
          <ac:chgData name="Kristian Venø" userId="1c462e33e14bacca" providerId="LiveId" clId="{0FED5898-AC96-4482-BDCC-D708E4533621}" dt="2025-01-19T07:52:43.629" v="62" actId="1076"/>
          <ac:picMkLst>
            <pc:docMk/>
            <pc:sldMk cId="1145156793" sldId="405"/>
            <ac:picMk id="8" creationId="{91EF27F2-6C7C-F546-6F3B-50AFE1A356D1}"/>
          </ac:picMkLst>
        </pc:picChg>
        <pc:picChg chg="add mod">
          <ac:chgData name="Kristian Venø" userId="1c462e33e14bacca" providerId="LiveId" clId="{0FED5898-AC96-4482-BDCC-D708E4533621}" dt="2025-01-19T07:52:43.629" v="62" actId="1076"/>
          <ac:picMkLst>
            <pc:docMk/>
            <pc:sldMk cId="1145156793" sldId="405"/>
            <ac:picMk id="9" creationId="{40E51030-2861-287C-A504-D071F57B6942}"/>
          </ac:picMkLst>
        </pc:picChg>
        <pc:picChg chg="mod topLvl">
          <ac:chgData name="Kristian Venø" userId="1c462e33e14bacca" providerId="LiveId" clId="{0FED5898-AC96-4482-BDCC-D708E4533621}" dt="2025-01-19T13:34:56.989" v="438" actId="164"/>
          <ac:picMkLst>
            <pc:docMk/>
            <pc:sldMk cId="1145156793" sldId="405"/>
            <ac:picMk id="16" creationId="{CCC4C622-7688-9A25-A711-0FFD638C9862}"/>
          </ac:picMkLst>
        </pc:picChg>
        <pc:picChg chg="mod topLvl">
          <ac:chgData name="Kristian Venø" userId="1c462e33e14bacca" providerId="LiveId" clId="{0FED5898-AC96-4482-BDCC-D708E4533621}" dt="2025-01-19T13:34:45.174" v="437" actId="164"/>
          <ac:picMkLst>
            <pc:docMk/>
            <pc:sldMk cId="1145156793" sldId="405"/>
            <ac:picMk id="17" creationId="{D4833C67-069D-E219-0032-87CAF6FAE2D2}"/>
          </ac:picMkLst>
        </pc:picChg>
        <pc:picChg chg="mod topLvl">
          <ac:chgData name="Kristian Venø" userId="1c462e33e14bacca" providerId="LiveId" clId="{0FED5898-AC96-4482-BDCC-D708E4533621}" dt="2025-01-19T13:34:35.365" v="436" actId="164"/>
          <ac:picMkLst>
            <pc:docMk/>
            <pc:sldMk cId="1145156793" sldId="405"/>
            <ac:picMk id="18" creationId="{2918CF80-87E9-0534-C5DC-7F02D37C6E46}"/>
          </ac:picMkLst>
        </pc:picChg>
        <pc:picChg chg="add del mod topLvl">
          <ac:chgData name="Kristian Venø" userId="1c462e33e14bacca" providerId="LiveId" clId="{0FED5898-AC96-4482-BDCC-D708E4533621}" dt="2025-01-19T14:04:33.676" v="828" actId="1076"/>
          <ac:picMkLst>
            <pc:docMk/>
            <pc:sldMk cId="1145156793" sldId="405"/>
            <ac:picMk id="73" creationId="{D3B28222-1695-8958-60A4-45F5C4848107}"/>
          </ac:picMkLst>
        </pc:picChg>
        <pc:picChg chg="add mod ord">
          <ac:chgData name="Kristian Venø" userId="1c462e33e14bacca" providerId="LiveId" clId="{0FED5898-AC96-4482-BDCC-D708E4533621}" dt="2025-01-19T13:53:05.615" v="569"/>
          <ac:picMkLst>
            <pc:docMk/>
            <pc:sldMk cId="1145156793" sldId="405"/>
            <ac:picMk id="74" creationId="{7EB5783F-1114-591A-4255-1D0FF37851FB}"/>
          </ac:picMkLst>
        </pc:picChg>
        <pc:cxnChg chg="add mod">
          <ac:chgData name="Kristian Venø" userId="1c462e33e14bacca" providerId="LiveId" clId="{0FED5898-AC96-4482-BDCC-D708E4533621}" dt="2025-01-19T13:07:36.173" v="325" actId="164"/>
          <ac:cxnSpMkLst>
            <pc:docMk/>
            <pc:sldMk cId="1145156793" sldId="405"/>
            <ac:cxnSpMk id="4" creationId="{9FEA5FF9-07FD-52BC-8444-B3F3DF79D02B}"/>
          </ac:cxnSpMkLst>
        </pc:cxnChg>
        <pc:cxnChg chg="add mod">
          <ac:chgData name="Kristian Venø" userId="1c462e33e14bacca" providerId="LiveId" clId="{0FED5898-AC96-4482-BDCC-D708E4533621}" dt="2025-01-19T14:05:31.548" v="836" actId="404"/>
          <ac:cxnSpMkLst>
            <pc:docMk/>
            <pc:sldMk cId="1145156793" sldId="405"/>
            <ac:cxnSpMk id="8" creationId="{6C71350B-2F92-1CB0-B05A-04BCD596EBB5}"/>
          </ac:cxnSpMkLst>
        </pc:cxnChg>
        <pc:cxnChg chg="add mod ord">
          <ac:chgData name="Kristian Venø" userId="1c462e33e14bacca" providerId="LiveId" clId="{0FED5898-AC96-4482-BDCC-D708E4533621}" dt="2025-01-19T13:47:46.006" v="539" actId="164"/>
          <ac:cxnSpMkLst>
            <pc:docMk/>
            <pc:sldMk cId="1145156793" sldId="405"/>
            <ac:cxnSpMk id="34" creationId="{DE021A60-7319-0671-1674-9B2204ED6584}"/>
          </ac:cxnSpMkLst>
        </pc:cxnChg>
      </pc:sldChg>
      <pc:sldChg chg="modSp add mod">
        <pc:chgData name="Kristian Venø" userId="1c462e33e14bacca" providerId="LiveId" clId="{0FED5898-AC96-4482-BDCC-D708E4533621}" dt="2025-01-19T14:28:00.806" v="1616" actId="1076"/>
        <pc:sldMkLst>
          <pc:docMk/>
          <pc:sldMk cId="1475350777" sldId="406"/>
        </pc:sldMkLst>
        <pc:spChg chg="mod">
          <ac:chgData name="Kristian Venø" userId="1c462e33e14bacca" providerId="LiveId" clId="{0FED5898-AC96-4482-BDCC-D708E4533621}" dt="2025-01-19T14:28:00.806" v="1616" actId="1076"/>
          <ac:spMkLst>
            <pc:docMk/>
            <pc:sldMk cId="1475350777" sldId="406"/>
            <ac:spMk id="3" creationId="{E143BAC6-C4D6-AA82-BE58-B8B30DDA784B}"/>
          </ac:spMkLst>
        </pc:spChg>
      </pc:sldChg>
      <pc:sldChg chg="del">
        <pc:chgData name="Kristian Venø" userId="1c462e33e14bacca" providerId="LiveId" clId="{0FED5898-AC96-4482-BDCC-D708E4533621}" dt="2025-01-19T07:35:23.715" v="0" actId="47"/>
        <pc:sldMkLst>
          <pc:docMk/>
          <pc:sldMk cId="3115533653" sldId="452"/>
        </pc:sldMkLst>
      </pc:sldChg>
      <pc:sldChg chg="del">
        <pc:chgData name="Kristian Venø" userId="1c462e33e14bacca" providerId="LiveId" clId="{0FED5898-AC96-4482-BDCC-D708E4533621}" dt="2025-01-19T07:35:24.074" v="1" actId="47"/>
        <pc:sldMkLst>
          <pc:docMk/>
          <pc:sldMk cId="2414248703" sldId="454"/>
        </pc:sldMkLst>
      </pc:sldChg>
      <pc:sldChg chg="del">
        <pc:chgData name="Kristian Venø" userId="1c462e33e14bacca" providerId="LiveId" clId="{0FED5898-AC96-4482-BDCC-D708E4533621}" dt="2025-01-19T07:35:35.542" v="8" actId="47"/>
        <pc:sldMkLst>
          <pc:docMk/>
          <pc:sldMk cId="1169936147" sldId="455"/>
        </pc:sldMkLst>
      </pc:sldChg>
      <pc:sldChg chg="del">
        <pc:chgData name="Kristian Venø" userId="1c462e33e14bacca" providerId="LiveId" clId="{0FED5898-AC96-4482-BDCC-D708E4533621}" dt="2025-01-19T07:35:24.387" v="2" actId="47"/>
        <pc:sldMkLst>
          <pc:docMk/>
          <pc:sldMk cId="3316273195" sldId="456"/>
        </pc:sldMkLst>
      </pc:sldChg>
      <pc:sldChg chg="del">
        <pc:chgData name="Kristian Venø" userId="1c462e33e14bacca" providerId="LiveId" clId="{0FED5898-AC96-4482-BDCC-D708E4533621}" dt="2025-01-19T07:35:24.809" v="3" actId="47"/>
        <pc:sldMkLst>
          <pc:docMk/>
          <pc:sldMk cId="3625951749" sldId="472"/>
        </pc:sldMkLst>
      </pc:sldChg>
      <pc:sldChg chg="del">
        <pc:chgData name="Kristian Venø" userId="1c462e33e14bacca" providerId="LiveId" clId="{0FED5898-AC96-4482-BDCC-D708E4533621}" dt="2025-01-19T07:35:25.855" v="4" actId="47"/>
        <pc:sldMkLst>
          <pc:docMk/>
          <pc:sldMk cId="2678973608" sldId="484"/>
        </pc:sldMkLst>
      </pc:sldChg>
      <pc:sldChg chg="del">
        <pc:chgData name="Kristian Venø" userId="1c462e33e14bacca" providerId="LiveId" clId="{0FED5898-AC96-4482-BDCC-D708E4533621}" dt="2025-01-19T07:35:25.902" v="5" actId="47"/>
        <pc:sldMkLst>
          <pc:docMk/>
          <pc:sldMk cId="2925699420" sldId="485"/>
        </pc:sldMkLst>
      </pc:sldChg>
      <pc:sldChg chg="del">
        <pc:chgData name="Kristian Venø" userId="1c462e33e14bacca" providerId="LiveId" clId="{0FED5898-AC96-4482-BDCC-D708E4533621}" dt="2025-01-19T07:35:26.808" v="6" actId="47"/>
        <pc:sldMkLst>
          <pc:docMk/>
          <pc:sldMk cId="772733944" sldId="489"/>
        </pc:sldMkLst>
      </pc:sldChg>
      <pc:sldChg chg="del">
        <pc:chgData name="Kristian Venø" userId="1c462e33e14bacca" providerId="LiveId" clId="{0FED5898-AC96-4482-BDCC-D708E4533621}" dt="2025-01-19T07:35:28.776" v="7" actId="47"/>
        <pc:sldMkLst>
          <pc:docMk/>
          <pc:sldMk cId="2580050603" sldId="491"/>
        </pc:sldMkLst>
      </pc:sldChg>
      <pc:sldMasterChg chg="addSldLayout delSldLayout">
        <pc:chgData name="Kristian Venø" userId="1c462e33e14bacca" providerId="LiveId" clId="{0FED5898-AC96-4482-BDCC-D708E4533621}" dt="2025-01-19T14:28:04.210" v="1617" actId="47"/>
        <pc:sldMasterMkLst>
          <pc:docMk/>
          <pc:sldMasterMk cId="180999990" sldId="2147483648"/>
        </pc:sldMasterMkLst>
        <pc:sldLayoutChg chg="add del">
          <pc:chgData name="Kristian Venø" userId="1c462e33e14bacca" providerId="LiveId" clId="{0FED5898-AC96-4482-BDCC-D708E4533621}" dt="2025-01-19T14:28:04.210" v="1617" actId="47"/>
          <pc:sldLayoutMkLst>
            <pc:docMk/>
            <pc:sldMasterMk cId="180999990" sldId="2147483648"/>
            <pc:sldLayoutMk cId="2475259850" sldId="214748375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41:55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7846,'0'9'-205,"0"1"1,0-6 288,0 5 0,0-4 1,0 4-166,0 2 1,1-3-1,4-1 81,4-1 0,9 5 0,4-3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41:55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7846,'0'9'-205,"0"1"1,0-6 288,0 5 0,0-4 1,0 4-166,0 2 1,1-3-1,4-1 81,4-1 0,9 5 0,4-3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31/01/2025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2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Starter med at informere om hvordan BM i FLV arbejder og deres roller. Dernæst taler</a:t>
            </a:r>
            <a:r>
              <a:rPr lang="da-DK" baseline="0" dirty="0" smtClean="0"/>
              <a:t> jeg om at under deres uddannelser i det vertikale forløb  (GSU,OS,MAU) uddannes i ledelse, føring (og lidt styring), samtidigt udvikles de deres fag-faglighed i et horisontalt forløb.</a:t>
            </a:r>
          </a:p>
          <a:p>
            <a:endParaRPr lang="da-DK" baseline="0" dirty="0" smtClean="0"/>
          </a:p>
          <a:p>
            <a:r>
              <a:rPr lang="da-DK" baseline="0" dirty="0" smtClean="0"/>
              <a:t>Afslutningsvis informerer jeg om, hvordan vi udvælger den næste BM, hvor vi ser efter:</a:t>
            </a:r>
            <a:br>
              <a:rPr lang="da-DK" baseline="0" dirty="0" smtClean="0"/>
            </a:br>
            <a:r>
              <a:rPr lang="da-DK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Solid faglighed</a:t>
            </a:r>
            <a:r>
              <a:rPr lang="da-DK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Dette sikrer, at kandidaten kan træffe informerede beslutninger og opretholde høje standarder i deres arbejde.</a:t>
            </a:r>
          </a:p>
          <a:p>
            <a:endParaRPr lang="da-DK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Ledelsestalent</a:t>
            </a:r>
            <a:r>
              <a:rPr lang="da-DK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Kandidaterne skal demonstrere evnen til at lede andre, herunder at motivere, inspirere og guide deres kollegaer og have en reel interesse i at udforske og udvikle deres ledelseskompetencer.</a:t>
            </a:r>
          </a:p>
          <a:p>
            <a:endParaRPr lang="da-DK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Personlige kompetencer</a:t>
            </a:r>
            <a:r>
              <a:rPr lang="da-DK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Såsom integritet, ansvarlighed og evnen til at handle etisk er centrale for at opbygge tillid og troværdighed.</a:t>
            </a:r>
          </a:p>
          <a:p>
            <a:endParaRPr lang="da-DK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Korpsånd og værdier</a:t>
            </a:r>
            <a:r>
              <a:rPr lang="da-DK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Kandidaterne skal afspejle og fremme Flyvevåbnets værdier og korpsånd.</a:t>
            </a:r>
          </a:p>
          <a:p>
            <a:endParaRPr lang="da-DK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Evne til at gå forrest</a:t>
            </a:r>
            <a:r>
              <a:rPr lang="da-DK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Kandidaten skal være villig til at tage føringen og demonstrere den ønskede adfærd.</a:t>
            </a:r>
          </a:p>
          <a:p>
            <a:endParaRPr lang="da-DK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Alder og erfaring</a:t>
            </a:r>
            <a:r>
              <a:rPr lang="da-DK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Mens tjenestealder kan give en indikation af erfaring, bør den ikke være det eneste kriterium. Fokus skal i stedet være på de kompetencer, som kandidaten har opbygget, og kandidatens potentiale for fremtidig udvikling.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2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Starter med at informere om hvordan BM i FLV arbejder og deres roller. Dernæst taler</a:t>
            </a:r>
            <a:r>
              <a:rPr lang="da-DK" baseline="0" dirty="0" smtClean="0"/>
              <a:t> jeg om at under deres uddannelser i det vertikale forløb  (GSU,OS,MAU) uddannes i ledelse, føring (og lidt styring), samtidigt udvikles de deres fag-faglighed i et horisontalt forløb.</a:t>
            </a:r>
          </a:p>
          <a:p>
            <a:endParaRPr lang="da-DK" baseline="0" dirty="0" smtClean="0"/>
          </a:p>
          <a:p>
            <a:r>
              <a:rPr lang="da-DK" baseline="0" dirty="0" smtClean="0"/>
              <a:t>Afslutningsvis informerer jeg om, hvordan vi udvælger den næste BM, hvor vi ser efter:</a:t>
            </a:r>
            <a:br>
              <a:rPr lang="da-DK" baseline="0" dirty="0" smtClean="0"/>
            </a:br>
            <a:r>
              <a:rPr lang="da-DK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Solid faglighed</a:t>
            </a:r>
            <a:r>
              <a:rPr lang="da-DK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Dette sikrer, at kandidaten kan træffe informerede beslutninger og opretholde høje standarder i deres arbejde.</a:t>
            </a:r>
          </a:p>
          <a:p>
            <a:endParaRPr lang="da-DK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Ledelsestalent</a:t>
            </a:r>
            <a:r>
              <a:rPr lang="da-DK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Kandidaterne skal demonstrere evnen til at lede andre, herunder at motivere, inspirere og guide deres kollegaer og have en reel interesse i at udforske og udvikle deres ledelseskompetencer.</a:t>
            </a:r>
          </a:p>
          <a:p>
            <a:endParaRPr lang="da-DK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Personlige kompetencer</a:t>
            </a:r>
            <a:r>
              <a:rPr lang="da-DK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Såsom integritet, ansvarlighed og evnen til at handle etisk er centrale for at opbygge tillid og troværdighed.</a:t>
            </a:r>
          </a:p>
          <a:p>
            <a:endParaRPr lang="da-DK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Korpsånd og værdier</a:t>
            </a:r>
            <a:r>
              <a:rPr lang="da-DK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Kandidaterne skal afspejle og fremme Flyvevåbnets værdier og korpsånd.</a:t>
            </a:r>
          </a:p>
          <a:p>
            <a:endParaRPr lang="da-DK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Evne til at gå forrest</a:t>
            </a:r>
            <a:r>
              <a:rPr lang="da-DK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Kandidaten skal være villig til at tage føringen og demonstrere den ønskede adfærd.</a:t>
            </a:r>
          </a:p>
          <a:p>
            <a:endParaRPr lang="da-DK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Alder og erfaring</a:t>
            </a:r>
            <a:r>
              <a:rPr lang="da-DK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Mens tjenestealder kan give en indikation af erfaring, bør den ikke være det eneste kriterium. Fokus skal i stedet være på de kompetencer, som kandidaten har opbygget, og kandidatens potentiale for fremtidig udvikling.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3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gennemgang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befalingsmandens</a:t>
            </a:r>
            <a:r>
              <a:rPr lang="en-US" dirty="0" smtClean="0"/>
              <a:t> </a:t>
            </a:r>
            <a:r>
              <a:rPr lang="en-US" dirty="0" err="1" smtClean="0"/>
              <a:t>rejse</a:t>
            </a:r>
            <a:r>
              <a:rPr lang="en-US" dirty="0" smtClean="0"/>
              <a:t> </a:t>
            </a:r>
            <a:r>
              <a:rPr lang="en-US" dirty="0" err="1" smtClean="0"/>
              <a:t>gennem</a:t>
            </a:r>
            <a:r>
              <a:rPr lang="en-US" dirty="0" smtClean="0"/>
              <a:t> FAK </a:t>
            </a:r>
            <a:r>
              <a:rPr lang="en-US" dirty="0" err="1" smtClean="0"/>
              <a:t>uddannelser</a:t>
            </a:r>
            <a:r>
              <a:rPr lang="en-US" dirty="0" smtClean="0"/>
              <a:t>, </a:t>
            </a:r>
            <a:r>
              <a:rPr lang="en-US" dirty="0" err="1" smtClean="0"/>
              <a:t>samt</a:t>
            </a:r>
            <a:r>
              <a:rPr lang="en-US" dirty="0" smtClean="0"/>
              <a:t> </a:t>
            </a:r>
            <a:r>
              <a:rPr lang="en-US" dirty="0" err="1" smtClean="0"/>
              <a:t>vores</a:t>
            </a:r>
            <a:r>
              <a:rPr lang="en-US" dirty="0" smtClean="0"/>
              <a:t> </a:t>
            </a:r>
            <a:r>
              <a:rPr lang="en-US" dirty="0" err="1" smtClean="0"/>
              <a:t>decentrale</a:t>
            </a:r>
            <a:r>
              <a:rPr lang="en-US" dirty="0" smtClean="0"/>
              <a:t> </a:t>
            </a:r>
            <a:r>
              <a:rPr lang="en-US" dirty="0" err="1" smtClean="0"/>
              <a:t>forløb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smtClean="0"/>
              <a:t> 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7F1BE-F184-BDA9-FA91-7AAE58A5A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0693B98-AB17-62A2-FAED-26DD3375A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AA61DEA-42A5-23B2-601F-64831A6D3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0E75D16-7F03-E58E-39F1-E25E2138B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59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5AB2-4194-4BA1-BD8F-4416AE028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490" y="664633"/>
            <a:ext cx="8029573" cy="884866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1B1306-C7E7-4FE6-B602-CE04C23A83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489" y="1716338"/>
            <a:ext cx="8029574" cy="27551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20" name="Picture Placeholder 21">
            <a:extLst>
              <a:ext uri="{FF2B5EF4-FFF2-40B4-BE49-F238E27FC236}">
                <a16:creationId xmlns:a16="http://schemas.microsoft.com/office/drawing/2014/main" id="{F7C1A1E2-5B76-4C36-8E47-30D148F96A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" y="45720"/>
            <a:ext cx="1934744" cy="452074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9E405BBD-F16B-99B9-3AAD-6A2FB216E6ED}"/>
              </a:ext>
            </a:extLst>
          </p:cNvPr>
          <p:cNvCxnSpPr>
            <a:cxnSpLocks/>
          </p:cNvCxnSpPr>
          <p:nvPr userDrawn="1"/>
        </p:nvCxnSpPr>
        <p:spPr>
          <a:xfrm>
            <a:off x="8658224" y="4868100"/>
            <a:ext cx="0" cy="195263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Billede 13">
            <a:extLst>
              <a:ext uri="{FF2B5EF4-FFF2-40B4-BE49-F238E27FC236}">
                <a16:creationId xmlns:a16="http://schemas.microsoft.com/office/drawing/2014/main" id="{F7AFC214-483B-81ED-CB40-74EB5D6FB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715" y="4868100"/>
            <a:ext cx="209296" cy="1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0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2" name="Tjenestebrug">
            <a:extLst>
              <a:ext uri="{FF2B5EF4-FFF2-40B4-BE49-F238E27FC236}">
                <a16:creationId xmlns:a16="http://schemas.microsoft.com/office/drawing/2014/main" id="{D1868055-18E6-40E8-B805-B82F14A958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84859"/>
            <a:ext cx="2884400" cy="131489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3" name="Afklassificeret">
            <a:extLst>
              <a:ext uri="{FF2B5EF4-FFF2-40B4-BE49-F238E27FC236}">
                <a16:creationId xmlns:a16="http://schemas.microsoft.com/office/drawing/2014/main" id="{8126867F-BD3A-45BA-96EE-6E9AE4F5EE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2" y="207900"/>
            <a:ext cx="2884399" cy="95169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4" name="Brug">
            <a:extLst>
              <a:ext uri="{FF2B5EF4-FFF2-40B4-BE49-F238E27FC236}">
                <a16:creationId xmlns:a16="http://schemas.microsoft.com/office/drawing/2014/main" id="{4D132A4B-0CBB-44BA-AF01-4D0FCA5961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1" y="292356"/>
            <a:ext cx="2884399" cy="1323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pic>
        <p:nvPicPr>
          <p:cNvPr id="18" name="Picture Placeholder 21">
            <a:extLst>
              <a:ext uri="{FF2B5EF4-FFF2-40B4-BE49-F238E27FC236}">
                <a16:creationId xmlns:a16="http://schemas.microsoft.com/office/drawing/2014/main" id="{F7C1A1E2-5B76-4C36-8E47-30D148F96A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" y="45720"/>
            <a:ext cx="1934744" cy="45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1">
            <a:extLst>
              <a:ext uri="{FF2B5EF4-FFF2-40B4-BE49-F238E27FC236}">
                <a16:creationId xmlns:a16="http://schemas.microsoft.com/office/drawing/2014/main" id="{44A4A50B-FD9C-4417-869C-5CF0E135A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" y="45720"/>
            <a:ext cx="1934744" cy="452074"/>
          </a:xfrm>
          <a:prstGeom prst="rect">
            <a:avLst/>
          </a:prstGeom>
        </p:spPr>
      </p:pic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895509B4-8B62-2551-B775-3D9A0E418384}"/>
              </a:ext>
            </a:extLst>
          </p:cNvPr>
          <p:cNvCxnSpPr>
            <a:cxnSpLocks/>
          </p:cNvCxnSpPr>
          <p:nvPr userDrawn="1"/>
        </p:nvCxnSpPr>
        <p:spPr>
          <a:xfrm>
            <a:off x="8658224" y="4868100"/>
            <a:ext cx="0" cy="195263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Billede 4">
            <a:extLst>
              <a:ext uri="{FF2B5EF4-FFF2-40B4-BE49-F238E27FC236}">
                <a16:creationId xmlns:a16="http://schemas.microsoft.com/office/drawing/2014/main" id="{9C1C7D0D-D139-8931-A8E3-1EE6D3018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715" y="4868100"/>
            <a:ext cx="209296" cy="1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611"/>
            <a:ext cx="7886700" cy="554292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69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2" y="862972"/>
            <a:ext cx="8029573" cy="8848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2" y="1748668"/>
            <a:ext cx="8027987" cy="27542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cxnSp>
        <p:nvCxnSpPr>
          <p:cNvPr id="2" name="Lige forbindelse 1">
            <a:extLst>
              <a:ext uri="{FF2B5EF4-FFF2-40B4-BE49-F238E27FC236}">
                <a16:creationId xmlns:a16="http://schemas.microsoft.com/office/drawing/2014/main" id="{0997CEBC-399A-B48D-1217-99059BB17516}"/>
              </a:ext>
            </a:extLst>
          </p:cNvPr>
          <p:cNvCxnSpPr>
            <a:cxnSpLocks/>
          </p:cNvCxnSpPr>
          <p:nvPr userDrawn="1"/>
        </p:nvCxnSpPr>
        <p:spPr>
          <a:xfrm>
            <a:off x="8658224" y="4868100"/>
            <a:ext cx="0" cy="195263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C1548A82-D85E-F1EC-A746-8B3098C4BD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715" y="4868100"/>
            <a:ext cx="209296" cy="1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3" r:id="rId2"/>
    <p:sldLayoutId id="2147483744" r:id="rId3"/>
    <p:sldLayoutId id="2147483751" r:id="rId4"/>
  </p:sldLayoutIdLst>
  <p:hf hdr="0"/>
  <p:txStyles>
    <p:titleStyle>
      <a:lvl1pPr algn="l" defTabSz="685800" rtl="0" eaLnBrk="1" latinLnBrk="0" hangingPunct="1">
        <a:lnSpc>
          <a:spcPct val="102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76" userDrawn="1">
          <p15:clr>
            <a:srgbClr val="F26B43"/>
          </p15:clr>
        </p15:guide>
        <p15:guide id="3" orient="horz" pos="725" userDrawn="1">
          <p15:clr>
            <a:srgbClr val="F26B43"/>
          </p15:clr>
        </p15:guide>
        <p15:guide id="5" orient="horz" pos="3782" userDrawn="1">
          <p15:clr>
            <a:srgbClr val="F26B43"/>
          </p15:clr>
        </p15:guide>
        <p15:guide id="6" orient="horz" pos="1179" userDrawn="1">
          <p15:clr>
            <a:srgbClr val="F26B43"/>
          </p15:clr>
        </p15:guide>
        <p15:guide id="7" orient="horz" pos="1468" userDrawn="1">
          <p15:clr>
            <a:srgbClr val="F26B43"/>
          </p15:clr>
        </p15:guide>
        <p15:guide id="8" pos="55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customXml" Target="../ink/ink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customXml" Target="../ink/ink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9F0BFFD-C2EF-092B-8CD7-A89CF3324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32779677-C392-5AD9-DA74-7D6D8CC4D25D}"/>
                  </a:ext>
                </a:extLst>
              </p14:cNvPr>
              <p14:cNvContentPartPr/>
              <p14:nvPr/>
            </p14:nvContentPartPr>
            <p14:xfrm>
              <a:off x="1999046" y="2261681"/>
              <a:ext cx="20160" cy="3492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32779677-C392-5AD9-DA74-7D6D8CC4D2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3926" y="2246201"/>
                <a:ext cx="50760" cy="65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kstfelt 2">
            <a:extLst>
              <a:ext uri="{FF2B5EF4-FFF2-40B4-BE49-F238E27FC236}">
                <a16:creationId xmlns:a16="http://schemas.microsoft.com/office/drawing/2014/main" id="{78EB062E-3897-83C5-5254-C9542ABE28B4}"/>
              </a:ext>
            </a:extLst>
          </p:cNvPr>
          <p:cNvSpPr txBox="1"/>
          <p:nvPr/>
        </p:nvSpPr>
        <p:spPr>
          <a:xfrm>
            <a:off x="-121232" y="4720405"/>
            <a:ext cx="914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11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FLVCSG indlæg på FAK uddannelseskonference den 04. februar 2025</a:t>
            </a:r>
          </a:p>
        </p:txBody>
      </p:sp>
    </p:spTree>
    <p:extLst>
      <p:ext uri="{BB962C8B-B14F-4D97-AF65-F5344CB8AC3E}">
        <p14:creationId xmlns:p14="http://schemas.microsoft.com/office/powerpoint/2010/main" val="363736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77">
            <a:extLst>
              <a:ext uri="{FF2B5EF4-FFF2-40B4-BE49-F238E27FC236}">
                <a16:creationId xmlns:a16="http://schemas.microsoft.com/office/drawing/2014/main" id="{86D871A8-600E-C519-9DBB-E7ADB19C9BCD}"/>
              </a:ext>
            </a:extLst>
          </p:cNvPr>
          <p:cNvSpPr/>
          <p:nvPr/>
        </p:nvSpPr>
        <p:spPr>
          <a:xfrm>
            <a:off x="4571757" y="3206749"/>
            <a:ext cx="4572005" cy="196964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49B7737-F728-6D86-7A78-D807625E0F46}"/>
              </a:ext>
            </a:extLst>
          </p:cNvPr>
          <p:cNvSpPr/>
          <p:nvPr/>
        </p:nvSpPr>
        <p:spPr>
          <a:xfrm>
            <a:off x="-5" y="3173861"/>
            <a:ext cx="4572005" cy="1969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248B16F-CA50-DB40-DBA7-B4F9AABE55A0}"/>
              </a:ext>
            </a:extLst>
          </p:cNvPr>
          <p:cNvSpPr/>
          <p:nvPr/>
        </p:nvSpPr>
        <p:spPr>
          <a:xfrm>
            <a:off x="0" y="0"/>
            <a:ext cx="9144000" cy="32059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>
              <a:latin typeface="+mj-lt"/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1" y="951929"/>
            <a:ext cx="9143999" cy="1923351"/>
            <a:chOff x="1" y="951929"/>
            <a:chExt cx="9143999" cy="1923351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CC87B167-E552-88A0-EE3C-90AD2DD43433}"/>
                </a:ext>
              </a:extLst>
            </p:cNvPr>
            <p:cNvGrpSpPr/>
            <p:nvPr/>
          </p:nvGrpSpPr>
          <p:grpSpPr>
            <a:xfrm>
              <a:off x="1" y="951929"/>
              <a:ext cx="9143999" cy="1608788"/>
              <a:chOff x="1" y="1079125"/>
              <a:chExt cx="9143999" cy="1608788"/>
            </a:xfrm>
          </p:grpSpPr>
          <p:sp>
            <p:nvSpPr>
              <p:cNvPr id="11" name="Shape">
                <a:extLst>
                  <a:ext uri="{FF2B5EF4-FFF2-40B4-BE49-F238E27FC236}">
                    <a16:creationId xmlns:a16="http://schemas.microsoft.com/office/drawing/2014/main" id="{A1BF2DBE-CCA0-8E16-867F-BF4645090754}"/>
                  </a:ext>
                </a:extLst>
              </p:cNvPr>
              <p:cNvSpPr/>
              <p:nvPr/>
            </p:nvSpPr>
            <p:spPr>
              <a:xfrm>
                <a:off x="1" y="1079125"/>
                <a:ext cx="2034650" cy="1608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29" y="10809"/>
                    </a:moveTo>
                    <a:cubicBezTo>
                      <a:pt x="18429" y="9245"/>
                      <a:pt x="17968" y="7716"/>
                      <a:pt x="17149" y="6482"/>
                    </a:cubicBezTo>
                    <a:lnTo>
                      <a:pt x="17164" y="6464"/>
                    </a:lnTo>
                    <a:lnTo>
                      <a:pt x="16911" y="6134"/>
                    </a:lnTo>
                    <a:cubicBezTo>
                      <a:pt x="16658" y="5804"/>
                      <a:pt x="16375" y="5491"/>
                      <a:pt x="16077" y="5213"/>
                    </a:cubicBezTo>
                    <a:cubicBezTo>
                      <a:pt x="15184" y="4396"/>
                      <a:pt x="14127" y="3892"/>
                      <a:pt x="12996" y="3754"/>
                    </a:cubicBezTo>
                    <a:lnTo>
                      <a:pt x="12743" y="3719"/>
                    </a:lnTo>
                    <a:lnTo>
                      <a:pt x="12743" y="3719"/>
                    </a:lnTo>
                    <a:cubicBezTo>
                      <a:pt x="12609" y="3701"/>
                      <a:pt x="12475" y="3701"/>
                      <a:pt x="12356" y="3701"/>
                    </a:cubicBezTo>
                    <a:lnTo>
                      <a:pt x="0" y="3701"/>
                    </a:lnTo>
                    <a:lnTo>
                      <a:pt x="0" y="0"/>
                    </a:lnTo>
                    <a:lnTo>
                      <a:pt x="12356" y="0"/>
                    </a:lnTo>
                    <a:cubicBezTo>
                      <a:pt x="13770" y="0"/>
                      <a:pt x="15139" y="365"/>
                      <a:pt x="16405" y="1095"/>
                    </a:cubicBezTo>
                    <a:cubicBezTo>
                      <a:pt x="17774" y="1877"/>
                      <a:pt x="18980" y="3076"/>
                      <a:pt x="19873" y="4535"/>
                    </a:cubicBezTo>
                    <a:cubicBezTo>
                      <a:pt x="21005" y="6378"/>
                      <a:pt x="21600" y="8532"/>
                      <a:pt x="21600" y="10791"/>
                    </a:cubicBezTo>
                    <a:cubicBezTo>
                      <a:pt x="21600" y="12946"/>
                      <a:pt x="21064" y="15014"/>
                      <a:pt x="20022" y="16804"/>
                    </a:cubicBezTo>
                    <a:cubicBezTo>
                      <a:pt x="19977" y="16804"/>
                      <a:pt x="19933" y="16786"/>
                      <a:pt x="19888" y="16786"/>
                    </a:cubicBezTo>
                    <a:cubicBezTo>
                      <a:pt x="19829" y="16769"/>
                      <a:pt x="19769" y="16769"/>
                      <a:pt x="19709" y="16752"/>
                    </a:cubicBezTo>
                    <a:cubicBezTo>
                      <a:pt x="19620" y="16734"/>
                      <a:pt x="19516" y="16700"/>
                      <a:pt x="19427" y="16665"/>
                    </a:cubicBezTo>
                    <a:cubicBezTo>
                      <a:pt x="19382" y="16647"/>
                      <a:pt x="19322" y="16630"/>
                      <a:pt x="19278" y="16613"/>
                    </a:cubicBezTo>
                    <a:cubicBezTo>
                      <a:pt x="19159" y="16578"/>
                      <a:pt x="19040" y="16526"/>
                      <a:pt x="18921" y="16474"/>
                    </a:cubicBezTo>
                    <a:cubicBezTo>
                      <a:pt x="18906" y="16456"/>
                      <a:pt x="18876" y="16456"/>
                      <a:pt x="18846" y="16439"/>
                    </a:cubicBezTo>
                    <a:cubicBezTo>
                      <a:pt x="18712" y="16369"/>
                      <a:pt x="18578" y="16300"/>
                      <a:pt x="18444" y="16213"/>
                    </a:cubicBezTo>
                    <a:cubicBezTo>
                      <a:pt x="18414" y="16196"/>
                      <a:pt x="18370" y="16161"/>
                      <a:pt x="18340" y="16144"/>
                    </a:cubicBezTo>
                    <a:cubicBezTo>
                      <a:pt x="18251" y="16074"/>
                      <a:pt x="18146" y="16022"/>
                      <a:pt x="18057" y="15952"/>
                    </a:cubicBezTo>
                    <a:cubicBezTo>
                      <a:pt x="18012" y="15918"/>
                      <a:pt x="17968" y="15883"/>
                      <a:pt x="17923" y="15848"/>
                    </a:cubicBezTo>
                    <a:cubicBezTo>
                      <a:pt x="17849" y="15779"/>
                      <a:pt x="17759" y="15726"/>
                      <a:pt x="17685" y="15657"/>
                    </a:cubicBezTo>
                    <a:cubicBezTo>
                      <a:pt x="17640" y="15622"/>
                      <a:pt x="17596" y="15570"/>
                      <a:pt x="17551" y="15535"/>
                    </a:cubicBezTo>
                    <a:cubicBezTo>
                      <a:pt x="17477" y="15466"/>
                      <a:pt x="17402" y="15396"/>
                      <a:pt x="17328" y="15309"/>
                    </a:cubicBezTo>
                    <a:cubicBezTo>
                      <a:pt x="17283" y="15275"/>
                      <a:pt x="17238" y="15222"/>
                      <a:pt x="17209" y="15170"/>
                    </a:cubicBezTo>
                    <a:cubicBezTo>
                      <a:pt x="17194" y="15153"/>
                      <a:pt x="17179" y="15136"/>
                      <a:pt x="17164" y="15118"/>
                    </a:cubicBezTo>
                    <a:cubicBezTo>
                      <a:pt x="17983" y="13884"/>
                      <a:pt x="18429" y="12373"/>
                      <a:pt x="18429" y="10809"/>
                    </a:cubicBezTo>
                    <a:close/>
                    <a:moveTo>
                      <a:pt x="12356" y="17899"/>
                    </a:moveTo>
                    <a:lnTo>
                      <a:pt x="0" y="17899"/>
                    </a:lnTo>
                    <a:lnTo>
                      <a:pt x="0" y="21600"/>
                    </a:lnTo>
                    <a:lnTo>
                      <a:pt x="12356" y="21600"/>
                    </a:lnTo>
                    <a:cubicBezTo>
                      <a:pt x="13487" y="21600"/>
                      <a:pt x="14574" y="21374"/>
                      <a:pt x="15616" y="20905"/>
                    </a:cubicBezTo>
                    <a:cubicBezTo>
                      <a:pt x="15541" y="20853"/>
                      <a:pt x="15482" y="20801"/>
                      <a:pt x="15407" y="20749"/>
                    </a:cubicBezTo>
                    <a:cubicBezTo>
                      <a:pt x="15363" y="20714"/>
                      <a:pt x="15318" y="20679"/>
                      <a:pt x="15273" y="20644"/>
                    </a:cubicBezTo>
                    <a:cubicBezTo>
                      <a:pt x="15110" y="20523"/>
                      <a:pt x="14961" y="20401"/>
                      <a:pt x="14812" y="20262"/>
                    </a:cubicBezTo>
                    <a:cubicBezTo>
                      <a:pt x="14797" y="20262"/>
                      <a:pt x="14797" y="20245"/>
                      <a:pt x="14782" y="20245"/>
                    </a:cubicBezTo>
                    <a:cubicBezTo>
                      <a:pt x="14633" y="20123"/>
                      <a:pt x="14499" y="19984"/>
                      <a:pt x="14365" y="19845"/>
                    </a:cubicBezTo>
                    <a:cubicBezTo>
                      <a:pt x="14321" y="19810"/>
                      <a:pt x="14276" y="19758"/>
                      <a:pt x="14231" y="19723"/>
                    </a:cubicBezTo>
                    <a:cubicBezTo>
                      <a:pt x="14127" y="19619"/>
                      <a:pt x="14023" y="19515"/>
                      <a:pt x="13919" y="19393"/>
                    </a:cubicBezTo>
                    <a:cubicBezTo>
                      <a:pt x="13874" y="19341"/>
                      <a:pt x="13829" y="19306"/>
                      <a:pt x="13785" y="19254"/>
                    </a:cubicBezTo>
                    <a:cubicBezTo>
                      <a:pt x="13666" y="19115"/>
                      <a:pt x="13561" y="18993"/>
                      <a:pt x="13442" y="18854"/>
                    </a:cubicBezTo>
                    <a:cubicBezTo>
                      <a:pt x="13427" y="18837"/>
                      <a:pt x="13398" y="18802"/>
                      <a:pt x="13383" y="18785"/>
                    </a:cubicBezTo>
                    <a:cubicBezTo>
                      <a:pt x="13249" y="18629"/>
                      <a:pt x="13130" y="18455"/>
                      <a:pt x="13011" y="18281"/>
                    </a:cubicBezTo>
                    <a:cubicBezTo>
                      <a:pt x="12981" y="18229"/>
                      <a:pt x="12951" y="18194"/>
                      <a:pt x="12921" y="18142"/>
                    </a:cubicBezTo>
                    <a:cubicBezTo>
                      <a:pt x="12862" y="18055"/>
                      <a:pt x="12802" y="17968"/>
                      <a:pt x="12758" y="17899"/>
                    </a:cubicBezTo>
                    <a:cubicBezTo>
                      <a:pt x="12609" y="17899"/>
                      <a:pt x="12475" y="17899"/>
                      <a:pt x="12356" y="1789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38100" tIns="38100" rIns="38100" bIns="38100" anchor="ctr"/>
              <a:lstStyle/>
              <a:p>
                <a:endParaRPr sz="300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4E77EB28-2155-9F08-C32E-8BDC6893F3B2}"/>
                  </a:ext>
                </a:extLst>
              </p:cNvPr>
              <p:cNvSpPr/>
              <p:nvPr/>
            </p:nvSpPr>
            <p:spPr>
              <a:xfrm>
                <a:off x="7109350" y="1079125"/>
                <a:ext cx="2034650" cy="1608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71" y="10791"/>
                    </a:moveTo>
                    <a:cubicBezTo>
                      <a:pt x="3171" y="12355"/>
                      <a:pt x="3632" y="13884"/>
                      <a:pt x="4451" y="15118"/>
                    </a:cubicBezTo>
                    <a:lnTo>
                      <a:pt x="4436" y="15136"/>
                    </a:lnTo>
                    <a:lnTo>
                      <a:pt x="4689" y="15466"/>
                    </a:lnTo>
                    <a:cubicBezTo>
                      <a:pt x="5701" y="16804"/>
                      <a:pt x="7101" y="17655"/>
                      <a:pt x="8604" y="17846"/>
                    </a:cubicBezTo>
                    <a:lnTo>
                      <a:pt x="8857" y="17881"/>
                    </a:lnTo>
                    <a:lnTo>
                      <a:pt x="8857" y="17881"/>
                    </a:lnTo>
                    <a:cubicBezTo>
                      <a:pt x="8991" y="17899"/>
                      <a:pt x="9125" y="17899"/>
                      <a:pt x="9244" y="17899"/>
                    </a:cubicBezTo>
                    <a:lnTo>
                      <a:pt x="21600" y="17899"/>
                    </a:lnTo>
                    <a:lnTo>
                      <a:pt x="21600" y="21600"/>
                    </a:lnTo>
                    <a:lnTo>
                      <a:pt x="9244" y="21600"/>
                    </a:lnTo>
                    <a:cubicBezTo>
                      <a:pt x="7830" y="21600"/>
                      <a:pt x="6461" y="21235"/>
                      <a:pt x="5195" y="20505"/>
                    </a:cubicBezTo>
                    <a:cubicBezTo>
                      <a:pt x="3826" y="19723"/>
                      <a:pt x="2620" y="18524"/>
                      <a:pt x="1727" y="17065"/>
                    </a:cubicBezTo>
                    <a:cubicBezTo>
                      <a:pt x="595" y="15222"/>
                      <a:pt x="0" y="13068"/>
                      <a:pt x="0" y="10809"/>
                    </a:cubicBezTo>
                    <a:cubicBezTo>
                      <a:pt x="0" y="8654"/>
                      <a:pt x="536" y="6586"/>
                      <a:pt x="1578" y="4796"/>
                    </a:cubicBezTo>
                    <a:cubicBezTo>
                      <a:pt x="1623" y="4796"/>
                      <a:pt x="1667" y="4814"/>
                      <a:pt x="1712" y="4814"/>
                    </a:cubicBezTo>
                    <a:cubicBezTo>
                      <a:pt x="1771" y="4831"/>
                      <a:pt x="1831" y="4831"/>
                      <a:pt x="1891" y="4848"/>
                    </a:cubicBezTo>
                    <a:cubicBezTo>
                      <a:pt x="1980" y="4866"/>
                      <a:pt x="2084" y="4900"/>
                      <a:pt x="2173" y="4935"/>
                    </a:cubicBezTo>
                    <a:cubicBezTo>
                      <a:pt x="2218" y="4953"/>
                      <a:pt x="2278" y="4970"/>
                      <a:pt x="2322" y="4987"/>
                    </a:cubicBezTo>
                    <a:cubicBezTo>
                      <a:pt x="2441" y="5022"/>
                      <a:pt x="2560" y="5074"/>
                      <a:pt x="2665" y="5126"/>
                    </a:cubicBezTo>
                    <a:cubicBezTo>
                      <a:pt x="2694" y="5144"/>
                      <a:pt x="2709" y="5144"/>
                      <a:pt x="2739" y="5161"/>
                    </a:cubicBezTo>
                    <a:cubicBezTo>
                      <a:pt x="2873" y="5231"/>
                      <a:pt x="3007" y="5300"/>
                      <a:pt x="3141" y="5387"/>
                    </a:cubicBezTo>
                    <a:cubicBezTo>
                      <a:pt x="3186" y="5404"/>
                      <a:pt x="3215" y="5439"/>
                      <a:pt x="3260" y="5456"/>
                    </a:cubicBezTo>
                    <a:cubicBezTo>
                      <a:pt x="3349" y="5509"/>
                      <a:pt x="3439" y="5578"/>
                      <a:pt x="3543" y="5648"/>
                    </a:cubicBezTo>
                    <a:cubicBezTo>
                      <a:pt x="3588" y="5682"/>
                      <a:pt x="3632" y="5717"/>
                      <a:pt x="3677" y="5752"/>
                    </a:cubicBezTo>
                    <a:cubicBezTo>
                      <a:pt x="3751" y="5821"/>
                      <a:pt x="3841" y="5874"/>
                      <a:pt x="3915" y="5943"/>
                    </a:cubicBezTo>
                    <a:cubicBezTo>
                      <a:pt x="3960" y="5978"/>
                      <a:pt x="4004" y="6030"/>
                      <a:pt x="4049" y="6065"/>
                    </a:cubicBezTo>
                    <a:cubicBezTo>
                      <a:pt x="4123" y="6134"/>
                      <a:pt x="4198" y="6204"/>
                      <a:pt x="4272" y="6291"/>
                    </a:cubicBezTo>
                    <a:cubicBezTo>
                      <a:pt x="4317" y="6343"/>
                      <a:pt x="4362" y="6378"/>
                      <a:pt x="4391" y="6430"/>
                    </a:cubicBezTo>
                    <a:cubicBezTo>
                      <a:pt x="4406" y="6447"/>
                      <a:pt x="4421" y="6464"/>
                      <a:pt x="4436" y="6482"/>
                    </a:cubicBezTo>
                    <a:cubicBezTo>
                      <a:pt x="3617" y="7716"/>
                      <a:pt x="3171" y="9227"/>
                      <a:pt x="3171" y="10791"/>
                    </a:cubicBezTo>
                    <a:close/>
                    <a:moveTo>
                      <a:pt x="9244" y="3701"/>
                    </a:moveTo>
                    <a:lnTo>
                      <a:pt x="21600" y="3701"/>
                    </a:lnTo>
                    <a:lnTo>
                      <a:pt x="21600" y="0"/>
                    </a:lnTo>
                    <a:lnTo>
                      <a:pt x="9244" y="0"/>
                    </a:lnTo>
                    <a:cubicBezTo>
                      <a:pt x="8113" y="0"/>
                      <a:pt x="7026" y="226"/>
                      <a:pt x="5984" y="695"/>
                    </a:cubicBezTo>
                    <a:cubicBezTo>
                      <a:pt x="6044" y="747"/>
                      <a:pt x="6118" y="799"/>
                      <a:pt x="6178" y="834"/>
                    </a:cubicBezTo>
                    <a:cubicBezTo>
                      <a:pt x="6222" y="869"/>
                      <a:pt x="6282" y="904"/>
                      <a:pt x="6327" y="956"/>
                    </a:cubicBezTo>
                    <a:cubicBezTo>
                      <a:pt x="6475" y="1077"/>
                      <a:pt x="6639" y="1199"/>
                      <a:pt x="6788" y="1338"/>
                    </a:cubicBezTo>
                    <a:cubicBezTo>
                      <a:pt x="6803" y="1355"/>
                      <a:pt x="6818" y="1355"/>
                      <a:pt x="6833" y="1373"/>
                    </a:cubicBezTo>
                    <a:cubicBezTo>
                      <a:pt x="6967" y="1494"/>
                      <a:pt x="7101" y="1616"/>
                      <a:pt x="7235" y="1755"/>
                    </a:cubicBezTo>
                    <a:cubicBezTo>
                      <a:pt x="7279" y="1807"/>
                      <a:pt x="7324" y="1842"/>
                      <a:pt x="7369" y="1894"/>
                    </a:cubicBezTo>
                    <a:cubicBezTo>
                      <a:pt x="7473" y="1998"/>
                      <a:pt x="7577" y="2103"/>
                      <a:pt x="7666" y="2207"/>
                    </a:cubicBezTo>
                    <a:cubicBezTo>
                      <a:pt x="7711" y="2259"/>
                      <a:pt x="7756" y="2311"/>
                      <a:pt x="7800" y="2346"/>
                    </a:cubicBezTo>
                    <a:cubicBezTo>
                      <a:pt x="7919" y="2468"/>
                      <a:pt x="8024" y="2607"/>
                      <a:pt x="8128" y="2746"/>
                    </a:cubicBezTo>
                    <a:cubicBezTo>
                      <a:pt x="8143" y="2780"/>
                      <a:pt x="8172" y="2798"/>
                      <a:pt x="8202" y="2833"/>
                    </a:cubicBezTo>
                    <a:cubicBezTo>
                      <a:pt x="8336" y="2989"/>
                      <a:pt x="8455" y="3163"/>
                      <a:pt x="8574" y="3336"/>
                    </a:cubicBezTo>
                    <a:cubicBezTo>
                      <a:pt x="8604" y="3389"/>
                      <a:pt x="8634" y="3423"/>
                      <a:pt x="8664" y="3475"/>
                    </a:cubicBezTo>
                    <a:cubicBezTo>
                      <a:pt x="8723" y="3562"/>
                      <a:pt x="8783" y="3649"/>
                      <a:pt x="8828" y="3719"/>
                    </a:cubicBezTo>
                    <a:cubicBezTo>
                      <a:pt x="8976" y="3701"/>
                      <a:pt x="9110" y="3701"/>
                      <a:pt x="9244" y="37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miter lim="400000"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38100" tIns="38100" rIns="38100" bIns="38100" anchor="ctr"/>
              <a:lstStyle/>
              <a:p>
                <a:endParaRPr sz="300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E79D8606-33F6-9A9C-E343-EAD6C4009A1C}"/>
                  </a:ext>
                </a:extLst>
              </p:cNvPr>
              <p:cNvSpPr/>
              <p:nvPr/>
            </p:nvSpPr>
            <p:spPr>
              <a:xfrm>
                <a:off x="1093747" y="1079125"/>
                <a:ext cx="2946099" cy="1607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84" y="21583"/>
                    </a:moveTo>
                    <a:cubicBezTo>
                      <a:pt x="5408" y="21583"/>
                      <a:pt x="4462" y="21217"/>
                      <a:pt x="3588" y="20487"/>
                    </a:cubicBezTo>
                    <a:cubicBezTo>
                      <a:pt x="2642" y="19704"/>
                      <a:pt x="1809" y="18504"/>
                      <a:pt x="1193" y="17043"/>
                    </a:cubicBezTo>
                    <a:cubicBezTo>
                      <a:pt x="411" y="15200"/>
                      <a:pt x="0" y="13043"/>
                      <a:pt x="0" y="10783"/>
                    </a:cubicBezTo>
                    <a:cubicBezTo>
                      <a:pt x="0" y="8626"/>
                      <a:pt x="370" y="6557"/>
                      <a:pt x="1090" y="4765"/>
                    </a:cubicBezTo>
                    <a:cubicBezTo>
                      <a:pt x="1121" y="4765"/>
                      <a:pt x="1151" y="4783"/>
                      <a:pt x="1182" y="4783"/>
                    </a:cubicBezTo>
                    <a:cubicBezTo>
                      <a:pt x="1223" y="4800"/>
                      <a:pt x="1265" y="4800"/>
                      <a:pt x="1306" y="4817"/>
                    </a:cubicBezTo>
                    <a:cubicBezTo>
                      <a:pt x="1367" y="4835"/>
                      <a:pt x="1439" y="4870"/>
                      <a:pt x="1501" y="4904"/>
                    </a:cubicBezTo>
                    <a:cubicBezTo>
                      <a:pt x="1532" y="4922"/>
                      <a:pt x="1573" y="4939"/>
                      <a:pt x="1604" y="4957"/>
                    </a:cubicBezTo>
                    <a:cubicBezTo>
                      <a:pt x="1686" y="4991"/>
                      <a:pt x="1758" y="5043"/>
                      <a:pt x="1840" y="5096"/>
                    </a:cubicBezTo>
                    <a:cubicBezTo>
                      <a:pt x="1861" y="5113"/>
                      <a:pt x="1881" y="5113"/>
                      <a:pt x="1892" y="5130"/>
                    </a:cubicBezTo>
                    <a:cubicBezTo>
                      <a:pt x="1984" y="5200"/>
                      <a:pt x="2077" y="5270"/>
                      <a:pt x="2169" y="5357"/>
                    </a:cubicBezTo>
                    <a:cubicBezTo>
                      <a:pt x="2200" y="5374"/>
                      <a:pt x="2221" y="5409"/>
                      <a:pt x="2251" y="5426"/>
                    </a:cubicBezTo>
                    <a:cubicBezTo>
                      <a:pt x="2313" y="5478"/>
                      <a:pt x="2375" y="5548"/>
                      <a:pt x="2437" y="5617"/>
                    </a:cubicBezTo>
                    <a:cubicBezTo>
                      <a:pt x="2467" y="5652"/>
                      <a:pt x="2498" y="5687"/>
                      <a:pt x="2529" y="5722"/>
                    </a:cubicBezTo>
                    <a:cubicBezTo>
                      <a:pt x="2580" y="5791"/>
                      <a:pt x="2642" y="5843"/>
                      <a:pt x="2694" y="5913"/>
                    </a:cubicBezTo>
                    <a:cubicBezTo>
                      <a:pt x="2724" y="5948"/>
                      <a:pt x="2755" y="6000"/>
                      <a:pt x="2786" y="6035"/>
                    </a:cubicBezTo>
                    <a:cubicBezTo>
                      <a:pt x="2837" y="6104"/>
                      <a:pt x="2889" y="6174"/>
                      <a:pt x="2940" y="6261"/>
                    </a:cubicBezTo>
                    <a:cubicBezTo>
                      <a:pt x="2971" y="6296"/>
                      <a:pt x="3002" y="6348"/>
                      <a:pt x="3023" y="6400"/>
                    </a:cubicBezTo>
                    <a:cubicBezTo>
                      <a:pt x="3033" y="6417"/>
                      <a:pt x="3043" y="6435"/>
                      <a:pt x="3053" y="6452"/>
                    </a:cubicBezTo>
                    <a:cubicBezTo>
                      <a:pt x="2488" y="7687"/>
                      <a:pt x="2180" y="9217"/>
                      <a:pt x="2180" y="10783"/>
                    </a:cubicBezTo>
                    <a:cubicBezTo>
                      <a:pt x="2180" y="12348"/>
                      <a:pt x="2498" y="13878"/>
                      <a:pt x="3064" y="15113"/>
                    </a:cubicBezTo>
                    <a:lnTo>
                      <a:pt x="3053" y="15130"/>
                    </a:lnTo>
                    <a:lnTo>
                      <a:pt x="3228" y="15461"/>
                    </a:lnTo>
                    <a:cubicBezTo>
                      <a:pt x="3403" y="15791"/>
                      <a:pt x="3598" y="16104"/>
                      <a:pt x="3804" y="16383"/>
                    </a:cubicBezTo>
                    <a:cubicBezTo>
                      <a:pt x="4421" y="17200"/>
                      <a:pt x="5151" y="17704"/>
                      <a:pt x="5932" y="17844"/>
                    </a:cubicBezTo>
                    <a:lnTo>
                      <a:pt x="6107" y="17878"/>
                    </a:lnTo>
                    <a:lnTo>
                      <a:pt x="6107" y="17878"/>
                    </a:lnTo>
                    <a:cubicBezTo>
                      <a:pt x="6199" y="17896"/>
                      <a:pt x="6292" y="17896"/>
                      <a:pt x="6374" y="17896"/>
                    </a:cubicBezTo>
                    <a:lnTo>
                      <a:pt x="15205" y="17896"/>
                    </a:lnTo>
                    <a:cubicBezTo>
                      <a:pt x="15298" y="17896"/>
                      <a:pt x="15380" y="17896"/>
                      <a:pt x="15473" y="17878"/>
                    </a:cubicBezTo>
                    <a:cubicBezTo>
                      <a:pt x="15514" y="17965"/>
                      <a:pt x="15555" y="18052"/>
                      <a:pt x="15586" y="18122"/>
                    </a:cubicBezTo>
                    <a:cubicBezTo>
                      <a:pt x="15606" y="18174"/>
                      <a:pt x="15627" y="18209"/>
                      <a:pt x="15647" y="18261"/>
                    </a:cubicBezTo>
                    <a:cubicBezTo>
                      <a:pt x="15730" y="18435"/>
                      <a:pt x="15812" y="18609"/>
                      <a:pt x="15904" y="18765"/>
                    </a:cubicBezTo>
                    <a:cubicBezTo>
                      <a:pt x="15915" y="18800"/>
                      <a:pt x="15935" y="18817"/>
                      <a:pt x="15956" y="18852"/>
                    </a:cubicBezTo>
                    <a:cubicBezTo>
                      <a:pt x="16028" y="18991"/>
                      <a:pt x="16110" y="19113"/>
                      <a:pt x="16182" y="19252"/>
                    </a:cubicBezTo>
                    <a:cubicBezTo>
                      <a:pt x="16213" y="19304"/>
                      <a:pt x="16244" y="19357"/>
                      <a:pt x="16275" y="19391"/>
                    </a:cubicBezTo>
                    <a:cubicBezTo>
                      <a:pt x="16347" y="19496"/>
                      <a:pt x="16408" y="19600"/>
                      <a:pt x="16480" y="19704"/>
                    </a:cubicBezTo>
                    <a:cubicBezTo>
                      <a:pt x="16511" y="19757"/>
                      <a:pt x="16542" y="19791"/>
                      <a:pt x="16573" y="19844"/>
                    </a:cubicBezTo>
                    <a:cubicBezTo>
                      <a:pt x="16665" y="19983"/>
                      <a:pt x="16758" y="20104"/>
                      <a:pt x="16861" y="20226"/>
                    </a:cubicBezTo>
                    <a:cubicBezTo>
                      <a:pt x="16871" y="20244"/>
                      <a:pt x="16871" y="20244"/>
                      <a:pt x="16881" y="20261"/>
                    </a:cubicBezTo>
                    <a:cubicBezTo>
                      <a:pt x="16984" y="20400"/>
                      <a:pt x="17097" y="20522"/>
                      <a:pt x="17200" y="20643"/>
                    </a:cubicBezTo>
                    <a:cubicBezTo>
                      <a:pt x="17231" y="20678"/>
                      <a:pt x="17262" y="20713"/>
                      <a:pt x="17292" y="20748"/>
                    </a:cubicBezTo>
                    <a:cubicBezTo>
                      <a:pt x="17344" y="20800"/>
                      <a:pt x="17385" y="20852"/>
                      <a:pt x="17436" y="20904"/>
                    </a:cubicBezTo>
                    <a:cubicBezTo>
                      <a:pt x="16717" y="21357"/>
                      <a:pt x="15966" y="21600"/>
                      <a:pt x="15185" y="21600"/>
                    </a:cubicBezTo>
                    <a:lnTo>
                      <a:pt x="6384" y="21600"/>
                    </a:lnTo>
                    <a:close/>
                    <a:moveTo>
                      <a:pt x="6384" y="3687"/>
                    </a:moveTo>
                    <a:lnTo>
                      <a:pt x="15216" y="3687"/>
                    </a:lnTo>
                    <a:cubicBezTo>
                      <a:pt x="15308" y="3687"/>
                      <a:pt x="15390" y="3687"/>
                      <a:pt x="15483" y="3704"/>
                    </a:cubicBezTo>
                    <a:lnTo>
                      <a:pt x="15483" y="3704"/>
                    </a:lnTo>
                    <a:lnTo>
                      <a:pt x="15658" y="3739"/>
                    </a:lnTo>
                    <a:cubicBezTo>
                      <a:pt x="16439" y="3878"/>
                      <a:pt x="17179" y="4383"/>
                      <a:pt x="17786" y="5200"/>
                    </a:cubicBezTo>
                    <a:cubicBezTo>
                      <a:pt x="17991" y="5478"/>
                      <a:pt x="18187" y="5774"/>
                      <a:pt x="18362" y="6122"/>
                    </a:cubicBezTo>
                    <a:lnTo>
                      <a:pt x="18536" y="6452"/>
                    </a:lnTo>
                    <a:lnTo>
                      <a:pt x="18526" y="6470"/>
                    </a:lnTo>
                    <a:cubicBezTo>
                      <a:pt x="19092" y="7722"/>
                      <a:pt x="19410" y="9235"/>
                      <a:pt x="19410" y="10800"/>
                    </a:cubicBezTo>
                    <a:cubicBezTo>
                      <a:pt x="19410" y="12365"/>
                      <a:pt x="19102" y="13878"/>
                      <a:pt x="18536" y="15130"/>
                    </a:cubicBezTo>
                    <a:cubicBezTo>
                      <a:pt x="18547" y="15148"/>
                      <a:pt x="18557" y="15165"/>
                      <a:pt x="18567" y="15183"/>
                    </a:cubicBezTo>
                    <a:cubicBezTo>
                      <a:pt x="18598" y="15235"/>
                      <a:pt x="18619" y="15270"/>
                      <a:pt x="18649" y="15304"/>
                    </a:cubicBezTo>
                    <a:cubicBezTo>
                      <a:pt x="18701" y="15374"/>
                      <a:pt x="18752" y="15461"/>
                      <a:pt x="18804" y="15530"/>
                    </a:cubicBezTo>
                    <a:cubicBezTo>
                      <a:pt x="18835" y="15565"/>
                      <a:pt x="18865" y="15617"/>
                      <a:pt x="18896" y="15652"/>
                    </a:cubicBezTo>
                    <a:cubicBezTo>
                      <a:pt x="18948" y="15722"/>
                      <a:pt x="19009" y="15791"/>
                      <a:pt x="19061" y="15861"/>
                    </a:cubicBezTo>
                    <a:cubicBezTo>
                      <a:pt x="19092" y="15896"/>
                      <a:pt x="19122" y="15930"/>
                      <a:pt x="19153" y="15965"/>
                    </a:cubicBezTo>
                    <a:cubicBezTo>
                      <a:pt x="19215" y="16035"/>
                      <a:pt x="19287" y="16104"/>
                      <a:pt x="19349" y="16157"/>
                    </a:cubicBezTo>
                    <a:cubicBezTo>
                      <a:pt x="19369" y="16174"/>
                      <a:pt x="19400" y="16209"/>
                      <a:pt x="19420" y="16226"/>
                    </a:cubicBezTo>
                    <a:cubicBezTo>
                      <a:pt x="19513" y="16313"/>
                      <a:pt x="19606" y="16383"/>
                      <a:pt x="19698" y="16452"/>
                    </a:cubicBezTo>
                    <a:cubicBezTo>
                      <a:pt x="19708" y="16470"/>
                      <a:pt x="19729" y="16470"/>
                      <a:pt x="19749" y="16487"/>
                    </a:cubicBezTo>
                    <a:cubicBezTo>
                      <a:pt x="19832" y="16539"/>
                      <a:pt x="19914" y="16591"/>
                      <a:pt x="19996" y="16626"/>
                    </a:cubicBezTo>
                    <a:cubicBezTo>
                      <a:pt x="20027" y="16644"/>
                      <a:pt x="20068" y="16661"/>
                      <a:pt x="20099" y="16678"/>
                    </a:cubicBezTo>
                    <a:cubicBezTo>
                      <a:pt x="20161" y="16713"/>
                      <a:pt x="20233" y="16730"/>
                      <a:pt x="20294" y="16765"/>
                    </a:cubicBezTo>
                    <a:cubicBezTo>
                      <a:pt x="20335" y="16783"/>
                      <a:pt x="20377" y="16800"/>
                      <a:pt x="20418" y="16800"/>
                    </a:cubicBezTo>
                    <a:cubicBezTo>
                      <a:pt x="20449" y="16817"/>
                      <a:pt x="20479" y="16817"/>
                      <a:pt x="20510" y="16817"/>
                    </a:cubicBezTo>
                    <a:cubicBezTo>
                      <a:pt x="21220" y="15026"/>
                      <a:pt x="21600" y="12957"/>
                      <a:pt x="21600" y="10800"/>
                    </a:cubicBezTo>
                    <a:cubicBezTo>
                      <a:pt x="21600" y="8539"/>
                      <a:pt x="21189" y="6383"/>
                      <a:pt x="20407" y="4539"/>
                    </a:cubicBezTo>
                    <a:cubicBezTo>
                      <a:pt x="19791" y="3078"/>
                      <a:pt x="18958" y="1878"/>
                      <a:pt x="18012" y="1096"/>
                    </a:cubicBezTo>
                    <a:cubicBezTo>
                      <a:pt x="17138" y="365"/>
                      <a:pt x="16192" y="0"/>
                      <a:pt x="15216" y="0"/>
                    </a:cubicBezTo>
                    <a:lnTo>
                      <a:pt x="6384" y="0"/>
                    </a:lnTo>
                    <a:cubicBezTo>
                      <a:pt x="5603" y="0"/>
                      <a:pt x="4853" y="226"/>
                      <a:pt x="4133" y="696"/>
                    </a:cubicBezTo>
                    <a:cubicBezTo>
                      <a:pt x="4174" y="748"/>
                      <a:pt x="4225" y="800"/>
                      <a:pt x="4267" y="835"/>
                    </a:cubicBezTo>
                    <a:cubicBezTo>
                      <a:pt x="4297" y="870"/>
                      <a:pt x="4338" y="904"/>
                      <a:pt x="4369" y="957"/>
                    </a:cubicBezTo>
                    <a:cubicBezTo>
                      <a:pt x="4472" y="1078"/>
                      <a:pt x="4585" y="1200"/>
                      <a:pt x="4688" y="1339"/>
                    </a:cubicBezTo>
                    <a:cubicBezTo>
                      <a:pt x="4698" y="1357"/>
                      <a:pt x="4709" y="1357"/>
                      <a:pt x="4719" y="1374"/>
                    </a:cubicBezTo>
                    <a:cubicBezTo>
                      <a:pt x="4811" y="1496"/>
                      <a:pt x="4904" y="1617"/>
                      <a:pt x="4996" y="1756"/>
                    </a:cubicBezTo>
                    <a:cubicBezTo>
                      <a:pt x="5027" y="1809"/>
                      <a:pt x="5058" y="1843"/>
                      <a:pt x="5089" y="1896"/>
                    </a:cubicBezTo>
                    <a:cubicBezTo>
                      <a:pt x="5161" y="2000"/>
                      <a:pt x="5233" y="2104"/>
                      <a:pt x="5295" y="2209"/>
                    </a:cubicBezTo>
                    <a:cubicBezTo>
                      <a:pt x="5325" y="2261"/>
                      <a:pt x="5356" y="2313"/>
                      <a:pt x="5387" y="2348"/>
                    </a:cubicBezTo>
                    <a:cubicBezTo>
                      <a:pt x="5469" y="2470"/>
                      <a:pt x="5541" y="2609"/>
                      <a:pt x="5613" y="2748"/>
                    </a:cubicBezTo>
                    <a:cubicBezTo>
                      <a:pt x="5624" y="2783"/>
                      <a:pt x="5644" y="2800"/>
                      <a:pt x="5665" y="2835"/>
                    </a:cubicBezTo>
                    <a:cubicBezTo>
                      <a:pt x="5757" y="2991"/>
                      <a:pt x="5839" y="3165"/>
                      <a:pt x="5922" y="3339"/>
                    </a:cubicBezTo>
                    <a:cubicBezTo>
                      <a:pt x="5942" y="3391"/>
                      <a:pt x="5963" y="3426"/>
                      <a:pt x="5983" y="3478"/>
                    </a:cubicBezTo>
                    <a:cubicBezTo>
                      <a:pt x="6025" y="3565"/>
                      <a:pt x="6066" y="3652"/>
                      <a:pt x="6097" y="3722"/>
                    </a:cubicBezTo>
                    <a:cubicBezTo>
                      <a:pt x="6210" y="3687"/>
                      <a:pt x="6302" y="3687"/>
                      <a:pt x="6384" y="3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latin typeface="+mj-lt"/>
                </a:endParaRPr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AC625CA5-5693-D229-0C5F-FEB83EC35BB1}"/>
                  </a:ext>
                </a:extLst>
              </p:cNvPr>
              <p:cNvSpPr/>
              <p:nvPr/>
            </p:nvSpPr>
            <p:spPr>
              <a:xfrm>
                <a:off x="5104148" y="1079127"/>
                <a:ext cx="2944716" cy="1607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90" y="17878"/>
                    </a:moveTo>
                    <a:cubicBezTo>
                      <a:pt x="15531" y="17965"/>
                      <a:pt x="15573" y="18052"/>
                      <a:pt x="15603" y="18122"/>
                    </a:cubicBezTo>
                    <a:cubicBezTo>
                      <a:pt x="15624" y="18174"/>
                      <a:pt x="15645" y="18209"/>
                      <a:pt x="15665" y="18261"/>
                    </a:cubicBezTo>
                    <a:cubicBezTo>
                      <a:pt x="15747" y="18435"/>
                      <a:pt x="15840" y="18609"/>
                      <a:pt x="15922" y="18765"/>
                    </a:cubicBezTo>
                    <a:cubicBezTo>
                      <a:pt x="15933" y="18783"/>
                      <a:pt x="15953" y="18817"/>
                      <a:pt x="15963" y="18835"/>
                    </a:cubicBezTo>
                    <a:cubicBezTo>
                      <a:pt x="16035" y="18974"/>
                      <a:pt x="16118" y="19113"/>
                      <a:pt x="16200" y="19235"/>
                    </a:cubicBezTo>
                    <a:cubicBezTo>
                      <a:pt x="16231" y="19287"/>
                      <a:pt x="16262" y="19322"/>
                      <a:pt x="16293" y="19374"/>
                    </a:cubicBezTo>
                    <a:cubicBezTo>
                      <a:pt x="16365" y="19478"/>
                      <a:pt x="16437" y="19600"/>
                      <a:pt x="16509" y="19704"/>
                    </a:cubicBezTo>
                    <a:cubicBezTo>
                      <a:pt x="16539" y="19757"/>
                      <a:pt x="16570" y="19791"/>
                      <a:pt x="16601" y="19844"/>
                    </a:cubicBezTo>
                    <a:cubicBezTo>
                      <a:pt x="16694" y="19983"/>
                      <a:pt x="16786" y="20104"/>
                      <a:pt x="16889" y="20226"/>
                    </a:cubicBezTo>
                    <a:cubicBezTo>
                      <a:pt x="16899" y="20244"/>
                      <a:pt x="16899" y="20244"/>
                      <a:pt x="16910" y="20261"/>
                    </a:cubicBezTo>
                    <a:cubicBezTo>
                      <a:pt x="17013" y="20400"/>
                      <a:pt x="17126" y="20522"/>
                      <a:pt x="17229" y="20643"/>
                    </a:cubicBezTo>
                    <a:cubicBezTo>
                      <a:pt x="17259" y="20678"/>
                      <a:pt x="17301" y="20713"/>
                      <a:pt x="17331" y="20748"/>
                    </a:cubicBezTo>
                    <a:cubicBezTo>
                      <a:pt x="17373" y="20800"/>
                      <a:pt x="17424" y="20852"/>
                      <a:pt x="17465" y="20904"/>
                    </a:cubicBezTo>
                    <a:cubicBezTo>
                      <a:pt x="16745" y="21357"/>
                      <a:pt x="15994" y="21600"/>
                      <a:pt x="15213" y="21600"/>
                    </a:cubicBezTo>
                    <a:lnTo>
                      <a:pt x="6387" y="21600"/>
                    </a:lnTo>
                    <a:cubicBezTo>
                      <a:pt x="5410" y="21600"/>
                      <a:pt x="4464" y="21235"/>
                      <a:pt x="3590" y="20504"/>
                    </a:cubicBezTo>
                    <a:cubicBezTo>
                      <a:pt x="3353" y="20313"/>
                      <a:pt x="3117" y="20087"/>
                      <a:pt x="2901" y="19843"/>
                    </a:cubicBezTo>
                    <a:cubicBezTo>
                      <a:pt x="2232" y="19113"/>
                      <a:pt x="1656" y="18157"/>
                      <a:pt x="1193" y="17061"/>
                    </a:cubicBezTo>
                    <a:cubicBezTo>
                      <a:pt x="411" y="15217"/>
                      <a:pt x="0" y="13061"/>
                      <a:pt x="0" y="10800"/>
                    </a:cubicBezTo>
                    <a:cubicBezTo>
                      <a:pt x="0" y="8643"/>
                      <a:pt x="370" y="6574"/>
                      <a:pt x="1090" y="4783"/>
                    </a:cubicBezTo>
                    <a:cubicBezTo>
                      <a:pt x="1121" y="4783"/>
                      <a:pt x="1152" y="4800"/>
                      <a:pt x="1183" y="4800"/>
                    </a:cubicBezTo>
                    <a:cubicBezTo>
                      <a:pt x="1224" y="4817"/>
                      <a:pt x="1265" y="4817"/>
                      <a:pt x="1306" y="4835"/>
                    </a:cubicBezTo>
                    <a:cubicBezTo>
                      <a:pt x="1368" y="4852"/>
                      <a:pt x="1440" y="4887"/>
                      <a:pt x="1502" y="4922"/>
                    </a:cubicBezTo>
                    <a:cubicBezTo>
                      <a:pt x="1533" y="4939"/>
                      <a:pt x="1574" y="4956"/>
                      <a:pt x="1605" y="4974"/>
                    </a:cubicBezTo>
                    <a:cubicBezTo>
                      <a:pt x="1687" y="5009"/>
                      <a:pt x="1769" y="5061"/>
                      <a:pt x="1841" y="5113"/>
                    </a:cubicBezTo>
                    <a:cubicBezTo>
                      <a:pt x="1862" y="5130"/>
                      <a:pt x="1872" y="5130"/>
                      <a:pt x="1893" y="5148"/>
                    </a:cubicBezTo>
                    <a:cubicBezTo>
                      <a:pt x="1985" y="5217"/>
                      <a:pt x="2078" y="5287"/>
                      <a:pt x="2170" y="5374"/>
                    </a:cubicBezTo>
                    <a:cubicBezTo>
                      <a:pt x="2201" y="5391"/>
                      <a:pt x="2222" y="5426"/>
                      <a:pt x="2253" y="5443"/>
                    </a:cubicBezTo>
                    <a:cubicBezTo>
                      <a:pt x="2314" y="5496"/>
                      <a:pt x="2376" y="5565"/>
                      <a:pt x="2448" y="5635"/>
                    </a:cubicBezTo>
                    <a:cubicBezTo>
                      <a:pt x="2479" y="5670"/>
                      <a:pt x="2510" y="5704"/>
                      <a:pt x="2541" y="5739"/>
                    </a:cubicBezTo>
                    <a:cubicBezTo>
                      <a:pt x="2592" y="5809"/>
                      <a:pt x="2654" y="5861"/>
                      <a:pt x="2705" y="5930"/>
                    </a:cubicBezTo>
                    <a:cubicBezTo>
                      <a:pt x="2736" y="5965"/>
                      <a:pt x="2767" y="6017"/>
                      <a:pt x="2798" y="6052"/>
                    </a:cubicBezTo>
                    <a:cubicBezTo>
                      <a:pt x="2849" y="6122"/>
                      <a:pt x="2901" y="6191"/>
                      <a:pt x="2952" y="6278"/>
                    </a:cubicBezTo>
                    <a:cubicBezTo>
                      <a:pt x="2983" y="6313"/>
                      <a:pt x="3014" y="6365"/>
                      <a:pt x="3034" y="6417"/>
                    </a:cubicBezTo>
                    <a:cubicBezTo>
                      <a:pt x="3045" y="6435"/>
                      <a:pt x="3055" y="6452"/>
                      <a:pt x="3065" y="6470"/>
                    </a:cubicBezTo>
                    <a:cubicBezTo>
                      <a:pt x="2499" y="7704"/>
                      <a:pt x="2191" y="9235"/>
                      <a:pt x="2191" y="10800"/>
                    </a:cubicBezTo>
                    <a:cubicBezTo>
                      <a:pt x="2191" y="12365"/>
                      <a:pt x="2510" y="13896"/>
                      <a:pt x="3075" y="15130"/>
                    </a:cubicBezTo>
                    <a:lnTo>
                      <a:pt x="3065" y="15148"/>
                    </a:lnTo>
                    <a:lnTo>
                      <a:pt x="3240" y="15478"/>
                    </a:lnTo>
                    <a:cubicBezTo>
                      <a:pt x="3415" y="15809"/>
                      <a:pt x="3610" y="16122"/>
                      <a:pt x="3816" y="16400"/>
                    </a:cubicBezTo>
                    <a:cubicBezTo>
                      <a:pt x="4433" y="17217"/>
                      <a:pt x="5163" y="17722"/>
                      <a:pt x="5945" y="17861"/>
                    </a:cubicBezTo>
                    <a:lnTo>
                      <a:pt x="6120" y="17896"/>
                    </a:lnTo>
                    <a:lnTo>
                      <a:pt x="6120" y="17896"/>
                    </a:lnTo>
                    <a:cubicBezTo>
                      <a:pt x="6213" y="17913"/>
                      <a:pt x="6305" y="17913"/>
                      <a:pt x="6387" y="17913"/>
                    </a:cubicBezTo>
                    <a:lnTo>
                      <a:pt x="15223" y="17913"/>
                    </a:lnTo>
                    <a:cubicBezTo>
                      <a:pt x="15315" y="17896"/>
                      <a:pt x="15398" y="17896"/>
                      <a:pt x="15490" y="17878"/>
                    </a:cubicBezTo>
                    <a:close/>
                    <a:moveTo>
                      <a:pt x="6387" y="3704"/>
                    </a:moveTo>
                    <a:lnTo>
                      <a:pt x="15223" y="3704"/>
                    </a:lnTo>
                    <a:cubicBezTo>
                      <a:pt x="15305" y="3704"/>
                      <a:pt x="15398" y="3704"/>
                      <a:pt x="15490" y="3722"/>
                    </a:cubicBezTo>
                    <a:lnTo>
                      <a:pt x="15490" y="3722"/>
                    </a:lnTo>
                    <a:lnTo>
                      <a:pt x="15665" y="3757"/>
                    </a:lnTo>
                    <a:cubicBezTo>
                      <a:pt x="16447" y="3896"/>
                      <a:pt x="17187" y="4400"/>
                      <a:pt x="17794" y="5217"/>
                    </a:cubicBezTo>
                    <a:cubicBezTo>
                      <a:pt x="18000" y="5496"/>
                      <a:pt x="18195" y="5791"/>
                      <a:pt x="18370" y="6139"/>
                    </a:cubicBezTo>
                    <a:lnTo>
                      <a:pt x="18545" y="6470"/>
                    </a:lnTo>
                    <a:lnTo>
                      <a:pt x="18535" y="6487"/>
                    </a:lnTo>
                    <a:cubicBezTo>
                      <a:pt x="19101" y="7739"/>
                      <a:pt x="19419" y="9252"/>
                      <a:pt x="19419" y="10817"/>
                    </a:cubicBezTo>
                    <a:cubicBezTo>
                      <a:pt x="19419" y="12383"/>
                      <a:pt x="19111" y="13896"/>
                      <a:pt x="18545" y="15148"/>
                    </a:cubicBezTo>
                    <a:cubicBezTo>
                      <a:pt x="18555" y="15165"/>
                      <a:pt x="18566" y="15183"/>
                      <a:pt x="18576" y="15200"/>
                    </a:cubicBezTo>
                    <a:cubicBezTo>
                      <a:pt x="18607" y="15252"/>
                      <a:pt x="18627" y="15287"/>
                      <a:pt x="18658" y="15322"/>
                    </a:cubicBezTo>
                    <a:cubicBezTo>
                      <a:pt x="18710" y="15391"/>
                      <a:pt x="18761" y="15478"/>
                      <a:pt x="18813" y="15548"/>
                    </a:cubicBezTo>
                    <a:cubicBezTo>
                      <a:pt x="18843" y="15583"/>
                      <a:pt x="18874" y="15635"/>
                      <a:pt x="18905" y="15670"/>
                    </a:cubicBezTo>
                    <a:cubicBezTo>
                      <a:pt x="18957" y="15739"/>
                      <a:pt x="19018" y="15809"/>
                      <a:pt x="19070" y="15861"/>
                    </a:cubicBezTo>
                    <a:cubicBezTo>
                      <a:pt x="19101" y="15896"/>
                      <a:pt x="19131" y="15930"/>
                      <a:pt x="19162" y="15965"/>
                    </a:cubicBezTo>
                    <a:cubicBezTo>
                      <a:pt x="19224" y="16035"/>
                      <a:pt x="19296" y="16104"/>
                      <a:pt x="19358" y="16157"/>
                    </a:cubicBezTo>
                    <a:cubicBezTo>
                      <a:pt x="19378" y="16174"/>
                      <a:pt x="19409" y="16209"/>
                      <a:pt x="19430" y="16226"/>
                    </a:cubicBezTo>
                    <a:cubicBezTo>
                      <a:pt x="19522" y="16313"/>
                      <a:pt x="19615" y="16383"/>
                      <a:pt x="19707" y="16452"/>
                    </a:cubicBezTo>
                    <a:cubicBezTo>
                      <a:pt x="19728" y="16470"/>
                      <a:pt x="19738" y="16470"/>
                      <a:pt x="19759" y="16487"/>
                    </a:cubicBezTo>
                    <a:cubicBezTo>
                      <a:pt x="19841" y="16539"/>
                      <a:pt x="19923" y="16591"/>
                      <a:pt x="19995" y="16626"/>
                    </a:cubicBezTo>
                    <a:cubicBezTo>
                      <a:pt x="20026" y="16644"/>
                      <a:pt x="20067" y="16661"/>
                      <a:pt x="20098" y="16678"/>
                    </a:cubicBezTo>
                    <a:cubicBezTo>
                      <a:pt x="20160" y="16713"/>
                      <a:pt x="20232" y="16731"/>
                      <a:pt x="20294" y="16765"/>
                    </a:cubicBezTo>
                    <a:cubicBezTo>
                      <a:pt x="20335" y="16783"/>
                      <a:pt x="20376" y="16800"/>
                      <a:pt x="20417" y="16800"/>
                    </a:cubicBezTo>
                    <a:cubicBezTo>
                      <a:pt x="20448" y="16817"/>
                      <a:pt x="20479" y="16817"/>
                      <a:pt x="20510" y="16817"/>
                    </a:cubicBezTo>
                    <a:cubicBezTo>
                      <a:pt x="21219" y="15026"/>
                      <a:pt x="21600" y="12957"/>
                      <a:pt x="21600" y="10800"/>
                    </a:cubicBezTo>
                    <a:cubicBezTo>
                      <a:pt x="21600" y="8539"/>
                      <a:pt x="21189" y="6383"/>
                      <a:pt x="20407" y="4539"/>
                    </a:cubicBezTo>
                    <a:cubicBezTo>
                      <a:pt x="19790" y="3078"/>
                      <a:pt x="18957" y="1878"/>
                      <a:pt x="18010" y="1096"/>
                    </a:cubicBezTo>
                    <a:cubicBezTo>
                      <a:pt x="17136" y="365"/>
                      <a:pt x="16190" y="0"/>
                      <a:pt x="15213" y="0"/>
                    </a:cubicBezTo>
                    <a:lnTo>
                      <a:pt x="6387" y="0"/>
                    </a:lnTo>
                    <a:cubicBezTo>
                      <a:pt x="5606" y="0"/>
                      <a:pt x="4855" y="226"/>
                      <a:pt x="4135" y="696"/>
                    </a:cubicBezTo>
                    <a:cubicBezTo>
                      <a:pt x="4186" y="748"/>
                      <a:pt x="4227" y="800"/>
                      <a:pt x="4279" y="852"/>
                    </a:cubicBezTo>
                    <a:cubicBezTo>
                      <a:pt x="4310" y="887"/>
                      <a:pt x="4341" y="922"/>
                      <a:pt x="4371" y="957"/>
                    </a:cubicBezTo>
                    <a:cubicBezTo>
                      <a:pt x="4485" y="1078"/>
                      <a:pt x="4587" y="1200"/>
                      <a:pt x="4690" y="1339"/>
                    </a:cubicBezTo>
                    <a:cubicBezTo>
                      <a:pt x="4701" y="1357"/>
                      <a:pt x="4701" y="1357"/>
                      <a:pt x="4711" y="1374"/>
                    </a:cubicBezTo>
                    <a:cubicBezTo>
                      <a:pt x="4803" y="1496"/>
                      <a:pt x="4906" y="1635"/>
                      <a:pt x="4999" y="1757"/>
                    </a:cubicBezTo>
                    <a:cubicBezTo>
                      <a:pt x="5030" y="1809"/>
                      <a:pt x="5061" y="1843"/>
                      <a:pt x="5091" y="1896"/>
                    </a:cubicBezTo>
                    <a:cubicBezTo>
                      <a:pt x="5163" y="2000"/>
                      <a:pt x="5235" y="2104"/>
                      <a:pt x="5297" y="2209"/>
                    </a:cubicBezTo>
                    <a:cubicBezTo>
                      <a:pt x="5328" y="2261"/>
                      <a:pt x="5359" y="2313"/>
                      <a:pt x="5390" y="2348"/>
                    </a:cubicBezTo>
                    <a:cubicBezTo>
                      <a:pt x="5472" y="2470"/>
                      <a:pt x="5544" y="2609"/>
                      <a:pt x="5616" y="2748"/>
                    </a:cubicBezTo>
                    <a:cubicBezTo>
                      <a:pt x="5626" y="2783"/>
                      <a:pt x="5647" y="2800"/>
                      <a:pt x="5657" y="2835"/>
                    </a:cubicBezTo>
                    <a:cubicBezTo>
                      <a:pt x="5750" y="2991"/>
                      <a:pt x="5832" y="3165"/>
                      <a:pt x="5914" y="3339"/>
                    </a:cubicBezTo>
                    <a:cubicBezTo>
                      <a:pt x="5935" y="3391"/>
                      <a:pt x="5955" y="3426"/>
                      <a:pt x="5976" y="3478"/>
                    </a:cubicBezTo>
                    <a:cubicBezTo>
                      <a:pt x="6017" y="3565"/>
                      <a:pt x="6058" y="3652"/>
                      <a:pt x="6099" y="3739"/>
                    </a:cubicBezTo>
                    <a:cubicBezTo>
                      <a:pt x="6202" y="3704"/>
                      <a:pt x="6295" y="3704"/>
                      <a:pt x="6387" y="3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latin typeface="+mj-lt"/>
                </a:endParaRPr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8A4E70D9-AE3D-6FB2-E0DA-F5051475851D}"/>
                  </a:ext>
                </a:extLst>
              </p:cNvPr>
              <p:cNvSpPr/>
              <p:nvPr/>
            </p:nvSpPr>
            <p:spPr>
              <a:xfrm>
                <a:off x="3098948" y="1079125"/>
                <a:ext cx="2946095" cy="1607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07" y="3722"/>
                    </a:moveTo>
                    <a:cubicBezTo>
                      <a:pt x="6066" y="3635"/>
                      <a:pt x="6025" y="3548"/>
                      <a:pt x="5994" y="3478"/>
                    </a:cubicBezTo>
                    <a:cubicBezTo>
                      <a:pt x="5973" y="3426"/>
                      <a:pt x="5953" y="3374"/>
                      <a:pt x="5932" y="3339"/>
                    </a:cubicBezTo>
                    <a:cubicBezTo>
                      <a:pt x="5850" y="3165"/>
                      <a:pt x="5767" y="2991"/>
                      <a:pt x="5675" y="2835"/>
                    </a:cubicBezTo>
                    <a:cubicBezTo>
                      <a:pt x="5665" y="2800"/>
                      <a:pt x="5644" y="2783"/>
                      <a:pt x="5624" y="2748"/>
                    </a:cubicBezTo>
                    <a:cubicBezTo>
                      <a:pt x="5552" y="2609"/>
                      <a:pt x="5469" y="2487"/>
                      <a:pt x="5397" y="2348"/>
                    </a:cubicBezTo>
                    <a:cubicBezTo>
                      <a:pt x="5367" y="2296"/>
                      <a:pt x="5336" y="2243"/>
                      <a:pt x="5305" y="2209"/>
                    </a:cubicBezTo>
                    <a:cubicBezTo>
                      <a:pt x="5233" y="2104"/>
                      <a:pt x="5171" y="2000"/>
                      <a:pt x="5099" y="1896"/>
                    </a:cubicBezTo>
                    <a:cubicBezTo>
                      <a:pt x="5068" y="1843"/>
                      <a:pt x="5038" y="1809"/>
                      <a:pt x="5007" y="1756"/>
                    </a:cubicBezTo>
                    <a:cubicBezTo>
                      <a:pt x="4914" y="1617"/>
                      <a:pt x="4822" y="1496"/>
                      <a:pt x="4719" y="1374"/>
                    </a:cubicBezTo>
                    <a:cubicBezTo>
                      <a:pt x="4709" y="1357"/>
                      <a:pt x="4709" y="1357"/>
                      <a:pt x="4698" y="1339"/>
                    </a:cubicBezTo>
                    <a:cubicBezTo>
                      <a:pt x="4596" y="1200"/>
                      <a:pt x="4482" y="1078"/>
                      <a:pt x="4380" y="957"/>
                    </a:cubicBezTo>
                    <a:cubicBezTo>
                      <a:pt x="4349" y="922"/>
                      <a:pt x="4318" y="887"/>
                      <a:pt x="4277" y="852"/>
                    </a:cubicBezTo>
                    <a:cubicBezTo>
                      <a:pt x="4225" y="800"/>
                      <a:pt x="4184" y="748"/>
                      <a:pt x="4133" y="696"/>
                    </a:cubicBezTo>
                    <a:cubicBezTo>
                      <a:pt x="4853" y="243"/>
                      <a:pt x="5603" y="0"/>
                      <a:pt x="6384" y="0"/>
                    </a:cubicBezTo>
                    <a:lnTo>
                      <a:pt x="15216" y="0"/>
                    </a:lnTo>
                    <a:cubicBezTo>
                      <a:pt x="16192" y="0"/>
                      <a:pt x="17138" y="365"/>
                      <a:pt x="18012" y="1096"/>
                    </a:cubicBezTo>
                    <a:cubicBezTo>
                      <a:pt x="18135" y="1200"/>
                      <a:pt x="18248" y="1304"/>
                      <a:pt x="18362" y="1409"/>
                    </a:cubicBezTo>
                    <a:cubicBezTo>
                      <a:pt x="19163" y="2191"/>
                      <a:pt x="19873" y="3252"/>
                      <a:pt x="20407" y="4539"/>
                    </a:cubicBezTo>
                    <a:cubicBezTo>
                      <a:pt x="21189" y="6383"/>
                      <a:pt x="21600" y="8539"/>
                      <a:pt x="21600" y="10800"/>
                    </a:cubicBezTo>
                    <a:cubicBezTo>
                      <a:pt x="21600" y="12957"/>
                      <a:pt x="21230" y="15026"/>
                      <a:pt x="20510" y="16817"/>
                    </a:cubicBezTo>
                    <a:cubicBezTo>
                      <a:pt x="20479" y="16817"/>
                      <a:pt x="20449" y="16800"/>
                      <a:pt x="20418" y="16800"/>
                    </a:cubicBezTo>
                    <a:cubicBezTo>
                      <a:pt x="20377" y="16783"/>
                      <a:pt x="20335" y="16783"/>
                      <a:pt x="20294" y="16765"/>
                    </a:cubicBezTo>
                    <a:cubicBezTo>
                      <a:pt x="20233" y="16748"/>
                      <a:pt x="20161" y="16713"/>
                      <a:pt x="20099" y="16678"/>
                    </a:cubicBezTo>
                    <a:cubicBezTo>
                      <a:pt x="20068" y="16661"/>
                      <a:pt x="20027" y="16644"/>
                      <a:pt x="19996" y="16626"/>
                    </a:cubicBezTo>
                    <a:cubicBezTo>
                      <a:pt x="19914" y="16591"/>
                      <a:pt x="19832" y="16539"/>
                      <a:pt x="19749" y="16487"/>
                    </a:cubicBezTo>
                    <a:cubicBezTo>
                      <a:pt x="19739" y="16470"/>
                      <a:pt x="19719" y="16470"/>
                      <a:pt x="19698" y="16452"/>
                    </a:cubicBezTo>
                    <a:cubicBezTo>
                      <a:pt x="19606" y="16383"/>
                      <a:pt x="19513" y="16313"/>
                      <a:pt x="19420" y="16226"/>
                    </a:cubicBezTo>
                    <a:cubicBezTo>
                      <a:pt x="19400" y="16209"/>
                      <a:pt x="19369" y="16174"/>
                      <a:pt x="19348" y="16157"/>
                    </a:cubicBezTo>
                    <a:cubicBezTo>
                      <a:pt x="19287" y="16087"/>
                      <a:pt x="19215" y="16035"/>
                      <a:pt x="19153" y="15965"/>
                    </a:cubicBezTo>
                    <a:cubicBezTo>
                      <a:pt x="19122" y="15930"/>
                      <a:pt x="19091" y="15896"/>
                      <a:pt x="19061" y="15861"/>
                    </a:cubicBezTo>
                    <a:cubicBezTo>
                      <a:pt x="19009" y="15791"/>
                      <a:pt x="18948" y="15739"/>
                      <a:pt x="18896" y="15670"/>
                    </a:cubicBezTo>
                    <a:cubicBezTo>
                      <a:pt x="18865" y="15635"/>
                      <a:pt x="18834" y="15583"/>
                      <a:pt x="18804" y="15548"/>
                    </a:cubicBezTo>
                    <a:cubicBezTo>
                      <a:pt x="18752" y="15478"/>
                      <a:pt x="18701" y="15409"/>
                      <a:pt x="18649" y="15322"/>
                    </a:cubicBezTo>
                    <a:cubicBezTo>
                      <a:pt x="18619" y="15287"/>
                      <a:pt x="18588" y="15235"/>
                      <a:pt x="18567" y="15183"/>
                    </a:cubicBezTo>
                    <a:cubicBezTo>
                      <a:pt x="18557" y="15165"/>
                      <a:pt x="18547" y="15148"/>
                      <a:pt x="18536" y="15130"/>
                    </a:cubicBezTo>
                    <a:cubicBezTo>
                      <a:pt x="19102" y="13896"/>
                      <a:pt x="19410" y="12365"/>
                      <a:pt x="19410" y="10800"/>
                    </a:cubicBezTo>
                    <a:cubicBezTo>
                      <a:pt x="19410" y="9235"/>
                      <a:pt x="19091" y="7704"/>
                      <a:pt x="18526" y="6470"/>
                    </a:cubicBezTo>
                    <a:lnTo>
                      <a:pt x="18536" y="6452"/>
                    </a:lnTo>
                    <a:lnTo>
                      <a:pt x="18362" y="6122"/>
                    </a:lnTo>
                    <a:cubicBezTo>
                      <a:pt x="18187" y="5791"/>
                      <a:pt x="17991" y="5478"/>
                      <a:pt x="17786" y="5200"/>
                    </a:cubicBezTo>
                    <a:cubicBezTo>
                      <a:pt x="17169" y="4383"/>
                      <a:pt x="16439" y="3878"/>
                      <a:pt x="15658" y="3739"/>
                    </a:cubicBezTo>
                    <a:lnTo>
                      <a:pt x="15483" y="3704"/>
                    </a:lnTo>
                    <a:lnTo>
                      <a:pt x="15483" y="3704"/>
                    </a:lnTo>
                    <a:cubicBezTo>
                      <a:pt x="15390" y="3687"/>
                      <a:pt x="15298" y="3687"/>
                      <a:pt x="15216" y="3687"/>
                    </a:cubicBezTo>
                    <a:lnTo>
                      <a:pt x="6384" y="3687"/>
                    </a:lnTo>
                    <a:cubicBezTo>
                      <a:pt x="6292" y="3722"/>
                      <a:pt x="6199" y="3722"/>
                      <a:pt x="6107" y="3722"/>
                    </a:cubicBezTo>
                    <a:close/>
                    <a:moveTo>
                      <a:pt x="15216" y="17913"/>
                    </a:moveTo>
                    <a:lnTo>
                      <a:pt x="6384" y="17913"/>
                    </a:lnTo>
                    <a:cubicBezTo>
                      <a:pt x="6292" y="17913"/>
                      <a:pt x="6210" y="17913"/>
                      <a:pt x="6117" y="17896"/>
                    </a:cubicBezTo>
                    <a:lnTo>
                      <a:pt x="6117" y="17896"/>
                    </a:lnTo>
                    <a:lnTo>
                      <a:pt x="5942" y="17861"/>
                    </a:lnTo>
                    <a:cubicBezTo>
                      <a:pt x="5161" y="17722"/>
                      <a:pt x="4421" y="17217"/>
                      <a:pt x="3814" y="16400"/>
                    </a:cubicBezTo>
                    <a:cubicBezTo>
                      <a:pt x="3609" y="16122"/>
                      <a:pt x="3413" y="15826"/>
                      <a:pt x="3238" y="15478"/>
                    </a:cubicBezTo>
                    <a:lnTo>
                      <a:pt x="3064" y="15148"/>
                    </a:lnTo>
                    <a:lnTo>
                      <a:pt x="3074" y="15130"/>
                    </a:lnTo>
                    <a:cubicBezTo>
                      <a:pt x="2509" y="13896"/>
                      <a:pt x="2190" y="12365"/>
                      <a:pt x="2190" y="10800"/>
                    </a:cubicBezTo>
                    <a:cubicBezTo>
                      <a:pt x="2190" y="9235"/>
                      <a:pt x="2498" y="7722"/>
                      <a:pt x="3064" y="6470"/>
                    </a:cubicBezTo>
                    <a:cubicBezTo>
                      <a:pt x="3053" y="6452"/>
                      <a:pt x="3043" y="6435"/>
                      <a:pt x="3033" y="6417"/>
                    </a:cubicBezTo>
                    <a:cubicBezTo>
                      <a:pt x="3002" y="6365"/>
                      <a:pt x="2981" y="6330"/>
                      <a:pt x="2951" y="6278"/>
                    </a:cubicBezTo>
                    <a:cubicBezTo>
                      <a:pt x="2899" y="6209"/>
                      <a:pt x="2848" y="6122"/>
                      <a:pt x="2796" y="6052"/>
                    </a:cubicBezTo>
                    <a:cubicBezTo>
                      <a:pt x="2766" y="6017"/>
                      <a:pt x="2735" y="5965"/>
                      <a:pt x="2704" y="5930"/>
                    </a:cubicBezTo>
                    <a:cubicBezTo>
                      <a:pt x="2652" y="5861"/>
                      <a:pt x="2601" y="5791"/>
                      <a:pt x="2539" y="5739"/>
                    </a:cubicBezTo>
                    <a:cubicBezTo>
                      <a:pt x="2508" y="5704"/>
                      <a:pt x="2478" y="5670"/>
                      <a:pt x="2447" y="5635"/>
                    </a:cubicBezTo>
                    <a:cubicBezTo>
                      <a:pt x="2385" y="5565"/>
                      <a:pt x="2323" y="5513"/>
                      <a:pt x="2251" y="5443"/>
                    </a:cubicBezTo>
                    <a:cubicBezTo>
                      <a:pt x="2221" y="5426"/>
                      <a:pt x="2200" y="5391"/>
                      <a:pt x="2169" y="5374"/>
                    </a:cubicBezTo>
                    <a:cubicBezTo>
                      <a:pt x="2077" y="5287"/>
                      <a:pt x="1984" y="5217"/>
                      <a:pt x="1892" y="5148"/>
                    </a:cubicBezTo>
                    <a:cubicBezTo>
                      <a:pt x="1871" y="5130"/>
                      <a:pt x="1861" y="5130"/>
                      <a:pt x="1840" y="5113"/>
                    </a:cubicBezTo>
                    <a:cubicBezTo>
                      <a:pt x="1758" y="5061"/>
                      <a:pt x="1686" y="5009"/>
                      <a:pt x="1604" y="4974"/>
                    </a:cubicBezTo>
                    <a:cubicBezTo>
                      <a:pt x="1573" y="4956"/>
                      <a:pt x="1532" y="4939"/>
                      <a:pt x="1501" y="4922"/>
                    </a:cubicBezTo>
                    <a:cubicBezTo>
                      <a:pt x="1439" y="4887"/>
                      <a:pt x="1367" y="4870"/>
                      <a:pt x="1306" y="4835"/>
                    </a:cubicBezTo>
                    <a:cubicBezTo>
                      <a:pt x="1265" y="4817"/>
                      <a:pt x="1223" y="4800"/>
                      <a:pt x="1182" y="4800"/>
                    </a:cubicBezTo>
                    <a:cubicBezTo>
                      <a:pt x="1151" y="4783"/>
                      <a:pt x="1121" y="4783"/>
                      <a:pt x="1090" y="4783"/>
                    </a:cubicBezTo>
                    <a:cubicBezTo>
                      <a:pt x="380" y="6574"/>
                      <a:pt x="0" y="8643"/>
                      <a:pt x="0" y="10800"/>
                    </a:cubicBezTo>
                    <a:cubicBezTo>
                      <a:pt x="0" y="13061"/>
                      <a:pt x="411" y="15217"/>
                      <a:pt x="1193" y="17061"/>
                    </a:cubicBezTo>
                    <a:cubicBezTo>
                      <a:pt x="1809" y="18522"/>
                      <a:pt x="2642" y="19722"/>
                      <a:pt x="3588" y="20504"/>
                    </a:cubicBezTo>
                    <a:cubicBezTo>
                      <a:pt x="4462" y="21235"/>
                      <a:pt x="5408" y="21600"/>
                      <a:pt x="6384" y="21600"/>
                    </a:cubicBezTo>
                    <a:lnTo>
                      <a:pt x="15216" y="21600"/>
                    </a:lnTo>
                    <a:cubicBezTo>
                      <a:pt x="15997" y="21600"/>
                      <a:pt x="16748" y="21374"/>
                      <a:pt x="17467" y="20904"/>
                    </a:cubicBezTo>
                    <a:cubicBezTo>
                      <a:pt x="17416" y="20852"/>
                      <a:pt x="17375" y="20800"/>
                      <a:pt x="17323" y="20748"/>
                    </a:cubicBezTo>
                    <a:cubicBezTo>
                      <a:pt x="17292" y="20713"/>
                      <a:pt x="17262" y="20678"/>
                      <a:pt x="17220" y="20643"/>
                    </a:cubicBezTo>
                    <a:cubicBezTo>
                      <a:pt x="17107" y="20522"/>
                      <a:pt x="17005" y="20400"/>
                      <a:pt x="16902" y="20261"/>
                    </a:cubicBezTo>
                    <a:cubicBezTo>
                      <a:pt x="16891" y="20243"/>
                      <a:pt x="16891" y="20243"/>
                      <a:pt x="16881" y="20226"/>
                    </a:cubicBezTo>
                    <a:cubicBezTo>
                      <a:pt x="16789" y="20104"/>
                      <a:pt x="16686" y="19983"/>
                      <a:pt x="16593" y="19844"/>
                    </a:cubicBezTo>
                    <a:cubicBezTo>
                      <a:pt x="16562" y="19809"/>
                      <a:pt x="16532" y="19757"/>
                      <a:pt x="16501" y="19704"/>
                    </a:cubicBezTo>
                    <a:cubicBezTo>
                      <a:pt x="16429" y="19600"/>
                      <a:pt x="16357" y="19496"/>
                      <a:pt x="16285" y="19374"/>
                    </a:cubicBezTo>
                    <a:cubicBezTo>
                      <a:pt x="16254" y="19322"/>
                      <a:pt x="16223" y="19287"/>
                      <a:pt x="16192" y="19235"/>
                    </a:cubicBezTo>
                    <a:cubicBezTo>
                      <a:pt x="16110" y="19096"/>
                      <a:pt x="16028" y="18974"/>
                      <a:pt x="15956" y="18835"/>
                    </a:cubicBezTo>
                    <a:cubicBezTo>
                      <a:pt x="15946" y="18817"/>
                      <a:pt x="15925" y="18783"/>
                      <a:pt x="15915" y="18765"/>
                    </a:cubicBezTo>
                    <a:cubicBezTo>
                      <a:pt x="15822" y="18609"/>
                      <a:pt x="15740" y="18435"/>
                      <a:pt x="15658" y="18261"/>
                    </a:cubicBezTo>
                    <a:cubicBezTo>
                      <a:pt x="15637" y="18226"/>
                      <a:pt x="15617" y="18174"/>
                      <a:pt x="15596" y="18139"/>
                    </a:cubicBezTo>
                    <a:cubicBezTo>
                      <a:pt x="15555" y="18052"/>
                      <a:pt x="15514" y="17965"/>
                      <a:pt x="15473" y="17878"/>
                    </a:cubicBezTo>
                    <a:cubicBezTo>
                      <a:pt x="15390" y="17913"/>
                      <a:pt x="15298" y="17913"/>
                      <a:pt x="15216" y="179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0BE8F4DC-329A-0962-66AA-72323CD2D78E}"/>
                </a:ext>
              </a:extLst>
            </p:cNvPr>
            <p:cNvGrpSpPr/>
            <p:nvPr/>
          </p:nvGrpSpPr>
          <p:grpSpPr>
            <a:xfrm>
              <a:off x="1740042" y="1489389"/>
              <a:ext cx="1635063" cy="1380886"/>
              <a:chOff x="1740042" y="1616585"/>
              <a:chExt cx="1635063" cy="1380886"/>
            </a:xfrm>
          </p:grpSpPr>
          <p:pic>
            <p:nvPicPr>
              <p:cNvPr id="18" name="Grafik 17" descr="Professor med massiv udfyldning">
                <a:extLst>
                  <a:ext uri="{FF2B5EF4-FFF2-40B4-BE49-F238E27FC236}">
                    <a16:creationId xmlns:a16="http://schemas.microsoft.com/office/drawing/2014/main" id="{2918CF80-87E9-0534-C5DC-7F02D37C6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254406" y="1616585"/>
                <a:ext cx="685800" cy="632998"/>
              </a:xfrm>
              <a:prstGeom prst="rect">
                <a:avLst/>
              </a:prstGeom>
            </p:spPr>
          </p:pic>
          <p:sp>
            <p:nvSpPr>
              <p:cNvPr id="19" name="Tekstfelt 18">
                <a:extLst>
                  <a:ext uri="{FF2B5EF4-FFF2-40B4-BE49-F238E27FC236}">
                    <a16:creationId xmlns:a16="http://schemas.microsoft.com/office/drawing/2014/main" id="{38AD060D-8C5B-C485-F71D-689D88910E49}"/>
                  </a:ext>
                </a:extLst>
              </p:cNvPr>
              <p:cNvSpPr txBox="1"/>
              <p:nvPr/>
            </p:nvSpPr>
            <p:spPr>
              <a:xfrm>
                <a:off x="1740042" y="2689951"/>
                <a:ext cx="1635063" cy="307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da-DK" i="1" dirty="0">
                    <a:latin typeface="+mj-lt"/>
                  </a:rPr>
                  <a:t>Faglig ekspert</a:t>
                </a:r>
              </a:p>
            </p:txBody>
          </p:sp>
        </p:grpSp>
        <p:grpSp>
          <p:nvGrpSpPr>
            <p:cNvPr id="39" name="Gruppe 38">
              <a:extLst>
                <a:ext uri="{FF2B5EF4-FFF2-40B4-BE49-F238E27FC236}">
                  <a16:creationId xmlns:a16="http://schemas.microsoft.com/office/drawing/2014/main" id="{16AC5586-E80F-B897-FBF0-3EDC092794A3}"/>
                </a:ext>
              </a:extLst>
            </p:cNvPr>
            <p:cNvGrpSpPr/>
            <p:nvPr/>
          </p:nvGrpSpPr>
          <p:grpSpPr>
            <a:xfrm>
              <a:off x="4198598" y="1439176"/>
              <a:ext cx="794604" cy="1436104"/>
              <a:chOff x="4198598" y="1566372"/>
              <a:chExt cx="794604" cy="1436104"/>
            </a:xfrm>
          </p:grpSpPr>
          <p:pic>
            <p:nvPicPr>
              <p:cNvPr id="17" name="Grafik 16" descr="Målgruppe med massiv udfyldning">
                <a:extLst>
                  <a:ext uri="{FF2B5EF4-FFF2-40B4-BE49-F238E27FC236}">
                    <a16:creationId xmlns:a16="http://schemas.microsoft.com/office/drawing/2014/main" id="{D4833C67-069D-E219-0032-87CAF6FAE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4198598" y="1566372"/>
                <a:ext cx="794604" cy="733425"/>
              </a:xfrm>
              <a:prstGeom prst="rect">
                <a:avLst/>
              </a:prstGeom>
            </p:spPr>
          </p:pic>
          <p:sp>
            <p:nvSpPr>
              <p:cNvPr id="20" name="Tekstfelt 19">
                <a:extLst>
                  <a:ext uri="{FF2B5EF4-FFF2-40B4-BE49-F238E27FC236}">
                    <a16:creationId xmlns:a16="http://schemas.microsoft.com/office/drawing/2014/main" id="{6CA2F5D3-2F5F-B711-4A9B-2F5A019ECE80}"/>
                  </a:ext>
                </a:extLst>
              </p:cNvPr>
              <p:cNvSpPr txBox="1"/>
              <p:nvPr/>
            </p:nvSpPr>
            <p:spPr>
              <a:xfrm>
                <a:off x="4248109" y="2694956"/>
                <a:ext cx="646011" cy="307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2400">
                    <a:latin typeface="Amasis MT Pro Black" panose="02040A04050005020304" pitchFamily="18" charset="0"/>
                  </a:defRPr>
                </a:lvl1pPr>
              </a:lstStyle>
              <a:p>
                <a:r>
                  <a:rPr lang="da-DK" sz="1800" i="1" dirty="0">
                    <a:latin typeface="+mj-lt"/>
                  </a:rPr>
                  <a:t>Leder</a:t>
                </a:r>
              </a:p>
            </p:txBody>
          </p:sp>
        </p:grpSp>
        <p:grpSp>
          <p:nvGrpSpPr>
            <p:cNvPr id="40" name="Gruppe 39">
              <a:extLst>
                <a:ext uri="{FF2B5EF4-FFF2-40B4-BE49-F238E27FC236}">
                  <a16:creationId xmlns:a16="http://schemas.microsoft.com/office/drawing/2014/main" id="{448DDBF6-2712-CA0E-C79B-11A21A82C998}"/>
                </a:ext>
              </a:extLst>
            </p:cNvPr>
            <p:cNvGrpSpPr/>
            <p:nvPr/>
          </p:nvGrpSpPr>
          <p:grpSpPr>
            <a:xfrm>
              <a:off x="6264798" y="1439176"/>
              <a:ext cx="685800" cy="1436104"/>
              <a:chOff x="6264798" y="1566372"/>
              <a:chExt cx="685800" cy="1436104"/>
            </a:xfrm>
          </p:grpSpPr>
          <p:pic>
            <p:nvPicPr>
              <p:cNvPr id="16" name="Grafik 15" descr="Soldier med massiv udfyldning">
                <a:extLst>
                  <a:ext uri="{FF2B5EF4-FFF2-40B4-BE49-F238E27FC236}">
                    <a16:creationId xmlns:a16="http://schemas.microsoft.com/office/drawing/2014/main" id="{CCC4C622-7688-9A25-A711-0FFD638C98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6264798" y="1566372"/>
                <a:ext cx="685800" cy="632998"/>
              </a:xfrm>
              <a:prstGeom prst="rect">
                <a:avLst/>
              </a:prstGeom>
            </p:spPr>
          </p:pic>
          <p:sp>
            <p:nvSpPr>
              <p:cNvPr id="21" name="Tekstfelt 20">
                <a:extLst>
                  <a:ext uri="{FF2B5EF4-FFF2-40B4-BE49-F238E27FC236}">
                    <a16:creationId xmlns:a16="http://schemas.microsoft.com/office/drawing/2014/main" id="{4F072984-B062-5BFC-ACCC-6835E913CFB3}"/>
                  </a:ext>
                </a:extLst>
              </p:cNvPr>
              <p:cNvSpPr txBox="1"/>
              <p:nvPr/>
            </p:nvSpPr>
            <p:spPr>
              <a:xfrm>
                <a:off x="6264798" y="2694956"/>
                <a:ext cx="605935" cy="307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da-DK" i="1" dirty="0">
                    <a:latin typeface="+mj-lt"/>
                  </a:rPr>
                  <a:t>Fører</a:t>
                </a:r>
              </a:p>
            </p:txBody>
          </p:sp>
        </p:grpSp>
      </p:grpSp>
      <p:sp>
        <p:nvSpPr>
          <p:cNvPr id="2" name="Tekstfelt 1">
            <a:extLst>
              <a:ext uri="{FF2B5EF4-FFF2-40B4-BE49-F238E27FC236}">
                <a16:creationId xmlns:a16="http://schemas.microsoft.com/office/drawing/2014/main" id="{E83F9E34-BF45-1FDE-0F8D-23800656A730}"/>
              </a:ext>
            </a:extLst>
          </p:cNvPr>
          <p:cNvSpPr txBox="1"/>
          <p:nvPr/>
        </p:nvSpPr>
        <p:spPr>
          <a:xfrm>
            <a:off x="0" y="258606"/>
            <a:ext cx="9144000" cy="410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a-DK" sz="2400" b="1" dirty="0">
                <a:latin typeface="+mj-lt"/>
              </a:rPr>
              <a:t>Karakteristika for Flyvevåbnets befalingsmand 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23C6417A-D9AB-6F8D-BFF5-F45ADE5B1403}"/>
              </a:ext>
            </a:extLst>
          </p:cNvPr>
          <p:cNvSpPr txBox="1"/>
          <p:nvPr/>
        </p:nvSpPr>
        <p:spPr>
          <a:xfrm>
            <a:off x="4571518" y="3250966"/>
            <a:ext cx="4571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1" dirty="0"/>
              <a:t>Hvem skal være den næste?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23C6417A-D9AB-6F8D-BFF5-F45ADE5B1403}"/>
              </a:ext>
            </a:extLst>
          </p:cNvPr>
          <p:cNvSpPr txBox="1"/>
          <p:nvPr/>
        </p:nvSpPr>
        <p:spPr>
          <a:xfrm>
            <a:off x="-1" y="3240229"/>
            <a:ext cx="4571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1" dirty="0" smtClean="0"/>
              <a:t>Udviklingen?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14515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49B7737-F728-6D86-7A78-D807625E0F46}"/>
              </a:ext>
            </a:extLst>
          </p:cNvPr>
          <p:cNvSpPr/>
          <p:nvPr/>
        </p:nvSpPr>
        <p:spPr>
          <a:xfrm>
            <a:off x="-5" y="3173861"/>
            <a:ext cx="4572005" cy="1969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248B16F-CA50-DB40-DBA7-B4F9AABE55A0}"/>
              </a:ext>
            </a:extLst>
          </p:cNvPr>
          <p:cNvSpPr/>
          <p:nvPr/>
        </p:nvSpPr>
        <p:spPr>
          <a:xfrm>
            <a:off x="0" y="0"/>
            <a:ext cx="9144000" cy="32059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>
              <a:latin typeface="+mj-lt"/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1" y="951929"/>
            <a:ext cx="9143999" cy="1923351"/>
            <a:chOff x="1" y="951929"/>
            <a:chExt cx="9143999" cy="1923351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CC87B167-E552-88A0-EE3C-90AD2DD43433}"/>
                </a:ext>
              </a:extLst>
            </p:cNvPr>
            <p:cNvGrpSpPr/>
            <p:nvPr/>
          </p:nvGrpSpPr>
          <p:grpSpPr>
            <a:xfrm>
              <a:off x="1" y="951929"/>
              <a:ext cx="9143999" cy="1608788"/>
              <a:chOff x="1" y="1079125"/>
              <a:chExt cx="9143999" cy="1608788"/>
            </a:xfrm>
          </p:grpSpPr>
          <p:sp>
            <p:nvSpPr>
              <p:cNvPr id="11" name="Shape">
                <a:extLst>
                  <a:ext uri="{FF2B5EF4-FFF2-40B4-BE49-F238E27FC236}">
                    <a16:creationId xmlns:a16="http://schemas.microsoft.com/office/drawing/2014/main" id="{A1BF2DBE-CCA0-8E16-867F-BF4645090754}"/>
                  </a:ext>
                </a:extLst>
              </p:cNvPr>
              <p:cNvSpPr/>
              <p:nvPr/>
            </p:nvSpPr>
            <p:spPr>
              <a:xfrm>
                <a:off x="1" y="1079125"/>
                <a:ext cx="2034650" cy="1608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29" y="10809"/>
                    </a:moveTo>
                    <a:cubicBezTo>
                      <a:pt x="18429" y="9245"/>
                      <a:pt x="17968" y="7716"/>
                      <a:pt x="17149" y="6482"/>
                    </a:cubicBezTo>
                    <a:lnTo>
                      <a:pt x="17164" y="6464"/>
                    </a:lnTo>
                    <a:lnTo>
                      <a:pt x="16911" y="6134"/>
                    </a:lnTo>
                    <a:cubicBezTo>
                      <a:pt x="16658" y="5804"/>
                      <a:pt x="16375" y="5491"/>
                      <a:pt x="16077" y="5213"/>
                    </a:cubicBezTo>
                    <a:cubicBezTo>
                      <a:pt x="15184" y="4396"/>
                      <a:pt x="14127" y="3892"/>
                      <a:pt x="12996" y="3754"/>
                    </a:cubicBezTo>
                    <a:lnTo>
                      <a:pt x="12743" y="3719"/>
                    </a:lnTo>
                    <a:lnTo>
                      <a:pt x="12743" y="3719"/>
                    </a:lnTo>
                    <a:cubicBezTo>
                      <a:pt x="12609" y="3701"/>
                      <a:pt x="12475" y="3701"/>
                      <a:pt x="12356" y="3701"/>
                    </a:cubicBezTo>
                    <a:lnTo>
                      <a:pt x="0" y="3701"/>
                    </a:lnTo>
                    <a:lnTo>
                      <a:pt x="0" y="0"/>
                    </a:lnTo>
                    <a:lnTo>
                      <a:pt x="12356" y="0"/>
                    </a:lnTo>
                    <a:cubicBezTo>
                      <a:pt x="13770" y="0"/>
                      <a:pt x="15139" y="365"/>
                      <a:pt x="16405" y="1095"/>
                    </a:cubicBezTo>
                    <a:cubicBezTo>
                      <a:pt x="17774" y="1877"/>
                      <a:pt x="18980" y="3076"/>
                      <a:pt x="19873" y="4535"/>
                    </a:cubicBezTo>
                    <a:cubicBezTo>
                      <a:pt x="21005" y="6378"/>
                      <a:pt x="21600" y="8532"/>
                      <a:pt x="21600" y="10791"/>
                    </a:cubicBezTo>
                    <a:cubicBezTo>
                      <a:pt x="21600" y="12946"/>
                      <a:pt x="21064" y="15014"/>
                      <a:pt x="20022" y="16804"/>
                    </a:cubicBezTo>
                    <a:cubicBezTo>
                      <a:pt x="19977" y="16804"/>
                      <a:pt x="19933" y="16786"/>
                      <a:pt x="19888" y="16786"/>
                    </a:cubicBezTo>
                    <a:cubicBezTo>
                      <a:pt x="19829" y="16769"/>
                      <a:pt x="19769" y="16769"/>
                      <a:pt x="19709" y="16752"/>
                    </a:cubicBezTo>
                    <a:cubicBezTo>
                      <a:pt x="19620" y="16734"/>
                      <a:pt x="19516" y="16700"/>
                      <a:pt x="19427" y="16665"/>
                    </a:cubicBezTo>
                    <a:cubicBezTo>
                      <a:pt x="19382" y="16647"/>
                      <a:pt x="19322" y="16630"/>
                      <a:pt x="19278" y="16613"/>
                    </a:cubicBezTo>
                    <a:cubicBezTo>
                      <a:pt x="19159" y="16578"/>
                      <a:pt x="19040" y="16526"/>
                      <a:pt x="18921" y="16474"/>
                    </a:cubicBezTo>
                    <a:cubicBezTo>
                      <a:pt x="18906" y="16456"/>
                      <a:pt x="18876" y="16456"/>
                      <a:pt x="18846" y="16439"/>
                    </a:cubicBezTo>
                    <a:cubicBezTo>
                      <a:pt x="18712" y="16369"/>
                      <a:pt x="18578" y="16300"/>
                      <a:pt x="18444" y="16213"/>
                    </a:cubicBezTo>
                    <a:cubicBezTo>
                      <a:pt x="18414" y="16196"/>
                      <a:pt x="18370" y="16161"/>
                      <a:pt x="18340" y="16144"/>
                    </a:cubicBezTo>
                    <a:cubicBezTo>
                      <a:pt x="18251" y="16074"/>
                      <a:pt x="18146" y="16022"/>
                      <a:pt x="18057" y="15952"/>
                    </a:cubicBezTo>
                    <a:cubicBezTo>
                      <a:pt x="18012" y="15918"/>
                      <a:pt x="17968" y="15883"/>
                      <a:pt x="17923" y="15848"/>
                    </a:cubicBezTo>
                    <a:cubicBezTo>
                      <a:pt x="17849" y="15779"/>
                      <a:pt x="17759" y="15726"/>
                      <a:pt x="17685" y="15657"/>
                    </a:cubicBezTo>
                    <a:cubicBezTo>
                      <a:pt x="17640" y="15622"/>
                      <a:pt x="17596" y="15570"/>
                      <a:pt x="17551" y="15535"/>
                    </a:cubicBezTo>
                    <a:cubicBezTo>
                      <a:pt x="17477" y="15466"/>
                      <a:pt x="17402" y="15396"/>
                      <a:pt x="17328" y="15309"/>
                    </a:cubicBezTo>
                    <a:cubicBezTo>
                      <a:pt x="17283" y="15275"/>
                      <a:pt x="17238" y="15222"/>
                      <a:pt x="17209" y="15170"/>
                    </a:cubicBezTo>
                    <a:cubicBezTo>
                      <a:pt x="17194" y="15153"/>
                      <a:pt x="17179" y="15136"/>
                      <a:pt x="17164" y="15118"/>
                    </a:cubicBezTo>
                    <a:cubicBezTo>
                      <a:pt x="17983" y="13884"/>
                      <a:pt x="18429" y="12373"/>
                      <a:pt x="18429" y="10809"/>
                    </a:cubicBezTo>
                    <a:close/>
                    <a:moveTo>
                      <a:pt x="12356" y="17899"/>
                    </a:moveTo>
                    <a:lnTo>
                      <a:pt x="0" y="17899"/>
                    </a:lnTo>
                    <a:lnTo>
                      <a:pt x="0" y="21600"/>
                    </a:lnTo>
                    <a:lnTo>
                      <a:pt x="12356" y="21600"/>
                    </a:lnTo>
                    <a:cubicBezTo>
                      <a:pt x="13487" y="21600"/>
                      <a:pt x="14574" y="21374"/>
                      <a:pt x="15616" y="20905"/>
                    </a:cubicBezTo>
                    <a:cubicBezTo>
                      <a:pt x="15541" y="20853"/>
                      <a:pt x="15482" y="20801"/>
                      <a:pt x="15407" y="20749"/>
                    </a:cubicBezTo>
                    <a:cubicBezTo>
                      <a:pt x="15363" y="20714"/>
                      <a:pt x="15318" y="20679"/>
                      <a:pt x="15273" y="20644"/>
                    </a:cubicBezTo>
                    <a:cubicBezTo>
                      <a:pt x="15110" y="20523"/>
                      <a:pt x="14961" y="20401"/>
                      <a:pt x="14812" y="20262"/>
                    </a:cubicBezTo>
                    <a:cubicBezTo>
                      <a:pt x="14797" y="20262"/>
                      <a:pt x="14797" y="20245"/>
                      <a:pt x="14782" y="20245"/>
                    </a:cubicBezTo>
                    <a:cubicBezTo>
                      <a:pt x="14633" y="20123"/>
                      <a:pt x="14499" y="19984"/>
                      <a:pt x="14365" y="19845"/>
                    </a:cubicBezTo>
                    <a:cubicBezTo>
                      <a:pt x="14321" y="19810"/>
                      <a:pt x="14276" y="19758"/>
                      <a:pt x="14231" y="19723"/>
                    </a:cubicBezTo>
                    <a:cubicBezTo>
                      <a:pt x="14127" y="19619"/>
                      <a:pt x="14023" y="19515"/>
                      <a:pt x="13919" y="19393"/>
                    </a:cubicBezTo>
                    <a:cubicBezTo>
                      <a:pt x="13874" y="19341"/>
                      <a:pt x="13829" y="19306"/>
                      <a:pt x="13785" y="19254"/>
                    </a:cubicBezTo>
                    <a:cubicBezTo>
                      <a:pt x="13666" y="19115"/>
                      <a:pt x="13561" y="18993"/>
                      <a:pt x="13442" y="18854"/>
                    </a:cubicBezTo>
                    <a:cubicBezTo>
                      <a:pt x="13427" y="18837"/>
                      <a:pt x="13398" y="18802"/>
                      <a:pt x="13383" y="18785"/>
                    </a:cubicBezTo>
                    <a:cubicBezTo>
                      <a:pt x="13249" y="18629"/>
                      <a:pt x="13130" y="18455"/>
                      <a:pt x="13011" y="18281"/>
                    </a:cubicBezTo>
                    <a:cubicBezTo>
                      <a:pt x="12981" y="18229"/>
                      <a:pt x="12951" y="18194"/>
                      <a:pt x="12921" y="18142"/>
                    </a:cubicBezTo>
                    <a:cubicBezTo>
                      <a:pt x="12862" y="18055"/>
                      <a:pt x="12802" y="17968"/>
                      <a:pt x="12758" y="17899"/>
                    </a:cubicBezTo>
                    <a:cubicBezTo>
                      <a:pt x="12609" y="17899"/>
                      <a:pt x="12475" y="17899"/>
                      <a:pt x="12356" y="1789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38100" tIns="38100" rIns="38100" bIns="38100" anchor="ctr"/>
              <a:lstStyle/>
              <a:p>
                <a:endParaRPr sz="300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4E77EB28-2155-9F08-C32E-8BDC6893F3B2}"/>
                  </a:ext>
                </a:extLst>
              </p:cNvPr>
              <p:cNvSpPr/>
              <p:nvPr/>
            </p:nvSpPr>
            <p:spPr>
              <a:xfrm>
                <a:off x="7109350" y="1079125"/>
                <a:ext cx="2034650" cy="1608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71" y="10791"/>
                    </a:moveTo>
                    <a:cubicBezTo>
                      <a:pt x="3171" y="12355"/>
                      <a:pt x="3632" y="13884"/>
                      <a:pt x="4451" y="15118"/>
                    </a:cubicBezTo>
                    <a:lnTo>
                      <a:pt x="4436" y="15136"/>
                    </a:lnTo>
                    <a:lnTo>
                      <a:pt x="4689" y="15466"/>
                    </a:lnTo>
                    <a:cubicBezTo>
                      <a:pt x="5701" y="16804"/>
                      <a:pt x="7101" y="17655"/>
                      <a:pt x="8604" y="17846"/>
                    </a:cubicBezTo>
                    <a:lnTo>
                      <a:pt x="8857" y="17881"/>
                    </a:lnTo>
                    <a:lnTo>
                      <a:pt x="8857" y="17881"/>
                    </a:lnTo>
                    <a:cubicBezTo>
                      <a:pt x="8991" y="17899"/>
                      <a:pt x="9125" y="17899"/>
                      <a:pt x="9244" y="17899"/>
                    </a:cubicBezTo>
                    <a:lnTo>
                      <a:pt x="21600" y="17899"/>
                    </a:lnTo>
                    <a:lnTo>
                      <a:pt x="21600" y="21600"/>
                    </a:lnTo>
                    <a:lnTo>
                      <a:pt x="9244" y="21600"/>
                    </a:lnTo>
                    <a:cubicBezTo>
                      <a:pt x="7830" y="21600"/>
                      <a:pt x="6461" y="21235"/>
                      <a:pt x="5195" y="20505"/>
                    </a:cubicBezTo>
                    <a:cubicBezTo>
                      <a:pt x="3826" y="19723"/>
                      <a:pt x="2620" y="18524"/>
                      <a:pt x="1727" y="17065"/>
                    </a:cubicBezTo>
                    <a:cubicBezTo>
                      <a:pt x="595" y="15222"/>
                      <a:pt x="0" y="13068"/>
                      <a:pt x="0" y="10809"/>
                    </a:cubicBezTo>
                    <a:cubicBezTo>
                      <a:pt x="0" y="8654"/>
                      <a:pt x="536" y="6586"/>
                      <a:pt x="1578" y="4796"/>
                    </a:cubicBezTo>
                    <a:cubicBezTo>
                      <a:pt x="1623" y="4796"/>
                      <a:pt x="1667" y="4814"/>
                      <a:pt x="1712" y="4814"/>
                    </a:cubicBezTo>
                    <a:cubicBezTo>
                      <a:pt x="1771" y="4831"/>
                      <a:pt x="1831" y="4831"/>
                      <a:pt x="1891" y="4848"/>
                    </a:cubicBezTo>
                    <a:cubicBezTo>
                      <a:pt x="1980" y="4866"/>
                      <a:pt x="2084" y="4900"/>
                      <a:pt x="2173" y="4935"/>
                    </a:cubicBezTo>
                    <a:cubicBezTo>
                      <a:pt x="2218" y="4953"/>
                      <a:pt x="2278" y="4970"/>
                      <a:pt x="2322" y="4987"/>
                    </a:cubicBezTo>
                    <a:cubicBezTo>
                      <a:pt x="2441" y="5022"/>
                      <a:pt x="2560" y="5074"/>
                      <a:pt x="2665" y="5126"/>
                    </a:cubicBezTo>
                    <a:cubicBezTo>
                      <a:pt x="2694" y="5144"/>
                      <a:pt x="2709" y="5144"/>
                      <a:pt x="2739" y="5161"/>
                    </a:cubicBezTo>
                    <a:cubicBezTo>
                      <a:pt x="2873" y="5231"/>
                      <a:pt x="3007" y="5300"/>
                      <a:pt x="3141" y="5387"/>
                    </a:cubicBezTo>
                    <a:cubicBezTo>
                      <a:pt x="3186" y="5404"/>
                      <a:pt x="3215" y="5439"/>
                      <a:pt x="3260" y="5456"/>
                    </a:cubicBezTo>
                    <a:cubicBezTo>
                      <a:pt x="3349" y="5509"/>
                      <a:pt x="3439" y="5578"/>
                      <a:pt x="3543" y="5648"/>
                    </a:cubicBezTo>
                    <a:cubicBezTo>
                      <a:pt x="3588" y="5682"/>
                      <a:pt x="3632" y="5717"/>
                      <a:pt x="3677" y="5752"/>
                    </a:cubicBezTo>
                    <a:cubicBezTo>
                      <a:pt x="3751" y="5821"/>
                      <a:pt x="3841" y="5874"/>
                      <a:pt x="3915" y="5943"/>
                    </a:cubicBezTo>
                    <a:cubicBezTo>
                      <a:pt x="3960" y="5978"/>
                      <a:pt x="4004" y="6030"/>
                      <a:pt x="4049" y="6065"/>
                    </a:cubicBezTo>
                    <a:cubicBezTo>
                      <a:pt x="4123" y="6134"/>
                      <a:pt x="4198" y="6204"/>
                      <a:pt x="4272" y="6291"/>
                    </a:cubicBezTo>
                    <a:cubicBezTo>
                      <a:pt x="4317" y="6343"/>
                      <a:pt x="4362" y="6378"/>
                      <a:pt x="4391" y="6430"/>
                    </a:cubicBezTo>
                    <a:cubicBezTo>
                      <a:pt x="4406" y="6447"/>
                      <a:pt x="4421" y="6464"/>
                      <a:pt x="4436" y="6482"/>
                    </a:cubicBezTo>
                    <a:cubicBezTo>
                      <a:pt x="3617" y="7716"/>
                      <a:pt x="3171" y="9227"/>
                      <a:pt x="3171" y="10791"/>
                    </a:cubicBezTo>
                    <a:close/>
                    <a:moveTo>
                      <a:pt x="9244" y="3701"/>
                    </a:moveTo>
                    <a:lnTo>
                      <a:pt x="21600" y="3701"/>
                    </a:lnTo>
                    <a:lnTo>
                      <a:pt x="21600" y="0"/>
                    </a:lnTo>
                    <a:lnTo>
                      <a:pt x="9244" y="0"/>
                    </a:lnTo>
                    <a:cubicBezTo>
                      <a:pt x="8113" y="0"/>
                      <a:pt x="7026" y="226"/>
                      <a:pt x="5984" y="695"/>
                    </a:cubicBezTo>
                    <a:cubicBezTo>
                      <a:pt x="6044" y="747"/>
                      <a:pt x="6118" y="799"/>
                      <a:pt x="6178" y="834"/>
                    </a:cubicBezTo>
                    <a:cubicBezTo>
                      <a:pt x="6222" y="869"/>
                      <a:pt x="6282" y="904"/>
                      <a:pt x="6327" y="956"/>
                    </a:cubicBezTo>
                    <a:cubicBezTo>
                      <a:pt x="6475" y="1077"/>
                      <a:pt x="6639" y="1199"/>
                      <a:pt x="6788" y="1338"/>
                    </a:cubicBezTo>
                    <a:cubicBezTo>
                      <a:pt x="6803" y="1355"/>
                      <a:pt x="6818" y="1355"/>
                      <a:pt x="6833" y="1373"/>
                    </a:cubicBezTo>
                    <a:cubicBezTo>
                      <a:pt x="6967" y="1494"/>
                      <a:pt x="7101" y="1616"/>
                      <a:pt x="7235" y="1755"/>
                    </a:cubicBezTo>
                    <a:cubicBezTo>
                      <a:pt x="7279" y="1807"/>
                      <a:pt x="7324" y="1842"/>
                      <a:pt x="7369" y="1894"/>
                    </a:cubicBezTo>
                    <a:cubicBezTo>
                      <a:pt x="7473" y="1998"/>
                      <a:pt x="7577" y="2103"/>
                      <a:pt x="7666" y="2207"/>
                    </a:cubicBezTo>
                    <a:cubicBezTo>
                      <a:pt x="7711" y="2259"/>
                      <a:pt x="7756" y="2311"/>
                      <a:pt x="7800" y="2346"/>
                    </a:cubicBezTo>
                    <a:cubicBezTo>
                      <a:pt x="7919" y="2468"/>
                      <a:pt x="8024" y="2607"/>
                      <a:pt x="8128" y="2746"/>
                    </a:cubicBezTo>
                    <a:cubicBezTo>
                      <a:pt x="8143" y="2780"/>
                      <a:pt x="8172" y="2798"/>
                      <a:pt x="8202" y="2833"/>
                    </a:cubicBezTo>
                    <a:cubicBezTo>
                      <a:pt x="8336" y="2989"/>
                      <a:pt x="8455" y="3163"/>
                      <a:pt x="8574" y="3336"/>
                    </a:cubicBezTo>
                    <a:cubicBezTo>
                      <a:pt x="8604" y="3389"/>
                      <a:pt x="8634" y="3423"/>
                      <a:pt x="8664" y="3475"/>
                    </a:cubicBezTo>
                    <a:cubicBezTo>
                      <a:pt x="8723" y="3562"/>
                      <a:pt x="8783" y="3649"/>
                      <a:pt x="8828" y="3719"/>
                    </a:cubicBezTo>
                    <a:cubicBezTo>
                      <a:pt x="8976" y="3701"/>
                      <a:pt x="9110" y="3701"/>
                      <a:pt x="9244" y="37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miter lim="400000"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lIns="38100" tIns="38100" rIns="38100" bIns="38100" anchor="ctr"/>
              <a:lstStyle/>
              <a:p>
                <a:endParaRPr sz="300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E79D8606-33F6-9A9C-E343-EAD6C4009A1C}"/>
                  </a:ext>
                </a:extLst>
              </p:cNvPr>
              <p:cNvSpPr/>
              <p:nvPr/>
            </p:nvSpPr>
            <p:spPr>
              <a:xfrm>
                <a:off x="1093747" y="1079125"/>
                <a:ext cx="2946099" cy="1607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84" y="21583"/>
                    </a:moveTo>
                    <a:cubicBezTo>
                      <a:pt x="5408" y="21583"/>
                      <a:pt x="4462" y="21217"/>
                      <a:pt x="3588" y="20487"/>
                    </a:cubicBezTo>
                    <a:cubicBezTo>
                      <a:pt x="2642" y="19704"/>
                      <a:pt x="1809" y="18504"/>
                      <a:pt x="1193" y="17043"/>
                    </a:cubicBezTo>
                    <a:cubicBezTo>
                      <a:pt x="411" y="15200"/>
                      <a:pt x="0" y="13043"/>
                      <a:pt x="0" y="10783"/>
                    </a:cubicBezTo>
                    <a:cubicBezTo>
                      <a:pt x="0" y="8626"/>
                      <a:pt x="370" y="6557"/>
                      <a:pt x="1090" y="4765"/>
                    </a:cubicBezTo>
                    <a:cubicBezTo>
                      <a:pt x="1121" y="4765"/>
                      <a:pt x="1151" y="4783"/>
                      <a:pt x="1182" y="4783"/>
                    </a:cubicBezTo>
                    <a:cubicBezTo>
                      <a:pt x="1223" y="4800"/>
                      <a:pt x="1265" y="4800"/>
                      <a:pt x="1306" y="4817"/>
                    </a:cubicBezTo>
                    <a:cubicBezTo>
                      <a:pt x="1367" y="4835"/>
                      <a:pt x="1439" y="4870"/>
                      <a:pt x="1501" y="4904"/>
                    </a:cubicBezTo>
                    <a:cubicBezTo>
                      <a:pt x="1532" y="4922"/>
                      <a:pt x="1573" y="4939"/>
                      <a:pt x="1604" y="4957"/>
                    </a:cubicBezTo>
                    <a:cubicBezTo>
                      <a:pt x="1686" y="4991"/>
                      <a:pt x="1758" y="5043"/>
                      <a:pt x="1840" y="5096"/>
                    </a:cubicBezTo>
                    <a:cubicBezTo>
                      <a:pt x="1861" y="5113"/>
                      <a:pt x="1881" y="5113"/>
                      <a:pt x="1892" y="5130"/>
                    </a:cubicBezTo>
                    <a:cubicBezTo>
                      <a:pt x="1984" y="5200"/>
                      <a:pt x="2077" y="5270"/>
                      <a:pt x="2169" y="5357"/>
                    </a:cubicBezTo>
                    <a:cubicBezTo>
                      <a:pt x="2200" y="5374"/>
                      <a:pt x="2221" y="5409"/>
                      <a:pt x="2251" y="5426"/>
                    </a:cubicBezTo>
                    <a:cubicBezTo>
                      <a:pt x="2313" y="5478"/>
                      <a:pt x="2375" y="5548"/>
                      <a:pt x="2437" y="5617"/>
                    </a:cubicBezTo>
                    <a:cubicBezTo>
                      <a:pt x="2467" y="5652"/>
                      <a:pt x="2498" y="5687"/>
                      <a:pt x="2529" y="5722"/>
                    </a:cubicBezTo>
                    <a:cubicBezTo>
                      <a:pt x="2580" y="5791"/>
                      <a:pt x="2642" y="5843"/>
                      <a:pt x="2694" y="5913"/>
                    </a:cubicBezTo>
                    <a:cubicBezTo>
                      <a:pt x="2724" y="5948"/>
                      <a:pt x="2755" y="6000"/>
                      <a:pt x="2786" y="6035"/>
                    </a:cubicBezTo>
                    <a:cubicBezTo>
                      <a:pt x="2837" y="6104"/>
                      <a:pt x="2889" y="6174"/>
                      <a:pt x="2940" y="6261"/>
                    </a:cubicBezTo>
                    <a:cubicBezTo>
                      <a:pt x="2971" y="6296"/>
                      <a:pt x="3002" y="6348"/>
                      <a:pt x="3023" y="6400"/>
                    </a:cubicBezTo>
                    <a:cubicBezTo>
                      <a:pt x="3033" y="6417"/>
                      <a:pt x="3043" y="6435"/>
                      <a:pt x="3053" y="6452"/>
                    </a:cubicBezTo>
                    <a:cubicBezTo>
                      <a:pt x="2488" y="7687"/>
                      <a:pt x="2180" y="9217"/>
                      <a:pt x="2180" y="10783"/>
                    </a:cubicBezTo>
                    <a:cubicBezTo>
                      <a:pt x="2180" y="12348"/>
                      <a:pt x="2498" y="13878"/>
                      <a:pt x="3064" y="15113"/>
                    </a:cubicBezTo>
                    <a:lnTo>
                      <a:pt x="3053" y="15130"/>
                    </a:lnTo>
                    <a:lnTo>
                      <a:pt x="3228" y="15461"/>
                    </a:lnTo>
                    <a:cubicBezTo>
                      <a:pt x="3403" y="15791"/>
                      <a:pt x="3598" y="16104"/>
                      <a:pt x="3804" y="16383"/>
                    </a:cubicBezTo>
                    <a:cubicBezTo>
                      <a:pt x="4421" y="17200"/>
                      <a:pt x="5151" y="17704"/>
                      <a:pt x="5932" y="17844"/>
                    </a:cubicBezTo>
                    <a:lnTo>
                      <a:pt x="6107" y="17878"/>
                    </a:lnTo>
                    <a:lnTo>
                      <a:pt x="6107" y="17878"/>
                    </a:lnTo>
                    <a:cubicBezTo>
                      <a:pt x="6199" y="17896"/>
                      <a:pt x="6292" y="17896"/>
                      <a:pt x="6374" y="17896"/>
                    </a:cubicBezTo>
                    <a:lnTo>
                      <a:pt x="15205" y="17896"/>
                    </a:lnTo>
                    <a:cubicBezTo>
                      <a:pt x="15298" y="17896"/>
                      <a:pt x="15380" y="17896"/>
                      <a:pt x="15473" y="17878"/>
                    </a:cubicBezTo>
                    <a:cubicBezTo>
                      <a:pt x="15514" y="17965"/>
                      <a:pt x="15555" y="18052"/>
                      <a:pt x="15586" y="18122"/>
                    </a:cubicBezTo>
                    <a:cubicBezTo>
                      <a:pt x="15606" y="18174"/>
                      <a:pt x="15627" y="18209"/>
                      <a:pt x="15647" y="18261"/>
                    </a:cubicBezTo>
                    <a:cubicBezTo>
                      <a:pt x="15730" y="18435"/>
                      <a:pt x="15812" y="18609"/>
                      <a:pt x="15904" y="18765"/>
                    </a:cubicBezTo>
                    <a:cubicBezTo>
                      <a:pt x="15915" y="18800"/>
                      <a:pt x="15935" y="18817"/>
                      <a:pt x="15956" y="18852"/>
                    </a:cubicBezTo>
                    <a:cubicBezTo>
                      <a:pt x="16028" y="18991"/>
                      <a:pt x="16110" y="19113"/>
                      <a:pt x="16182" y="19252"/>
                    </a:cubicBezTo>
                    <a:cubicBezTo>
                      <a:pt x="16213" y="19304"/>
                      <a:pt x="16244" y="19357"/>
                      <a:pt x="16275" y="19391"/>
                    </a:cubicBezTo>
                    <a:cubicBezTo>
                      <a:pt x="16347" y="19496"/>
                      <a:pt x="16408" y="19600"/>
                      <a:pt x="16480" y="19704"/>
                    </a:cubicBezTo>
                    <a:cubicBezTo>
                      <a:pt x="16511" y="19757"/>
                      <a:pt x="16542" y="19791"/>
                      <a:pt x="16573" y="19844"/>
                    </a:cubicBezTo>
                    <a:cubicBezTo>
                      <a:pt x="16665" y="19983"/>
                      <a:pt x="16758" y="20104"/>
                      <a:pt x="16861" y="20226"/>
                    </a:cubicBezTo>
                    <a:cubicBezTo>
                      <a:pt x="16871" y="20244"/>
                      <a:pt x="16871" y="20244"/>
                      <a:pt x="16881" y="20261"/>
                    </a:cubicBezTo>
                    <a:cubicBezTo>
                      <a:pt x="16984" y="20400"/>
                      <a:pt x="17097" y="20522"/>
                      <a:pt x="17200" y="20643"/>
                    </a:cubicBezTo>
                    <a:cubicBezTo>
                      <a:pt x="17231" y="20678"/>
                      <a:pt x="17262" y="20713"/>
                      <a:pt x="17292" y="20748"/>
                    </a:cubicBezTo>
                    <a:cubicBezTo>
                      <a:pt x="17344" y="20800"/>
                      <a:pt x="17385" y="20852"/>
                      <a:pt x="17436" y="20904"/>
                    </a:cubicBezTo>
                    <a:cubicBezTo>
                      <a:pt x="16717" y="21357"/>
                      <a:pt x="15966" y="21600"/>
                      <a:pt x="15185" y="21600"/>
                    </a:cubicBezTo>
                    <a:lnTo>
                      <a:pt x="6384" y="21600"/>
                    </a:lnTo>
                    <a:close/>
                    <a:moveTo>
                      <a:pt x="6384" y="3687"/>
                    </a:moveTo>
                    <a:lnTo>
                      <a:pt x="15216" y="3687"/>
                    </a:lnTo>
                    <a:cubicBezTo>
                      <a:pt x="15308" y="3687"/>
                      <a:pt x="15390" y="3687"/>
                      <a:pt x="15483" y="3704"/>
                    </a:cubicBezTo>
                    <a:lnTo>
                      <a:pt x="15483" y="3704"/>
                    </a:lnTo>
                    <a:lnTo>
                      <a:pt x="15658" y="3739"/>
                    </a:lnTo>
                    <a:cubicBezTo>
                      <a:pt x="16439" y="3878"/>
                      <a:pt x="17179" y="4383"/>
                      <a:pt x="17786" y="5200"/>
                    </a:cubicBezTo>
                    <a:cubicBezTo>
                      <a:pt x="17991" y="5478"/>
                      <a:pt x="18187" y="5774"/>
                      <a:pt x="18362" y="6122"/>
                    </a:cubicBezTo>
                    <a:lnTo>
                      <a:pt x="18536" y="6452"/>
                    </a:lnTo>
                    <a:lnTo>
                      <a:pt x="18526" y="6470"/>
                    </a:lnTo>
                    <a:cubicBezTo>
                      <a:pt x="19092" y="7722"/>
                      <a:pt x="19410" y="9235"/>
                      <a:pt x="19410" y="10800"/>
                    </a:cubicBezTo>
                    <a:cubicBezTo>
                      <a:pt x="19410" y="12365"/>
                      <a:pt x="19102" y="13878"/>
                      <a:pt x="18536" y="15130"/>
                    </a:cubicBezTo>
                    <a:cubicBezTo>
                      <a:pt x="18547" y="15148"/>
                      <a:pt x="18557" y="15165"/>
                      <a:pt x="18567" y="15183"/>
                    </a:cubicBezTo>
                    <a:cubicBezTo>
                      <a:pt x="18598" y="15235"/>
                      <a:pt x="18619" y="15270"/>
                      <a:pt x="18649" y="15304"/>
                    </a:cubicBezTo>
                    <a:cubicBezTo>
                      <a:pt x="18701" y="15374"/>
                      <a:pt x="18752" y="15461"/>
                      <a:pt x="18804" y="15530"/>
                    </a:cubicBezTo>
                    <a:cubicBezTo>
                      <a:pt x="18835" y="15565"/>
                      <a:pt x="18865" y="15617"/>
                      <a:pt x="18896" y="15652"/>
                    </a:cubicBezTo>
                    <a:cubicBezTo>
                      <a:pt x="18948" y="15722"/>
                      <a:pt x="19009" y="15791"/>
                      <a:pt x="19061" y="15861"/>
                    </a:cubicBezTo>
                    <a:cubicBezTo>
                      <a:pt x="19092" y="15896"/>
                      <a:pt x="19122" y="15930"/>
                      <a:pt x="19153" y="15965"/>
                    </a:cubicBezTo>
                    <a:cubicBezTo>
                      <a:pt x="19215" y="16035"/>
                      <a:pt x="19287" y="16104"/>
                      <a:pt x="19349" y="16157"/>
                    </a:cubicBezTo>
                    <a:cubicBezTo>
                      <a:pt x="19369" y="16174"/>
                      <a:pt x="19400" y="16209"/>
                      <a:pt x="19420" y="16226"/>
                    </a:cubicBezTo>
                    <a:cubicBezTo>
                      <a:pt x="19513" y="16313"/>
                      <a:pt x="19606" y="16383"/>
                      <a:pt x="19698" y="16452"/>
                    </a:cubicBezTo>
                    <a:cubicBezTo>
                      <a:pt x="19708" y="16470"/>
                      <a:pt x="19729" y="16470"/>
                      <a:pt x="19749" y="16487"/>
                    </a:cubicBezTo>
                    <a:cubicBezTo>
                      <a:pt x="19832" y="16539"/>
                      <a:pt x="19914" y="16591"/>
                      <a:pt x="19996" y="16626"/>
                    </a:cubicBezTo>
                    <a:cubicBezTo>
                      <a:pt x="20027" y="16644"/>
                      <a:pt x="20068" y="16661"/>
                      <a:pt x="20099" y="16678"/>
                    </a:cubicBezTo>
                    <a:cubicBezTo>
                      <a:pt x="20161" y="16713"/>
                      <a:pt x="20233" y="16730"/>
                      <a:pt x="20294" y="16765"/>
                    </a:cubicBezTo>
                    <a:cubicBezTo>
                      <a:pt x="20335" y="16783"/>
                      <a:pt x="20377" y="16800"/>
                      <a:pt x="20418" y="16800"/>
                    </a:cubicBezTo>
                    <a:cubicBezTo>
                      <a:pt x="20449" y="16817"/>
                      <a:pt x="20479" y="16817"/>
                      <a:pt x="20510" y="16817"/>
                    </a:cubicBezTo>
                    <a:cubicBezTo>
                      <a:pt x="21220" y="15026"/>
                      <a:pt x="21600" y="12957"/>
                      <a:pt x="21600" y="10800"/>
                    </a:cubicBezTo>
                    <a:cubicBezTo>
                      <a:pt x="21600" y="8539"/>
                      <a:pt x="21189" y="6383"/>
                      <a:pt x="20407" y="4539"/>
                    </a:cubicBezTo>
                    <a:cubicBezTo>
                      <a:pt x="19791" y="3078"/>
                      <a:pt x="18958" y="1878"/>
                      <a:pt x="18012" y="1096"/>
                    </a:cubicBezTo>
                    <a:cubicBezTo>
                      <a:pt x="17138" y="365"/>
                      <a:pt x="16192" y="0"/>
                      <a:pt x="15216" y="0"/>
                    </a:cubicBezTo>
                    <a:lnTo>
                      <a:pt x="6384" y="0"/>
                    </a:lnTo>
                    <a:cubicBezTo>
                      <a:pt x="5603" y="0"/>
                      <a:pt x="4853" y="226"/>
                      <a:pt x="4133" y="696"/>
                    </a:cubicBezTo>
                    <a:cubicBezTo>
                      <a:pt x="4174" y="748"/>
                      <a:pt x="4225" y="800"/>
                      <a:pt x="4267" y="835"/>
                    </a:cubicBezTo>
                    <a:cubicBezTo>
                      <a:pt x="4297" y="870"/>
                      <a:pt x="4338" y="904"/>
                      <a:pt x="4369" y="957"/>
                    </a:cubicBezTo>
                    <a:cubicBezTo>
                      <a:pt x="4472" y="1078"/>
                      <a:pt x="4585" y="1200"/>
                      <a:pt x="4688" y="1339"/>
                    </a:cubicBezTo>
                    <a:cubicBezTo>
                      <a:pt x="4698" y="1357"/>
                      <a:pt x="4709" y="1357"/>
                      <a:pt x="4719" y="1374"/>
                    </a:cubicBezTo>
                    <a:cubicBezTo>
                      <a:pt x="4811" y="1496"/>
                      <a:pt x="4904" y="1617"/>
                      <a:pt x="4996" y="1756"/>
                    </a:cubicBezTo>
                    <a:cubicBezTo>
                      <a:pt x="5027" y="1809"/>
                      <a:pt x="5058" y="1843"/>
                      <a:pt x="5089" y="1896"/>
                    </a:cubicBezTo>
                    <a:cubicBezTo>
                      <a:pt x="5161" y="2000"/>
                      <a:pt x="5233" y="2104"/>
                      <a:pt x="5295" y="2209"/>
                    </a:cubicBezTo>
                    <a:cubicBezTo>
                      <a:pt x="5325" y="2261"/>
                      <a:pt x="5356" y="2313"/>
                      <a:pt x="5387" y="2348"/>
                    </a:cubicBezTo>
                    <a:cubicBezTo>
                      <a:pt x="5469" y="2470"/>
                      <a:pt x="5541" y="2609"/>
                      <a:pt x="5613" y="2748"/>
                    </a:cubicBezTo>
                    <a:cubicBezTo>
                      <a:pt x="5624" y="2783"/>
                      <a:pt x="5644" y="2800"/>
                      <a:pt x="5665" y="2835"/>
                    </a:cubicBezTo>
                    <a:cubicBezTo>
                      <a:pt x="5757" y="2991"/>
                      <a:pt x="5839" y="3165"/>
                      <a:pt x="5922" y="3339"/>
                    </a:cubicBezTo>
                    <a:cubicBezTo>
                      <a:pt x="5942" y="3391"/>
                      <a:pt x="5963" y="3426"/>
                      <a:pt x="5983" y="3478"/>
                    </a:cubicBezTo>
                    <a:cubicBezTo>
                      <a:pt x="6025" y="3565"/>
                      <a:pt x="6066" y="3652"/>
                      <a:pt x="6097" y="3722"/>
                    </a:cubicBezTo>
                    <a:cubicBezTo>
                      <a:pt x="6210" y="3687"/>
                      <a:pt x="6302" y="3687"/>
                      <a:pt x="6384" y="3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latin typeface="+mj-lt"/>
                </a:endParaRPr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AC625CA5-5693-D229-0C5F-FEB83EC35BB1}"/>
                  </a:ext>
                </a:extLst>
              </p:cNvPr>
              <p:cNvSpPr/>
              <p:nvPr/>
            </p:nvSpPr>
            <p:spPr>
              <a:xfrm>
                <a:off x="5104148" y="1079127"/>
                <a:ext cx="2944716" cy="1607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90" y="17878"/>
                    </a:moveTo>
                    <a:cubicBezTo>
                      <a:pt x="15531" y="17965"/>
                      <a:pt x="15573" y="18052"/>
                      <a:pt x="15603" y="18122"/>
                    </a:cubicBezTo>
                    <a:cubicBezTo>
                      <a:pt x="15624" y="18174"/>
                      <a:pt x="15645" y="18209"/>
                      <a:pt x="15665" y="18261"/>
                    </a:cubicBezTo>
                    <a:cubicBezTo>
                      <a:pt x="15747" y="18435"/>
                      <a:pt x="15840" y="18609"/>
                      <a:pt x="15922" y="18765"/>
                    </a:cubicBezTo>
                    <a:cubicBezTo>
                      <a:pt x="15933" y="18783"/>
                      <a:pt x="15953" y="18817"/>
                      <a:pt x="15963" y="18835"/>
                    </a:cubicBezTo>
                    <a:cubicBezTo>
                      <a:pt x="16035" y="18974"/>
                      <a:pt x="16118" y="19113"/>
                      <a:pt x="16200" y="19235"/>
                    </a:cubicBezTo>
                    <a:cubicBezTo>
                      <a:pt x="16231" y="19287"/>
                      <a:pt x="16262" y="19322"/>
                      <a:pt x="16293" y="19374"/>
                    </a:cubicBezTo>
                    <a:cubicBezTo>
                      <a:pt x="16365" y="19478"/>
                      <a:pt x="16437" y="19600"/>
                      <a:pt x="16509" y="19704"/>
                    </a:cubicBezTo>
                    <a:cubicBezTo>
                      <a:pt x="16539" y="19757"/>
                      <a:pt x="16570" y="19791"/>
                      <a:pt x="16601" y="19844"/>
                    </a:cubicBezTo>
                    <a:cubicBezTo>
                      <a:pt x="16694" y="19983"/>
                      <a:pt x="16786" y="20104"/>
                      <a:pt x="16889" y="20226"/>
                    </a:cubicBezTo>
                    <a:cubicBezTo>
                      <a:pt x="16899" y="20244"/>
                      <a:pt x="16899" y="20244"/>
                      <a:pt x="16910" y="20261"/>
                    </a:cubicBezTo>
                    <a:cubicBezTo>
                      <a:pt x="17013" y="20400"/>
                      <a:pt x="17126" y="20522"/>
                      <a:pt x="17229" y="20643"/>
                    </a:cubicBezTo>
                    <a:cubicBezTo>
                      <a:pt x="17259" y="20678"/>
                      <a:pt x="17301" y="20713"/>
                      <a:pt x="17331" y="20748"/>
                    </a:cubicBezTo>
                    <a:cubicBezTo>
                      <a:pt x="17373" y="20800"/>
                      <a:pt x="17424" y="20852"/>
                      <a:pt x="17465" y="20904"/>
                    </a:cubicBezTo>
                    <a:cubicBezTo>
                      <a:pt x="16745" y="21357"/>
                      <a:pt x="15994" y="21600"/>
                      <a:pt x="15213" y="21600"/>
                    </a:cubicBezTo>
                    <a:lnTo>
                      <a:pt x="6387" y="21600"/>
                    </a:lnTo>
                    <a:cubicBezTo>
                      <a:pt x="5410" y="21600"/>
                      <a:pt x="4464" y="21235"/>
                      <a:pt x="3590" y="20504"/>
                    </a:cubicBezTo>
                    <a:cubicBezTo>
                      <a:pt x="3353" y="20313"/>
                      <a:pt x="3117" y="20087"/>
                      <a:pt x="2901" y="19843"/>
                    </a:cubicBezTo>
                    <a:cubicBezTo>
                      <a:pt x="2232" y="19113"/>
                      <a:pt x="1656" y="18157"/>
                      <a:pt x="1193" y="17061"/>
                    </a:cubicBezTo>
                    <a:cubicBezTo>
                      <a:pt x="411" y="15217"/>
                      <a:pt x="0" y="13061"/>
                      <a:pt x="0" y="10800"/>
                    </a:cubicBezTo>
                    <a:cubicBezTo>
                      <a:pt x="0" y="8643"/>
                      <a:pt x="370" y="6574"/>
                      <a:pt x="1090" y="4783"/>
                    </a:cubicBezTo>
                    <a:cubicBezTo>
                      <a:pt x="1121" y="4783"/>
                      <a:pt x="1152" y="4800"/>
                      <a:pt x="1183" y="4800"/>
                    </a:cubicBezTo>
                    <a:cubicBezTo>
                      <a:pt x="1224" y="4817"/>
                      <a:pt x="1265" y="4817"/>
                      <a:pt x="1306" y="4835"/>
                    </a:cubicBezTo>
                    <a:cubicBezTo>
                      <a:pt x="1368" y="4852"/>
                      <a:pt x="1440" y="4887"/>
                      <a:pt x="1502" y="4922"/>
                    </a:cubicBezTo>
                    <a:cubicBezTo>
                      <a:pt x="1533" y="4939"/>
                      <a:pt x="1574" y="4956"/>
                      <a:pt x="1605" y="4974"/>
                    </a:cubicBezTo>
                    <a:cubicBezTo>
                      <a:pt x="1687" y="5009"/>
                      <a:pt x="1769" y="5061"/>
                      <a:pt x="1841" y="5113"/>
                    </a:cubicBezTo>
                    <a:cubicBezTo>
                      <a:pt x="1862" y="5130"/>
                      <a:pt x="1872" y="5130"/>
                      <a:pt x="1893" y="5148"/>
                    </a:cubicBezTo>
                    <a:cubicBezTo>
                      <a:pt x="1985" y="5217"/>
                      <a:pt x="2078" y="5287"/>
                      <a:pt x="2170" y="5374"/>
                    </a:cubicBezTo>
                    <a:cubicBezTo>
                      <a:pt x="2201" y="5391"/>
                      <a:pt x="2222" y="5426"/>
                      <a:pt x="2253" y="5443"/>
                    </a:cubicBezTo>
                    <a:cubicBezTo>
                      <a:pt x="2314" y="5496"/>
                      <a:pt x="2376" y="5565"/>
                      <a:pt x="2448" y="5635"/>
                    </a:cubicBezTo>
                    <a:cubicBezTo>
                      <a:pt x="2479" y="5670"/>
                      <a:pt x="2510" y="5704"/>
                      <a:pt x="2541" y="5739"/>
                    </a:cubicBezTo>
                    <a:cubicBezTo>
                      <a:pt x="2592" y="5809"/>
                      <a:pt x="2654" y="5861"/>
                      <a:pt x="2705" y="5930"/>
                    </a:cubicBezTo>
                    <a:cubicBezTo>
                      <a:pt x="2736" y="5965"/>
                      <a:pt x="2767" y="6017"/>
                      <a:pt x="2798" y="6052"/>
                    </a:cubicBezTo>
                    <a:cubicBezTo>
                      <a:pt x="2849" y="6122"/>
                      <a:pt x="2901" y="6191"/>
                      <a:pt x="2952" y="6278"/>
                    </a:cubicBezTo>
                    <a:cubicBezTo>
                      <a:pt x="2983" y="6313"/>
                      <a:pt x="3014" y="6365"/>
                      <a:pt x="3034" y="6417"/>
                    </a:cubicBezTo>
                    <a:cubicBezTo>
                      <a:pt x="3045" y="6435"/>
                      <a:pt x="3055" y="6452"/>
                      <a:pt x="3065" y="6470"/>
                    </a:cubicBezTo>
                    <a:cubicBezTo>
                      <a:pt x="2499" y="7704"/>
                      <a:pt x="2191" y="9235"/>
                      <a:pt x="2191" y="10800"/>
                    </a:cubicBezTo>
                    <a:cubicBezTo>
                      <a:pt x="2191" y="12365"/>
                      <a:pt x="2510" y="13896"/>
                      <a:pt x="3075" y="15130"/>
                    </a:cubicBezTo>
                    <a:lnTo>
                      <a:pt x="3065" y="15148"/>
                    </a:lnTo>
                    <a:lnTo>
                      <a:pt x="3240" y="15478"/>
                    </a:lnTo>
                    <a:cubicBezTo>
                      <a:pt x="3415" y="15809"/>
                      <a:pt x="3610" y="16122"/>
                      <a:pt x="3816" y="16400"/>
                    </a:cubicBezTo>
                    <a:cubicBezTo>
                      <a:pt x="4433" y="17217"/>
                      <a:pt x="5163" y="17722"/>
                      <a:pt x="5945" y="17861"/>
                    </a:cubicBezTo>
                    <a:lnTo>
                      <a:pt x="6120" y="17896"/>
                    </a:lnTo>
                    <a:lnTo>
                      <a:pt x="6120" y="17896"/>
                    </a:lnTo>
                    <a:cubicBezTo>
                      <a:pt x="6213" y="17913"/>
                      <a:pt x="6305" y="17913"/>
                      <a:pt x="6387" y="17913"/>
                    </a:cubicBezTo>
                    <a:lnTo>
                      <a:pt x="15223" y="17913"/>
                    </a:lnTo>
                    <a:cubicBezTo>
                      <a:pt x="15315" y="17896"/>
                      <a:pt x="15398" y="17896"/>
                      <a:pt x="15490" y="17878"/>
                    </a:cubicBezTo>
                    <a:close/>
                    <a:moveTo>
                      <a:pt x="6387" y="3704"/>
                    </a:moveTo>
                    <a:lnTo>
                      <a:pt x="15223" y="3704"/>
                    </a:lnTo>
                    <a:cubicBezTo>
                      <a:pt x="15305" y="3704"/>
                      <a:pt x="15398" y="3704"/>
                      <a:pt x="15490" y="3722"/>
                    </a:cubicBezTo>
                    <a:lnTo>
                      <a:pt x="15490" y="3722"/>
                    </a:lnTo>
                    <a:lnTo>
                      <a:pt x="15665" y="3757"/>
                    </a:lnTo>
                    <a:cubicBezTo>
                      <a:pt x="16447" y="3896"/>
                      <a:pt x="17187" y="4400"/>
                      <a:pt x="17794" y="5217"/>
                    </a:cubicBezTo>
                    <a:cubicBezTo>
                      <a:pt x="18000" y="5496"/>
                      <a:pt x="18195" y="5791"/>
                      <a:pt x="18370" y="6139"/>
                    </a:cubicBezTo>
                    <a:lnTo>
                      <a:pt x="18545" y="6470"/>
                    </a:lnTo>
                    <a:lnTo>
                      <a:pt x="18535" y="6487"/>
                    </a:lnTo>
                    <a:cubicBezTo>
                      <a:pt x="19101" y="7739"/>
                      <a:pt x="19419" y="9252"/>
                      <a:pt x="19419" y="10817"/>
                    </a:cubicBezTo>
                    <a:cubicBezTo>
                      <a:pt x="19419" y="12383"/>
                      <a:pt x="19111" y="13896"/>
                      <a:pt x="18545" y="15148"/>
                    </a:cubicBezTo>
                    <a:cubicBezTo>
                      <a:pt x="18555" y="15165"/>
                      <a:pt x="18566" y="15183"/>
                      <a:pt x="18576" y="15200"/>
                    </a:cubicBezTo>
                    <a:cubicBezTo>
                      <a:pt x="18607" y="15252"/>
                      <a:pt x="18627" y="15287"/>
                      <a:pt x="18658" y="15322"/>
                    </a:cubicBezTo>
                    <a:cubicBezTo>
                      <a:pt x="18710" y="15391"/>
                      <a:pt x="18761" y="15478"/>
                      <a:pt x="18813" y="15548"/>
                    </a:cubicBezTo>
                    <a:cubicBezTo>
                      <a:pt x="18843" y="15583"/>
                      <a:pt x="18874" y="15635"/>
                      <a:pt x="18905" y="15670"/>
                    </a:cubicBezTo>
                    <a:cubicBezTo>
                      <a:pt x="18957" y="15739"/>
                      <a:pt x="19018" y="15809"/>
                      <a:pt x="19070" y="15861"/>
                    </a:cubicBezTo>
                    <a:cubicBezTo>
                      <a:pt x="19101" y="15896"/>
                      <a:pt x="19131" y="15930"/>
                      <a:pt x="19162" y="15965"/>
                    </a:cubicBezTo>
                    <a:cubicBezTo>
                      <a:pt x="19224" y="16035"/>
                      <a:pt x="19296" y="16104"/>
                      <a:pt x="19358" y="16157"/>
                    </a:cubicBezTo>
                    <a:cubicBezTo>
                      <a:pt x="19378" y="16174"/>
                      <a:pt x="19409" y="16209"/>
                      <a:pt x="19430" y="16226"/>
                    </a:cubicBezTo>
                    <a:cubicBezTo>
                      <a:pt x="19522" y="16313"/>
                      <a:pt x="19615" y="16383"/>
                      <a:pt x="19707" y="16452"/>
                    </a:cubicBezTo>
                    <a:cubicBezTo>
                      <a:pt x="19728" y="16470"/>
                      <a:pt x="19738" y="16470"/>
                      <a:pt x="19759" y="16487"/>
                    </a:cubicBezTo>
                    <a:cubicBezTo>
                      <a:pt x="19841" y="16539"/>
                      <a:pt x="19923" y="16591"/>
                      <a:pt x="19995" y="16626"/>
                    </a:cubicBezTo>
                    <a:cubicBezTo>
                      <a:pt x="20026" y="16644"/>
                      <a:pt x="20067" y="16661"/>
                      <a:pt x="20098" y="16678"/>
                    </a:cubicBezTo>
                    <a:cubicBezTo>
                      <a:pt x="20160" y="16713"/>
                      <a:pt x="20232" y="16731"/>
                      <a:pt x="20294" y="16765"/>
                    </a:cubicBezTo>
                    <a:cubicBezTo>
                      <a:pt x="20335" y="16783"/>
                      <a:pt x="20376" y="16800"/>
                      <a:pt x="20417" y="16800"/>
                    </a:cubicBezTo>
                    <a:cubicBezTo>
                      <a:pt x="20448" y="16817"/>
                      <a:pt x="20479" y="16817"/>
                      <a:pt x="20510" y="16817"/>
                    </a:cubicBezTo>
                    <a:cubicBezTo>
                      <a:pt x="21219" y="15026"/>
                      <a:pt x="21600" y="12957"/>
                      <a:pt x="21600" y="10800"/>
                    </a:cubicBezTo>
                    <a:cubicBezTo>
                      <a:pt x="21600" y="8539"/>
                      <a:pt x="21189" y="6383"/>
                      <a:pt x="20407" y="4539"/>
                    </a:cubicBezTo>
                    <a:cubicBezTo>
                      <a:pt x="19790" y="3078"/>
                      <a:pt x="18957" y="1878"/>
                      <a:pt x="18010" y="1096"/>
                    </a:cubicBezTo>
                    <a:cubicBezTo>
                      <a:pt x="17136" y="365"/>
                      <a:pt x="16190" y="0"/>
                      <a:pt x="15213" y="0"/>
                    </a:cubicBezTo>
                    <a:lnTo>
                      <a:pt x="6387" y="0"/>
                    </a:lnTo>
                    <a:cubicBezTo>
                      <a:pt x="5606" y="0"/>
                      <a:pt x="4855" y="226"/>
                      <a:pt x="4135" y="696"/>
                    </a:cubicBezTo>
                    <a:cubicBezTo>
                      <a:pt x="4186" y="748"/>
                      <a:pt x="4227" y="800"/>
                      <a:pt x="4279" y="852"/>
                    </a:cubicBezTo>
                    <a:cubicBezTo>
                      <a:pt x="4310" y="887"/>
                      <a:pt x="4341" y="922"/>
                      <a:pt x="4371" y="957"/>
                    </a:cubicBezTo>
                    <a:cubicBezTo>
                      <a:pt x="4485" y="1078"/>
                      <a:pt x="4587" y="1200"/>
                      <a:pt x="4690" y="1339"/>
                    </a:cubicBezTo>
                    <a:cubicBezTo>
                      <a:pt x="4701" y="1357"/>
                      <a:pt x="4701" y="1357"/>
                      <a:pt x="4711" y="1374"/>
                    </a:cubicBezTo>
                    <a:cubicBezTo>
                      <a:pt x="4803" y="1496"/>
                      <a:pt x="4906" y="1635"/>
                      <a:pt x="4999" y="1757"/>
                    </a:cubicBezTo>
                    <a:cubicBezTo>
                      <a:pt x="5030" y="1809"/>
                      <a:pt x="5061" y="1843"/>
                      <a:pt x="5091" y="1896"/>
                    </a:cubicBezTo>
                    <a:cubicBezTo>
                      <a:pt x="5163" y="2000"/>
                      <a:pt x="5235" y="2104"/>
                      <a:pt x="5297" y="2209"/>
                    </a:cubicBezTo>
                    <a:cubicBezTo>
                      <a:pt x="5328" y="2261"/>
                      <a:pt x="5359" y="2313"/>
                      <a:pt x="5390" y="2348"/>
                    </a:cubicBezTo>
                    <a:cubicBezTo>
                      <a:pt x="5472" y="2470"/>
                      <a:pt x="5544" y="2609"/>
                      <a:pt x="5616" y="2748"/>
                    </a:cubicBezTo>
                    <a:cubicBezTo>
                      <a:pt x="5626" y="2783"/>
                      <a:pt x="5647" y="2800"/>
                      <a:pt x="5657" y="2835"/>
                    </a:cubicBezTo>
                    <a:cubicBezTo>
                      <a:pt x="5750" y="2991"/>
                      <a:pt x="5832" y="3165"/>
                      <a:pt x="5914" y="3339"/>
                    </a:cubicBezTo>
                    <a:cubicBezTo>
                      <a:pt x="5935" y="3391"/>
                      <a:pt x="5955" y="3426"/>
                      <a:pt x="5976" y="3478"/>
                    </a:cubicBezTo>
                    <a:cubicBezTo>
                      <a:pt x="6017" y="3565"/>
                      <a:pt x="6058" y="3652"/>
                      <a:pt x="6099" y="3739"/>
                    </a:cubicBezTo>
                    <a:cubicBezTo>
                      <a:pt x="6202" y="3704"/>
                      <a:pt x="6295" y="3704"/>
                      <a:pt x="6387" y="3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latin typeface="+mj-lt"/>
                </a:endParaRPr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8A4E70D9-AE3D-6FB2-E0DA-F5051475851D}"/>
                  </a:ext>
                </a:extLst>
              </p:cNvPr>
              <p:cNvSpPr/>
              <p:nvPr/>
            </p:nvSpPr>
            <p:spPr>
              <a:xfrm>
                <a:off x="3098948" y="1079125"/>
                <a:ext cx="2946095" cy="1607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07" y="3722"/>
                    </a:moveTo>
                    <a:cubicBezTo>
                      <a:pt x="6066" y="3635"/>
                      <a:pt x="6025" y="3548"/>
                      <a:pt x="5994" y="3478"/>
                    </a:cubicBezTo>
                    <a:cubicBezTo>
                      <a:pt x="5973" y="3426"/>
                      <a:pt x="5953" y="3374"/>
                      <a:pt x="5932" y="3339"/>
                    </a:cubicBezTo>
                    <a:cubicBezTo>
                      <a:pt x="5850" y="3165"/>
                      <a:pt x="5767" y="2991"/>
                      <a:pt x="5675" y="2835"/>
                    </a:cubicBezTo>
                    <a:cubicBezTo>
                      <a:pt x="5665" y="2800"/>
                      <a:pt x="5644" y="2783"/>
                      <a:pt x="5624" y="2748"/>
                    </a:cubicBezTo>
                    <a:cubicBezTo>
                      <a:pt x="5552" y="2609"/>
                      <a:pt x="5469" y="2487"/>
                      <a:pt x="5397" y="2348"/>
                    </a:cubicBezTo>
                    <a:cubicBezTo>
                      <a:pt x="5367" y="2296"/>
                      <a:pt x="5336" y="2243"/>
                      <a:pt x="5305" y="2209"/>
                    </a:cubicBezTo>
                    <a:cubicBezTo>
                      <a:pt x="5233" y="2104"/>
                      <a:pt x="5171" y="2000"/>
                      <a:pt x="5099" y="1896"/>
                    </a:cubicBezTo>
                    <a:cubicBezTo>
                      <a:pt x="5068" y="1843"/>
                      <a:pt x="5038" y="1809"/>
                      <a:pt x="5007" y="1756"/>
                    </a:cubicBezTo>
                    <a:cubicBezTo>
                      <a:pt x="4914" y="1617"/>
                      <a:pt x="4822" y="1496"/>
                      <a:pt x="4719" y="1374"/>
                    </a:cubicBezTo>
                    <a:cubicBezTo>
                      <a:pt x="4709" y="1357"/>
                      <a:pt x="4709" y="1357"/>
                      <a:pt x="4698" y="1339"/>
                    </a:cubicBezTo>
                    <a:cubicBezTo>
                      <a:pt x="4596" y="1200"/>
                      <a:pt x="4482" y="1078"/>
                      <a:pt x="4380" y="957"/>
                    </a:cubicBezTo>
                    <a:cubicBezTo>
                      <a:pt x="4349" y="922"/>
                      <a:pt x="4318" y="887"/>
                      <a:pt x="4277" y="852"/>
                    </a:cubicBezTo>
                    <a:cubicBezTo>
                      <a:pt x="4225" y="800"/>
                      <a:pt x="4184" y="748"/>
                      <a:pt x="4133" y="696"/>
                    </a:cubicBezTo>
                    <a:cubicBezTo>
                      <a:pt x="4853" y="243"/>
                      <a:pt x="5603" y="0"/>
                      <a:pt x="6384" y="0"/>
                    </a:cubicBezTo>
                    <a:lnTo>
                      <a:pt x="15216" y="0"/>
                    </a:lnTo>
                    <a:cubicBezTo>
                      <a:pt x="16192" y="0"/>
                      <a:pt x="17138" y="365"/>
                      <a:pt x="18012" y="1096"/>
                    </a:cubicBezTo>
                    <a:cubicBezTo>
                      <a:pt x="18135" y="1200"/>
                      <a:pt x="18248" y="1304"/>
                      <a:pt x="18362" y="1409"/>
                    </a:cubicBezTo>
                    <a:cubicBezTo>
                      <a:pt x="19163" y="2191"/>
                      <a:pt x="19873" y="3252"/>
                      <a:pt x="20407" y="4539"/>
                    </a:cubicBezTo>
                    <a:cubicBezTo>
                      <a:pt x="21189" y="6383"/>
                      <a:pt x="21600" y="8539"/>
                      <a:pt x="21600" y="10800"/>
                    </a:cubicBezTo>
                    <a:cubicBezTo>
                      <a:pt x="21600" y="12957"/>
                      <a:pt x="21230" y="15026"/>
                      <a:pt x="20510" y="16817"/>
                    </a:cubicBezTo>
                    <a:cubicBezTo>
                      <a:pt x="20479" y="16817"/>
                      <a:pt x="20449" y="16800"/>
                      <a:pt x="20418" y="16800"/>
                    </a:cubicBezTo>
                    <a:cubicBezTo>
                      <a:pt x="20377" y="16783"/>
                      <a:pt x="20335" y="16783"/>
                      <a:pt x="20294" y="16765"/>
                    </a:cubicBezTo>
                    <a:cubicBezTo>
                      <a:pt x="20233" y="16748"/>
                      <a:pt x="20161" y="16713"/>
                      <a:pt x="20099" y="16678"/>
                    </a:cubicBezTo>
                    <a:cubicBezTo>
                      <a:pt x="20068" y="16661"/>
                      <a:pt x="20027" y="16644"/>
                      <a:pt x="19996" y="16626"/>
                    </a:cubicBezTo>
                    <a:cubicBezTo>
                      <a:pt x="19914" y="16591"/>
                      <a:pt x="19832" y="16539"/>
                      <a:pt x="19749" y="16487"/>
                    </a:cubicBezTo>
                    <a:cubicBezTo>
                      <a:pt x="19739" y="16470"/>
                      <a:pt x="19719" y="16470"/>
                      <a:pt x="19698" y="16452"/>
                    </a:cubicBezTo>
                    <a:cubicBezTo>
                      <a:pt x="19606" y="16383"/>
                      <a:pt x="19513" y="16313"/>
                      <a:pt x="19420" y="16226"/>
                    </a:cubicBezTo>
                    <a:cubicBezTo>
                      <a:pt x="19400" y="16209"/>
                      <a:pt x="19369" y="16174"/>
                      <a:pt x="19348" y="16157"/>
                    </a:cubicBezTo>
                    <a:cubicBezTo>
                      <a:pt x="19287" y="16087"/>
                      <a:pt x="19215" y="16035"/>
                      <a:pt x="19153" y="15965"/>
                    </a:cubicBezTo>
                    <a:cubicBezTo>
                      <a:pt x="19122" y="15930"/>
                      <a:pt x="19091" y="15896"/>
                      <a:pt x="19061" y="15861"/>
                    </a:cubicBezTo>
                    <a:cubicBezTo>
                      <a:pt x="19009" y="15791"/>
                      <a:pt x="18948" y="15739"/>
                      <a:pt x="18896" y="15670"/>
                    </a:cubicBezTo>
                    <a:cubicBezTo>
                      <a:pt x="18865" y="15635"/>
                      <a:pt x="18834" y="15583"/>
                      <a:pt x="18804" y="15548"/>
                    </a:cubicBezTo>
                    <a:cubicBezTo>
                      <a:pt x="18752" y="15478"/>
                      <a:pt x="18701" y="15409"/>
                      <a:pt x="18649" y="15322"/>
                    </a:cubicBezTo>
                    <a:cubicBezTo>
                      <a:pt x="18619" y="15287"/>
                      <a:pt x="18588" y="15235"/>
                      <a:pt x="18567" y="15183"/>
                    </a:cubicBezTo>
                    <a:cubicBezTo>
                      <a:pt x="18557" y="15165"/>
                      <a:pt x="18547" y="15148"/>
                      <a:pt x="18536" y="15130"/>
                    </a:cubicBezTo>
                    <a:cubicBezTo>
                      <a:pt x="19102" y="13896"/>
                      <a:pt x="19410" y="12365"/>
                      <a:pt x="19410" y="10800"/>
                    </a:cubicBezTo>
                    <a:cubicBezTo>
                      <a:pt x="19410" y="9235"/>
                      <a:pt x="19091" y="7704"/>
                      <a:pt x="18526" y="6470"/>
                    </a:cubicBezTo>
                    <a:lnTo>
                      <a:pt x="18536" y="6452"/>
                    </a:lnTo>
                    <a:lnTo>
                      <a:pt x="18362" y="6122"/>
                    </a:lnTo>
                    <a:cubicBezTo>
                      <a:pt x="18187" y="5791"/>
                      <a:pt x="17991" y="5478"/>
                      <a:pt x="17786" y="5200"/>
                    </a:cubicBezTo>
                    <a:cubicBezTo>
                      <a:pt x="17169" y="4383"/>
                      <a:pt x="16439" y="3878"/>
                      <a:pt x="15658" y="3739"/>
                    </a:cubicBezTo>
                    <a:lnTo>
                      <a:pt x="15483" y="3704"/>
                    </a:lnTo>
                    <a:lnTo>
                      <a:pt x="15483" y="3704"/>
                    </a:lnTo>
                    <a:cubicBezTo>
                      <a:pt x="15390" y="3687"/>
                      <a:pt x="15298" y="3687"/>
                      <a:pt x="15216" y="3687"/>
                    </a:cubicBezTo>
                    <a:lnTo>
                      <a:pt x="6384" y="3687"/>
                    </a:lnTo>
                    <a:cubicBezTo>
                      <a:pt x="6292" y="3722"/>
                      <a:pt x="6199" y="3722"/>
                      <a:pt x="6107" y="3722"/>
                    </a:cubicBezTo>
                    <a:close/>
                    <a:moveTo>
                      <a:pt x="15216" y="17913"/>
                    </a:moveTo>
                    <a:lnTo>
                      <a:pt x="6384" y="17913"/>
                    </a:lnTo>
                    <a:cubicBezTo>
                      <a:pt x="6292" y="17913"/>
                      <a:pt x="6210" y="17913"/>
                      <a:pt x="6117" y="17896"/>
                    </a:cubicBezTo>
                    <a:lnTo>
                      <a:pt x="6117" y="17896"/>
                    </a:lnTo>
                    <a:lnTo>
                      <a:pt x="5942" y="17861"/>
                    </a:lnTo>
                    <a:cubicBezTo>
                      <a:pt x="5161" y="17722"/>
                      <a:pt x="4421" y="17217"/>
                      <a:pt x="3814" y="16400"/>
                    </a:cubicBezTo>
                    <a:cubicBezTo>
                      <a:pt x="3609" y="16122"/>
                      <a:pt x="3413" y="15826"/>
                      <a:pt x="3238" y="15478"/>
                    </a:cubicBezTo>
                    <a:lnTo>
                      <a:pt x="3064" y="15148"/>
                    </a:lnTo>
                    <a:lnTo>
                      <a:pt x="3074" y="15130"/>
                    </a:lnTo>
                    <a:cubicBezTo>
                      <a:pt x="2509" y="13896"/>
                      <a:pt x="2190" y="12365"/>
                      <a:pt x="2190" y="10800"/>
                    </a:cubicBezTo>
                    <a:cubicBezTo>
                      <a:pt x="2190" y="9235"/>
                      <a:pt x="2498" y="7722"/>
                      <a:pt x="3064" y="6470"/>
                    </a:cubicBezTo>
                    <a:cubicBezTo>
                      <a:pt x="3053" y="6452"/>
                      <a:pt x="3043" y="6435"/>
                      <a:pt x="3033" y="6417"/>
                    </a:cubicBezTo>
                    <a:cubicBezTo>
                      <a:pt x="3002" y="6365"/>
                      <a:pt x="2981" y="6330"/>
                      <a:pt x="2951" y="6278"/>
                    </a:cubicBezTo>
                    <a:cubicBezTo>
                      <a:pt x="2899" y="6209"/>
                      <a:pt x="2848" y="6122"/>
                      <a:pt x="2796" y="6052"/>
                    </a:cubicBezTo>
                    <a:cubicBezTo>
                      <a:pt x="2766" y="6017"/>
                      <a:pt x="2735" y="5965"/>
                      <a:pt x="2704" y="5930"/>
                    </a:cubicBezTo>
                    <a:cubicBezTo>
                      <a:pt x="2652" y="5861"/>
                      <a:pt x="2601" y="5791"/>
                      <a:pt x="2539" y="5739"/>
                    </a:cubicBezTo>
                    <a:cubicBezTo>
                      <a:pt x="2508" y="5704"/>
                      <a:pt x="2478" y="5670"/>
                      <a:pt x="2447" y="5635"/>
                    </a:cubicBezTo>
                    <a:cubicBezTo>
                      <a:pt x="2385" y="5565"/>
                      <a:pt x="2323" y="5513"/>
                      <a:pt x="2251" y="5443"/>
                    </a:cubicBezTo>
                    <a:cubicBezTo>
                      <a:pt x="2221" y="5426"/>
                      <a:pt x="2200" y="5391"/>
                      <a:pt x="2169" y="5374"/>
                    </a:cubicBezTo>
                    <a:cubicBezTo>
                      <a:pt x="2077" y="5287"/>
                      <a:pt x="1984" y="5217"/>
                      <a:pt x="1892" y="5148"/>
                    </a:cubicBezTo>
                    <a:cubicBezTo>
                      <a:pt x="1871" y="5130"/>
                      <a:pt x="1861" y="5130"/>
                      <a:pt x="1840" y="5113"/>
                    </a:cubicBezTo>
                    <a:cubicBezTo>
                      <a:pt x="1758" y="5061"/>
                      <a:pt x="1686" y="5009"/>
                      <a:pt x="1604" y="4974"/>
                    </a:cubicBezTo>
                    <a:cubicBezTo>
                      <a:pt x="1573" y="4956"/>
                      <a:pt x="1532" y="4939"/>
                      <a:pt x="1501" y="4922"/>
                    </a:cubicBezTo>
                    <a:cubicBezTo>
                      <a:pt x="1439" y="4887"/>
                      <a:pt x="1367" y="4870"/>
                      <a:pt x="1306" y="4835"/>
                    </a:cubicBezTo>
                    <a:cubicBezTo>
                      <a:pt x="1265" y="4817"/>
                      <a:pt x="1223" y="4800"/>
                      <a:pt x="1182" y="4800"/>
                    </a:cubicBezTo>
                    <a:cubicBezTo>
                      <a:pt x="1151" y="4783"/>
                      <a:pt x="1121" y="4783"/>
                      <a:pt x="1090" y="4783"/>
                    </a:cubicBezTo>
                    <a:cubicBezTo>
                      <a:pt x="380" y="6574"/>
                      <a:pt x="0" y="8643"/>
                      <a:pt x="0" y="10800"/>
                    </a:cubicBezTo>
                    <a:cubicBezTo>
                      <a:pt x="0" y="13061"/>
                      <a:pt x="411" y="15217"/>
                      <a:pt x="1193" y="17061"/>
                    </a:cubicBezTo>
                    <a:cubicBezTo>
                      <a:pt x="1809" y="18522"/>
                      <a:pt x="2642" y="19722"/>
                      <a:pt x="3588" y="20504"/>
                    </a:cubicBezTo>
                    <a:cubicBezTo>
                      <a:pt x="4462" y="21235"/>
                      <a:pt x="5408" y="21600"/>
                      <a:pt x="6384" y="21600"/>
                    </a:cubicBezTo>
                    <a:lnTo>
                      <a:pt x="15216" y="21600"/>
                    </a:lnTo>
                    <a:cubicBezTo>
                      <a:pt x="15997" y="21600"/>
                      <a:pt x="16748" y="21374"/>
                      <a:pt x="17467" y="20904"/>
                    </a:cubicBezTo>
                    <a:cubicBezTo>
                      <a:pt x="17416" y="20852"/>
                      <a:pt x="17375" y="20800"/>
                      <a:pt x="17323" y="20748"/>
                    </a:cubicBezTo>
                    <a:cubicBezTo>
                      <a:pt x="17292" y="20713"/>
                      <a:pt x="17262" y="20678"/>
                      <a:pt x="17220" y="20643"/>
                    </a:cubicBezTo>
                    <a:cubicBezTo>
                      <a:pt x="17107" y="20522"/>
                      <a:pt x="17005" y="20400"/>
                      <a:pt x="16902" y="20261"/>
                    </a:cubicBezTo>
                    <a:cubicBezTo>
                      <a:pt x="16891" y="20243"/>
                      <a:pt x="16891" y="20243"/>
                      <a:pt x="16881" y="20226"/>
                    </a:cubicBezTo>
                    <a:cubicBezTo>
                      <a:pt x="16789" y="20104"/>
                      <a:pt x="16686" y="19983"/>
                      <a:pt x="16593" y="19844"/>
                    </a:cubicBezTo>
                    <a:cubicBezTo>
                      <a:pt x="16562" y="19809"/>
                      <a:pt x="16532" y="19757"/>
                      <a:pt x="16501" y="19704"/>
                    </a:cubicBezTo>
                    <a:cubicBezTo>
                      <a:pt x="16429" y="19600"/>
                      <a:pt x="16357" y="19496"/>
                      <a:pt x="16285" y="19374"/>
                    </a:cubicBezTo>
                    <a:cubicBezTo>
                      <a:pt x="16254" y="19322"/>
                      <a:pt x="16223" y="19287"/>
                      <a:pt x="16192" y="19235"/>
                    </a:cubicBezTo>
                    <a:cubicBezTo>
                      <a:pt x="16110" y="19096"/>
                      <a:pt x="16028" y="18974"/>
                      <a:pt x="15956" y="18835"/>
                    </a:cubicBezTo>
                    <a:cubicBezTo>
                      <a:pt x="15946" y="18817"/>
                      <a:pt x="15925" y="18783"/>
                      <a:pt x="15915" y="18765"/>
                    </a:cubicBezTo>
                    <a:cubicBezTo>
                      <a:pt x="15822" y="18609"/>
                      <a:pt x="15740" y="18435"/>
                      <a:pt x="15658" y="18261"/>
                    </a:cubicBezTo>
                    <a:cubicBezTo>
                      <a:pt x="15637" y="18226"/>
                      <a:pt x="15617" y="18174"/>
                      <a:pt x="15596" y="18139"/>
                    </a:cubicBezTo>
                    <a:cubicBezTo>
                      <a:pt x="15555" y="18052"/>
                      <a:pt x="15514" y="17965"/>
                      <a:pt x="15473" y="17878"/>
                    </a:cubicBezTo>
                    <a:cubicBezTo>
                      <a:pt x="15390" y="17913"/>
                      <a:pt x="15298" y="17913"/>
                      <a:pt x="15216" y="179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0BE8F4DC-329A-0962-66AA-72323CD2D78E}"/>
                </a:ext>
              </a:extLst>
            </p:cNvPr>
            <p:cNvGrpSpPr/>
            <p:nvPr/>
          </p:nvGrpSpPr>
          <p:grpSpPr>
            <a:xfrm>
              <a:off x="1740042" y="1489389"/>
              <a:ext cx="1635063" cy="1380886"/>
              <a:chOff x="1740042" y="1616585"/>
              <a:chExt cx="1635063" cy="1380886"/>
            </a:xfrm>
          </p:grpSpPr>
          <p:pic>
            <p:nvPicPr>
              <p:cNvPr id="18" name="Grafik 17" descr="Professor med massiv udfyldning">
                <a:extLst>
                  <a:ext uri="{FF2B5EF4-FFF2-40B4-BE49-F238E27FC236}">
                    <a16:creationId xmlns:a16="http://schemas.microsoft.com/office/drawing/2014/main" id="{2918CF80-87E9-0534-C5DC-7F02D37C6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254406" y="1616585"/>
                <a:ext cx="685800" cy="632998"/>
              </a:xfrm>
              <a:prstGeom prst="rect">
                <a:avLst/>
              </a:prstGeom>
            </p:spPr>
          </p:pic>
          <p:sp>
            <p:nvSpPr>
              <p:cNvPr id="19" name="Tekstfelt 18">
                <a:extLst>
                  <a:ext uri="{FF2B5EF4-FFF2-40B4-BE49-F238E27FC236}">
                    <a16:creationId xmlns:a16="http://schemas.microsoft.com/office/drawing/2014/main" id="{38AD060D-8C5B-C485-F71D-689D88910E49}"/>
                  </a:ext>
                </a:extLst>
              </p:cNvPr>
              <p:cNvSpPr txBox="1"/>
              <p:nvPr/>
            </p:nvSpPr>
            <p:spPr>
              <a:xfrm>
                <a:off x="1740042" y="2689951"/>
                <a:ext cx="1635063" cy="307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da-DK" i="1" dirty="0">
                    <a:latin typeface="+mj-lt"/>
                  </a:rPr>
                  <a:t>Faglig ekspert</a:t>
                </a:r>
              </a:p>
            </p:txBody>
          </p:sp>
        </p:grpSp>
        <p:grpSp>
          <p:nvGrpSpPr>
            <p:cNvPr id="39" name="Gruppe 38">
              <a:extLst>
                <a:ext uri="{FF2B5EF4-FFF2-40B4-BE49-F238E27FC236}">
                  <a16:creationId xmlns:a16="http://schemas.microsoft.com/office/drawing/2014/main" id="{16AC5586-E80F-B897-FBF0-3EDC092794A3}"/>
                </a:ext>
              </a:extLst>
            </p:cNvPr>
            <p:cNvGrpSpPr/>
            <p:nvPr/>
          </p:nvGrpSpPr>
          <p:grpSpPr>
            <a:xfrm>
              <a:off x="4198598" y="1439176"/>
              <a:ext cx="794604" cy="1436104"/>
              <a:chOff x="4198598" y="1566372"/>
              <a:chExt cx="794604" cy="1436104"/>
            </a:xfrm>
          </p:grpSpPr>
          <p:pic>
            <p:nvPicPr>
              <p:cNvPr id="17" name="Grafik 16" descr="Målgruppe med massiv udfyldning">
                <a:extLst>
                  <a:ext uri="{FF2B5EF4-FFF2-40B4-BE49-F238E27FC236}">
                    <a16:creationId xmlns:a16="http://schemas.microsoft.com/office/drawing/2014/main" id="{D4833C67-069D-E219-0032-87CAF6FAE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4198598" y="1566372"/>
                <a:ext cx="794604" cy="733425"/>
              </a:xfrm>
              <a:prstGeom prst="rect">
                <a:avLst/>
              </a:prstGeom>
            </p:spPr>
          </p:pic>
          <p:sp>
            <p:nvSpPr>
              <p:cNvPr id="20" name="Tekstfelt 19">
                <a:extLst>
                  <a:ext uri="{FF2B5EF4-FFF2-40B4-BE49-F238E27FC236}">
                    <a16:creationId xmlns:a16="http://schemas.microsoft.com/office/drawing/2014/main" id="{6CA2F5D3-2F5F-B711-4A9B-2F5A019ECE80}"/>
                  </a:ext>
                </a:extLst>
              </p:cNvPr>
              <p:cNvSpPr txBox="1"/>
              <p:nvPr/>
            </p:nvSpPr>
            <p:spPr>
              <a:xfrm>
                <a:off x="4248109" y="2694956"/>
                <a:ext cx="646011" cy="307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2400">
                    <a:latin typeface="Amasis MT Pro Black" panose="02040A04050005020304" pitchFamily="18" charset="0"/>
                  </a:defRPr>
                </a:lvl1pPr>
              </a:lstStyle>
              <a:p>
                <a:r>
                  <a:rPr lang="da-DK" sz="1800" i="1" dirty="0">
                    <a:latin typeface="+mj-lt"/>
                  </a:rPr>
                  <a:t>Leder</a:t>
                </a:r>
              </a:p>
            </p:txBody>
          </p:sp>
        </p:grpSp>
        <p:grpSp>
          <p:nvGrpSpPr>
            <p:cNvPr id="40" name="Gruppe 39">
              <a:extLst>
                <a:ext uri="{FF2B5EF4-FFF2-40B4-BE49-F238E27FC236}">
                  <a16:creationId xmlns:a16="http://schemas.microsoft.com/office/drawing/2014/main" id="{448DDBF6-2712-CA0E-C79B-11A21A82C998}"/>
                </a:ext>
              </a:extLst>
            </p:cNvPr>
            <p:cNvGrpSpPr/>
            <p:nvPr/>
          </p:nvGrpSpPr>
          <p:grpSpPr>
            <a:xfrm>
              <a:off x="6264798" y="1439176"/>
              <a:ext cx="685800" cy="1436104"/>
              <a:chOff x="6264798" y="1566372"/>
              <a:chExt cx="685800" cy="1436104"/>
            </a:xfrm>
          </p:grpSpPr>
          <p:pic>
            <p:nvPicPr>
              <p:cNvPr id="16" name="Grafik 15" descr="Soldier med massiv udfyldning">
                <a:extLst>
                  <a:ext uri="{FF2B5EF4-FFF2-40B4-BE49-F238E27FC236}">
                    <a16:creationId xmlns:a16="http://schemas.microsoft.com/office/drawing/2014/main" id="{CCC4C622-7688-9A25-A711-0FFD638C98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6264798" y="1566372"/>
                <a:ext cx="685800" cy="632998"/>
              </a:xfrm>
              <a:prstGeom prst="rect">
                <a:avLst/>
              </a:prstGeom>
            </p:spPr>
          </p:pic>
          <p:sp>
            <p:nvSpPr>
              <p:cNvPr id="21" name="Tekstfelt 20">
                <a:extLst>
                  <a:ext uri="{FF2B5EF4-FFF2-40B4-BE49-F238E27FC236}">
                    <a16:creationId xmlns:a16="http://schemas.microsoft.com/office/drawing/2014/main" id="{4F072984-B062-5BFC-ACCC-6835E913CFB3}"/>
                  </a:ext>
                </a:extLst>
              </p:cNvPr>
              <p:cNvSpPr txBox="1"/>
              <p:nvPr/>
            </p:nvSpPr>
            <p:spPr>
              <a:xfrm>
                <a:off x="6264798" y="2694956"/>
                <a:ext cx="605935" cy="307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da-DK" i="1" dirty="0">
                    <a:latin typeface="+mj-lt"/>
                  </a:rPr>
                  <a:t>Fører</a:t>
                </a:r>
              </a:p>
            </p:txBody>
          </p:sp>
        </p:grpSp>
      </p:grpSp>
      <p:sp>
        <p:nvSpPr>
          <p:cNvPr id="2" name="Tekstfelt 1">
            <a:extLst>
              <a:ext uri="{FF2B5EF4-FFF2-40B4-BE49-F238E27FC236}">
                <a16:creationId xmlns:a16="http://schemas.microsoft.com/office/drawing/2014/main" id="{E83F9E34-BF45-1FDE-0F8D-23800656A730}"/>
              </a:ext>
            </a:extLst>
          </p:cNvPr>
          <p:cNvSpPr txBox="1"/>
          <p:nvPr/>
        </p:nvSpPr>
        <p:spPr>
          <a:xfrm>
            <a:off x="0" y="258606"/>
            <a:ext cx="9144000" cy="410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a-DK" sz="2400" b="1" dirty="0">
                <a:latin typeface="+mj-lt"/>
              </a:rPr>
              <a:t>Karakteristika for Flyvevåbnets befalingsmand 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86D871A8-600E-C519-9DBB-E7ADB19C9BCD}"/>
              </a:ext>
            </a:extLst>
          </p:cNvPr>
          <p:cNvSpPr/>
          <p:nvPr/>
        </p:nvSpPr>
        <p:spPr>
          <a:xfrm>
            <a:off x="4571757" y="3206749"/>
            <a:ext cx="4572005" cy="196964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>
              <a:latin typeface="+mj-lt"/>
            </a:endParaRPr>
          </a:p>
        </p:txBody>
      </p:sp>
      <p:grpSp>
        <p:nvGrpSpPr>
          <p:cNvPr id="8" name="Gruppe 7"/>
          <p:cNvGrpSpPr/>
          <p:nvPr/>
        </p:nvGrpSpPr>
        <p:grpSpPr>
          <a:xfrm>
            <a:off x="4699417" y="3357921"/>
            <a:ext cx="4302320" cy="1656049"/>
            <a:chOff x="4699417" y="3357921"/>
            <a:chExt cx="4302320" cy="1656049"/>
          </a:xfrm>
        </p:grpSpPr>
        <p:pic>
          <p:nvPicPr>
            <p:cNvPr id="24" name="Billede 23">
              <a:extLst>
                <a:ext uri="{FF2B5EF4-FFF2-40B4-BE49-F238E27FC236}">
                  <a16:creationId xmlns:a16="http://schemas.microsoft.com/office/drawing/2014/main" id="{D3B28222-1695-8958-60A4-45F5C4848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05049" y="3357921"/>
              <a:ext cx="1696688" cy="1656049"/>
            </a:xfrm>
            <a:prstGeom prst="rect">
              <a:avLst/>
            </a:prstGeom>
          </p:spPr>
        </p:pic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23C6417A-D9AB-6F8D-BFF5-F45ADE5B1403}"/>
                </a:ext>
              </a:extLst>
            </p:cNvPr>
            <p:cNvSpPr txBox="1"/>
            <p:nvPr/>
          </p:nvSpPr>
          <p:spPr>
            <a:xfrm>
              <a:off x="4699417" y="3721449"/>
              <a:ext cx="259120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dirty="0">
                  <a:latin typeface="+mj-lt"/>
                </a:rPr>
                <a:t>Hvem skal være Flyvevåbnets næste befalingsmand?</a:t>
              </a:r>
            </a:p>
          </p:txBody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8FDFAE4D-58EB-F016-17E8-9AF8FC873409}"/>
              </a:ext>
            </a:extLst>
          </p:cNvPr>
          <p:cNvGrpSpPr/>
          <p:nvPr/>
        </p:nvGrpSpPr>
        <p:grpSpPr>
          <a:xfrm>
            <a:off x="303139" y="3224076"/>
            <a:ext cx="3128758" cy="1789894"/>
            <a:chOff x="303139" y="3224076"/>
            <a:chExt cx="3128758" cy="1789894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7CF673E1-B564-98C8-837A-937B41893C5C}"/>
                </a:ext>
              </a:extLst>
            </p:cNvPr>
            <p:cNvSpPr/>
            <p:nvPr/>
          </p:nvSpPr>
          <p:spPr>
            <a:xfrm>
              <a:off x="707231" y="3745494"/>
              <a:ext cx="1275237" cy="983307"/>
            </a:xfrm>
            <a:prstGeom prst="rect">
              <a:avLst/>
            </a:prstGeom>
            <a:pattFill prst="ltDnDiag">
              <a:fgClr>
                <a:schemeClr val="bg1">
                  <a:lumMod val="75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da-DK" sz="1200" noProof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8" name="Tekstfelt 27">
              <a:extLst>
                <a:ext uri="{FF2B5EF4-FFF2-40B4-BE49-F238E27FC236}">
                  <a16:creationId xmlns:a16="http://schemas.microsoft.com/office/drawing/2014/main" id="{915D6951-488E-A365-4EB8-0889121918C9}"/>
                </a:ext>
              </a:extLst>
            </p:cNvPr>
            <p:cNvSpPr txBox="1"/>
            <p:nvPr/>
          </p:nvSpPr>
          <p:spPr>
            <a:xfrm>
              <a:off x="303139" y="3224076"/>
              <a:ext cx="869405" cy="2798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da-DK" sz="16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lt"/>
                </a:rPr>
                <a:t>Vertikalt</a:t>
              </a:r>
            </a:p>
          </p:txBody>
        </p:sp>
        <p:sp>
          <p:nvSpPr>
            <p:cNvPr id="29" name="Tekstfelt 28">
              <a:extLst>
                <a:ext uri="{FF2B5EF4-FFF2-40B4-BE49-F238E27FC236}">
                  <a16:creationId xmlns:a16="http://schemas.microsoft.com/office/drawing/2014/main" id="{EA13D2DD-F437-864C-09F1-04B5538E291D}"/>
                </a:ext>
              </a:extLst>
            </p:cNvPr>
            <p:cNvSpPr txBox="1"/>
            <p:nvPr/>
          </p:nvSpPr>
          <p:spPr>
            <a:xfrm>
              <a:off x="2306589" y="4588859"/>
              <a:ext cx="1125308" cy="2734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da-DK" sz="16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lt"/>
                </a:rPr>
                <a:t>Horisontalt</a:t>
              </a:r>
            </a:p>
          </p:txBody>
        </p:sp>
        <p:sp>
          <p:nvSpPr>
            <p:cNvPr id="30" name="Tekstfelt 29">
              <a:extLst>
                <a:ext uri="{FF2B5EF4-FFF2-40B4-BE49-F238E27FC236}">
                  <a16:creationId xmlns:a16="http://schemas.microsoft.com/office/drawing/2014/main" id="{B70F8CAD-AE5F-35FB-3E35-3CC703728BDD}"/>
                </a:ext>
              </a:extLst>
            </p:cNvPr>
            <p:cNvSpPr txBox="1"/>
            <p:nvPr/>
          </p:nvSpPr>
          <p:spPr>
            <a:xfrm rot="16200000">
              <a:off x="180754" y="3844686"/>
              <a:ext cx="503343" cy="2392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2400">
                  <a:latin typeface="Amasis MT Pro Black" panose="02040A04050005020304" pitchFamily="18" charset="0"/>
                </a:defRPr>
              </a:lvl1pPr>
            </a:lstStyle>
            <a:p>
              <a:r>
                <a:rPr lang="da-DK" sz="1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lt"/>
                </a:rPr>
                <a:t>Leder</a:t>
              </a:r>
              <a:endParaRPr lang="da-DK" sz="16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31" name="Tekstfelt 30">
              <a:extLst>
                <a:ext uri="{FF2B5EF4-FFF2-40B4-BE49-F238E27FC236}">
                  <a16:creationId xmlns:a16="http://schemas.microsoft.com/office/drawing/2014/main" id="{C0599D25-AFB4-D24C-630A-6D942A93B4CB}"/>
                </a:ext>
              </a:extLst>
            </p:cNvPr>
            <p:cNvSpPr txBox="1"/>
            <p:nvPr/>
          </p:nvSpPr>
          <p:spPr>
            <a:xfrm rot="16200000">
              <a:off x="195715" y="4389519"/>
              <a:ext cx="472886" cy="2392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da-DK" sz="1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lt"/>
                </a:rPr>
                <a:t>Fører</a:t>
              </a:r>
              <a:endParaRPr lang="da-DK" sz="16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cxnSp>
          <p:nvCxnSpPr>
            <p:cNvPr id="32" name="Lige pilforbindelse 31">
              <a:extLst>
                <a:ext uri="{FF2B5EF4-FFF2-40B4-BE49-F238E27FC236}">
                  <a16:creationId xmlns:a16="http://schemas.microsoft.com/office/drawing/2014/main" id="{DE021A60-7319-0671-1674-9B2204ED65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161" y="3687540"/>
              <a:ext cx="1337409" cy="10231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kstfelt 32">
              <a:extLst>
                <a:ext uri="{FF2B5EF4-FFF2-40B4-BE49-F238E27FC236}">
                  <a16:creationId xmlns:a16="http://schemas.microsoft.com/office/drawing/2014/main" id="{08E90A92-E2C6-69AB-6981-F0E9292169CA}"/>
                </a:ext>
              </a:extLst>
            </p:cNvPr>
            <p:cNvSpPr txBox="1"/>
            <p:nvPr/>
          </p:nvSpPr>
          <p:spPr>
            <a:xfrm>
              <a:off x="710060" y="4774737"/>
              <a:ext cx="1269578" cy="2392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da-DK" sz="1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lt"/>
                </a:rPr>
                <a:t>Faglig ekspert</a:t>
              </a:r>
            </a:p>
          </p:txBody>
        </p:sp>
        <p:sp>
          <p:nvSpPr>
            <p:cNvPr id="34" name="Tekstfelt 33">
              <a:extLst>
                <a:ext uri="{FF2B5EF4-FFF2-40B4-BE49-F238E27FC236}">
                  <a16:creationId xmlns:a16="http://schemas.microsoft.com/office/drawing/2014/main" id="{AC8A891D-71F1-C45E-89A6-41A9D795A283}"/>
                </a:ext>
              </a:extLst>
            </p:cNvPr>
            <p:cNvSpPr txBox="1"/>
            <p:nvPr/>
          </p:nvSpPr>
          <p:spPr>
            <a:xfrm>
              <a:off x="2071570" y="3392610"/>
              <a:ext cx="1312860" cy="2734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da-DK" sz="16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lt"/>
                </a:rPr>
                <a:t>BM udvikling</a:t>
              </a:r>
            </a:p>
          </p:txBody>
        </p: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D2E14B2-D061-06C8-33D7-F2B6B7B24C19}"/>
                </a:ext>
              </a:extLst>
            </p:cNvPr>
            <p:cNvGrpSpPr/>
            <p:nvPr/>
          </p:nvGrpSpPr>
          <p:grpSpPr>
            <a:xfrm>
              <a:off x="707231" y="3553848"/>
              <a:ext cx="1443093" cy="1179870"/>
              <a:chOff x="2174148" y="3441291"/>
              <a:chExt cx="2700745" cy="1179870"/>
            </a:xfrm>
          </p:grpSpPr>
          <p:cxnSp>
            <p:nvCxnSpPr>
              <p:cNvPr id="41" name="Lige pilforbindelse 40">
                <a:extLst>
                  <a:ext uri="{FF2B5EF4-FFF2-40B4-BE49-F238E27FC236}">
                    <a16:creationId xmlns:a16="http://schemas.microsoft.com/office/drawing/2014/main" id="{9FEA5FF9-07FD-52BC-8444-B3F3DF79D0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02426" y="3441291"/>
                <a:ext cx="0" cy="1179870"/>
              </a:xfrm>
              <a:prstGeom prst="straightConnector1">
                <a:avLst/>
              </a:prstGeom>
              <a:ln w="571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Lige pilforbindelse 41">
                <a:extLst>
                  <a:ext uri="{FF2B5EF4-FFF2-40B4-BE49-F238E27FC236}">
                    <a16:creationId xmlns:a16="http://schemas.microsoft.com/office/drawing/2014/main" id="{6C71350B-2F92-1CB0-B05A-04BCD596EB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74148" y="4594860"/>
                <a:ext cx="2700745" cy="21385"/>
              </a:xfrm>
              <a:prstGeom prst="straightConnector1">
                <a:avLst/>
              </a:prstGeom>
              <a:ln w="571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164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77" y="259608"/>
            <a:ext cx="8475138" cy="554292"/>
          </a:xfrm>
        </p:spPr>
        <p:txBody>
          <a:bodyPr>
            <a:noAutofit/>
          </a:bodyPr>
          <a:lstStyle/>
          <a:p>
            <a:r>
              <a:rPr lang="da-D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Befalingsmandsuddannelse </a:t>
            </a:r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da-D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Flyvevåbnet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0" y="1329767"/>
            <a:ext cx="7099607" cy="855523"/>
            <a:chOff x="0" y="1329767"/>
            <a:chExt cx="7099607" cy="855523"/>
          </a:xfrm>
        </p:grpSpPr>
        <p:sp>
          <p:nvSpPr>
            <p:cNvPr id="100" name="Shape">
              <a:extLst>
                <a:ext uri="{FF2B5EF4-FFF2-40B4-BE49-F238E27FC236}">
                  <a16:creationId xmlns:a16="http://schemas.microsoft.com/office/drawing/2014/main" id="{42A7BDFF-51EE-4EDA-995D-582500AC3FC3}"/>
                </a:ext>
              </a:extLst>
            </p:cNvPr>
            <p:cNvSpPr/>
            <p:nvPr/>
          </p:nvSpPr>
          <p:spPr>
            <a:xfrm>
              <a:off x="4888944" y="1388943"/>
              <a:ext cx="786546" cy="61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20836" y="9940"/>
                  </a:moveTo>
                  <a:lnTo>
                    <a:pt x="14168" y="9940"/>
                  </a:lnTo>
                  <a:cubicBezTo>
                    <a:pt x="13914" y="9940"/>
                    <a:pt x="13705" y="10118"/>
                    <a:pt x="13590" y="10355"/>
                  </a:cubicBezTo>
                  <a:cubicBezTo>
                    <a:pt x="13474" y="10592"/>
                    <a:pt x="13242" y="10741"/>
                    <a:pt x="13011" y="10741"/>
                  </a:cubicBezTo>
                  <a:lnTo>
                    <a:pt x="10418" y="10741"/>
                  </a:lnTo>
                  <a:cubicBezTo>
                    <a:pt x="9168" y="10741"/>
                    <a:pt x="7964" y="10088"/>
                    <a:pt x="7061" y="8960"/>
                  </a:cubicBezTo>
                  <a:lnTo>
                    <a:pt x="69" y="0"/>
                  </a:lnTo>
                  <a:lnTo>
                    <a:pt x="0" y="89"/>
                  </a:lnTo>
                  <a:lnTo>
                    <a:pt x="8358" y="10800"/>
                  </a:lnTo>
                  <a:lnTo>
                    <a:pt x="0" y="21511"/>
                  </a:lnTo>
                  <a:lnTo>
                    <a:pt x="69" y="21600"/>
                  </a:lnTo>
                  <a:lnTo>
                    <a:pt x="7061" y="12640"/>
                  </a:lnTo>
                  <a:cubicBezTo>
                    <a:pt x="7941" y="11512"/>
                    <a:pt x="9168" y="10859"/>
                    <a:pt x="10418" y="10859"/>
                  </a:cubicBezTo>
                  <a:lnTo>
                    <a:pt x="13011" y="10859"/>
                  </a:lnTo>
                  <a:cubicBezTo>
                    <a:pt x="13242" y="10859"/>
                    <a:pt x="13451" y="11008"/>
                    <a:pt x="13590" y="11245"/>
                  </a:cubicBezTo>
                  <a:cubicBezTo>
                    <a:pt x="13705" y="11482"/>
                    <a:pt x="13937" y="11660"/>
                    <a:pt x="14168" y="11660"/>
                  </a:cubicBezTo>
                  <a:lnTo>
                    <a:pt x="20859" y="11660"/>
                  </a:lnTo>
                  <a:cubicBezTo>
                    <a:pt x="21276" y="11660"/>
                    <a:pt x="21600" y="11186"/>
                    <a:pt x="21530" y="10652"/>
                  </a:cubicBezTo>
                  <a:cubicBezTo>
                    <a:pt x="21484" y="10236"/>
                    <a:pt x="21183" y="9940"/>
                    <a:pt x="20836" y="994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1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43A7C91-CCD7-4D3E-B357-3F1FD6CA370F}"/>
                </a:ext>
              </a:extLst>
            </p:cNvPr>
            <p:cNvGrpSpPr/>
            <p:nvPr/>
          </p:nvGrpSpPr>
          <p:grpSpPr>
            <a:xfrm>
              <a:off x="5396171" y="1397398"/>
              <a:ext cx="1703436" cy="787892"/>
              <a:chOff x="7440142" y="1596222"/>
              <a:chExt cx="2271248" cy="105052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Shape">
                <a:extLst>
                  <a:ext uri="{FF2B5EF4-FFF2-40B4-BE49-F238E27FC236}">
                    <a16:creationId xmlns:a16="http://schemas.microsoft.com/office/drawing/2014/main" id="{04814733-80E6-49DB-8371-2A9314CE4D88}"/>
                  </a:ext>
                </a:extLst>
              </p:cNvPr>
              <p:cNvSpPr/>
              <p:nvPr/>
            </p:nvSpPr>
            <p:spPr>
              <a:xfrm>
                <a:off x="8398236" y="1844199"/>
                <a:ext cx="19165" cy="16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57" extrusionOk="0">
                    <a:moveTo>
                      <a:pt x="10161" y="18721"/>
                    </a:moveTo>
                    <a:cubicBezTo>
                      <a:pt x="3809" y="14400"/>
                      <a:pt x="0" y="8641"/>
                      <a:pt x="0" y="0"/>
                    </a:cubicBezTo>
                    <a:cubicBezTo>
                      <a:pt x="6352" y="5760"/>
                      <a:pt x="13976" y="8640"/>
                      <a:pt x="21600" y="8640"/>
                    </a:cubicBezTo>
                    <a:lnTo>
                      <a:pt x="21600" y="11519"/>
                    </a:lnTo>
                    <a:cubicBezTo>
                      <a:pt x="21600" y="11519"/>
                      <a:pt x="21600" y="11519"/>
                      <a:pt x="21600" y="11519"/>
                    </a:cubicBezTo>
                    <a:cubicBezTo>
                      <a:pt x="21600" y="12959"/>
                      <a:pt x="21600" y="14398"/>
                      <a:pt x="20328" y="15840"/>
                    </a:cubicBezTo>
                    <a:cubicBezTo>
                      <a:pt x="20328" y="15840"/>
                      <a:pt x="20328" y="15840"/>
                      <a:pt x="20328" y="15840"/>
                    </a:cubicBezTo>
                    <a:cubicBezTo>
                      <a:pt x="20328" y="17279"/>
                      <a:pt x="19057" y="18719"/>
                      <a:pt x="19057" y="20160"/>
                    </a:cubicBezTo>
                    <a:cubicBezTo>
                      <a:pt x="19057" y="20160"/>
                      <a:pt x="19057" y="20160"/>
                      <a:pt x="19057" y="20160"/>
                    </a:cubicBezTo>
                    <a:cubicBezTo>
                      <a:pt x="19057" y="20160"/>
                      <a:pt x="19057" y="20160"/>
                      <a:pt x="19057" y="20160"/>
                    </a:cubicBezTo>
                    <a:cubicBezTo>
                      <a:pt x="15242" y="21600"/>
                      <a:pt x="12698" y="20160"/>
                      <a:pt x="10161" y="18721"/>
                    </a:cubicBezTo>
                    <a:lnTo>
                      <a:pt x="10161" y="18721"/>
                    </a:lnTo>
                    <a:close/>
                  </a:path>
                </a:pathLst>
              </a:custGeom>
              <a:solidFill>
                <a:srgbClr val="EB9360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9" name="Shape">
                <a:extLst>
                  <a:ext uri="{FF2B5EF4-FFF2-40B4-BE49-F238E27FC236}">
                    <a16:creationId xmlns:a16="http://schemas.microsoft.com/office/drawing/2014/main" id="{F4C970CB-7A09-476B-AC8B-A6AD99DEEF4B}"/>
                  </a:ext>
                </a:extLst>
              </p:cNvPr>
              <p:cNvSpPr/>
              <p:nvPr/>
            </p:nvSpPr>
            <p:spPr>
              <a:xfrm>
                <a:off x="8364421" y="1799111"/>
                <a:ext cx="71015" cy="34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341" y="2"/>
                    </a:moveTo>
                    <a:cubicBezTo>
                      <a:pt x="1027" y="1395"/>
                      <a:pt x="1712" y="2092"/>
                      <a:pt x="2742" y="2789"/>
                    </a:cubicBezTo>
                    <a:cubicBezTo>
                      <a:pt x="3085" y="2789"/>
                      <a:pt x="3428" y="3485"/>
                      <a:pt x="4112" y="3485"/>
                    </a:cubicBezTo>
                    <a:cubicBezTo>
                      <a:pt x="4112" y="3485"/>
                      <a:pt x="4112" y="3485"/>
                      <a:pt x="4112" y="3485"/>
                    </a:cubicBezTo>
                    <a:cubicBezTo>
                      <a:pt x="4112" y="4878"/>
                      <a:pt x="4112" y="5576"/>
                      <a:pt x="4112" y="6969"/>
                    </a:cubicBezTo>
                    <a:cubicBezTo>
                      <a:pt x="4456" y="9756"/>
                      <a:pt x="5140" y="11846"/>
                      <a:pt x="6170" y="13240"/>
                    </a:cubicBezTo>
                    <a:lnTo>
                      <a:pt x="4799" y="16723"/>
                    </a:lnTo>
                    <a:lnTo>
                      <a:pt x="2742" y="21600"/>
                    </a:lnTo>
                    <a:lnTo>
                      <a:pt x="2742" y="21600"/>
                    </a:lnTo>
                    <a:lnTo>
                      <a:pt x="1371" y="16026"/>
                    </a:lnTo>
                    <a:cubicBezTo>
                      <a:pt x="684" y="12542"/>
                      <a:pt x="0" y="8362"/>
                      <a:pt x="0" y="4182"/>
                    </a:cubicBezTo>
                    <a:cubicBezTo>
                      <a:pt x="-2" y="3485"/>
                      <a:pt x="341" y="2092"/>
                      <a:pt x="341" y="2"/>
                    </a:cubicBezTo>
                    <a:close/>
                    <a:moveTo>
                      <a:pt x="9939" y="2789"/>
                    </a:moveTo>
                    <a:lnTo>
                      <a:pt x="8912" y="2789"/>
                    </a:lnTo>
                    <a:cubicBezTo>
                      <a:pt x="8912" y="3485"/>
                      <a:pt x="9255" y="3485"/>
                      <a:pt x="9255" y="4182"/>
                    </a:cubicBezTo>
                    <a:cubicBezTo>
                      <a:pt x="9598" y="4878"/>
                      <a:pt x="9598" y="6272"/>
                      <a:pt x="9941" y="6969"/>
                    </a:cubicBezTo>
                    <a:cubicBezTo>
                      <a:pt x="9941" y="7666"/>
                      <a:pt x="9941" y="7666"/>
                      <a:pt x="9941" y="8362"/>
                    </a:cubicBezTo>
                    <a:cubicBezTo>
                      <a:pt x="9941" y="8362"/>
                      <a:pt x="9941" y="9059"/>
                      <a:pt x="9941" y="9059"/>
                    </a:cubicBezTo>
                    <a:lnTo>
                      <a:pt x="15083" y="9059"/>
                    </a:lnTo>
                    <a:cubicBezTo>
                      <a:pt x="15083" y="9755"/>
                      <a:pt x="15083" y="9755"/>
                      <a:pt x="15083" y="10452"/>
                    </a:cubicBezTo>
                    <a:cubicBezTo>
                      <a:pt x="15769" y="13935"/>
                      <a:pt x="17140" y="17419"/>
                      <a:pt x="18511" y="17419"/>
                    </a:cubicBezTo>
                    <a:cubicBezTo>
                      <a:pt x="18511" y="17419"/>
                      <a:pt x="18854" y="17419"/>
                      <a:pt x="18854" y="17419"/>
                    </a:cubicBezTo>
                    <a:cubicBezTo>
                      <a:pt x="19882" y="17419"/>
                      <a:pt x="20912" y="16026"/>
                      <a:pt x="21255" y="13935"/>
                    </a:cubicBezTo>
                    <a:cubicBezTo>
                      <a:pt x="21598" y="13239"/>
                      <a:pt x="21598" y="12542"/>
                      <a:pt x="21598" y="11148"/>
                    </a:cubicBezTo>
                    <a:cubicBezTo>
                      <a:pt x="21598" y="10452"/>
                      <a:pt x="21598" y="9058"/>
                      <a:pt x="21598" y="8361"/>
                    </a:cubicBezTo>
                    <a:cubicBezTo>
                      <a:pt x="21598" y="6271"/>
                      <a:pt x="20912" y="3484"/>
                      <a:pt x="20227" y="2091"/>
                    </a:cubicBezTo>
                    <a:cubicBezTo>
                      <a:pt x="19884" y="1394"/>
                      <a:pt x="19199" y="697"/>
                      <a:pt x="18856" y="0"/>
                    </a:cubicBezTo>
                    <a:lnTo>
                      <a:pt x="16456" y="697"/>
                    </a:lnTo>
                    <a:cubicBezTo>
                      <a:pt x="16113" y="1393"/>
                      <a:pt x="15769" y="2090"/>
                      <a:pt x="15428" y="2787"/>
                    </a:cubicBezTo>
                    <a:lnTo>
                      <a:pt x="14057" y="2787"/>
                    </a:lnTo>
                    <a:lnTo>
                      <a:pt x="12343" y="2787"/>
                    </a:lnTo>
                    <a:lnTo>
                      <a:pt x="12343" y="2091"/>
                    </a:lnTo>
                    <a:lnTo>
                      <a:pt x="12343" y="697"/>
                    </a:lnTo>
                    <a:lnTo>
                      <a:pt x="9939" y="2789"/>
                    </a:lnTo>
                    <a:close/>
                  </a:path>
                </a:pathLst>
              </a:custGeom>
              <a:solidFill>
                <a:srgbClr val="433C3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0" name="Shape">
                <a:extLst>
                  <a:ext uri="{FF2B5EF4-FFF2-40B4-BE49-F238E27FC236}">
                    <a16:creationId xmlns:a16="http://schemas.microsoft.com/office/drawing/2014/main" id="{B3E89BE0-9BCC-49A8-A083-469A06040067}"/>
                  </a:ext>
                </a:extLst>
              </p:cNvPr>
              <p:cNvSpPr/>
              <p:nvPr/>
            </p:nvSpPr>
            <p:spPr>
              <a:xfrm>
                <a:off x="8375693" y="1799111"/>
                <a:ext cx="146670" cy="150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3" h="21334" extrusionOk="0">
                    <a:moveTo>
                      <a:pt x="13318" y="16320"/>
                    </a:moveTo>
                    <a:cubicBezTo>
                      <a:pt x="13480" y="15840"/>
                      <a:pt x="13805" y="15360"/>
                      <a:pt x="14130" y="14880"/>
                    </a:cubicBezTo>
                    <a:lnTo>
                      <a:pt x="15591" y="12800"/>
                    </a:lnTo>
                    <a:cubicBezTo>
                      <a:pt x="16078" y="12320"/>
                      <a:pt x="16890" y="12160"/>
                      <a:pt x="17378" y="12480"/>
                    </a:cubicBezTo>
                    <a:cubicBezTo>
                      <a:pt x="17703" y="12800"/>
                      <a:pt x="17865" y="13120"/>
                      <a:pt x="17865" y="13440"/>
                    </a:cubicBezTo>
                    <a:cubicBezTo>
                      <a:pt x="18027" y="13440"/>
                      <a:pt x="18190" y="13440"/>
                      <a:pt x="18352" y="13600"/>
                    </a:cubicBezTo>
                    <a:cubicBezTo>
                      <a:pt x="20463" y="14240"/>
                      <a:pt x="21600" y="16480"/>
                      <a:pt x="20951" y="18560"/>
                    </a:cubicBezTo>
                    <a:cubicBezTo>
                      <a:pt x="20301" y="20480"/>
                      <a:pt x="18352" y="21600"/>
                      <a:pt x="16403" y="21280"/>
                    </a:cubicBezTo>
                    <a:cubicBezTo>
                      <a:pt x="16241" y="21280"/>
                      <a:pt x="15916" y="21280"/>
                      <a:pt x="15754" y="21120"/>
                    </a:cubicBezTo>
                    <a:cubicBezTo>
                      <a:pt x="13805" y="20480"/>
                      <a:pt x="12668" y="18560"/>
                      <a:pt x="12993" y="16640"/>
                    </a:cubicBezTo>
                    <a:cubicBezTo>
                      <a:pt x="13318" y="16800"/>
                      <a:pt x="13318" y="16480"/>
                      <a:pt x="13318" y="16320"/>
                    </a:cubicBezTo>
                    <a:close/>
                    <a:moveTo>
                      <a:pt x="5035" y="8000"/>
                    </a:moveTo>
                    <a:cubicBezTo>
                      <a:pt x="4710" y="8000"/>
                      <a:pt x="4385" y="7840"/>
                      <a:pt x="4223" y="7680"/>
                    </a:cubicBezTo>
                    <a:lnTo>
                      <a:pt x="5035" y="8000"/>
                    </a:lnTo>
                    <a:cubicBezTo>
                      <a:pt x="4873" y="8000"/>
                      <a:pt x="5035" y="8000"/>
                      <a:pt x="5035" y="8000"/>
                    </a:cubicBezTo>
                    <a:close/>
                    <a:moveTo>
                      <a:pt x="2761" y="5600"/>
                    </a:moveTo>
                    <a:cubicBezTo>
                      <a:pt x="3573" y="6240"/>
                      <a:pt x="4548" y="6560"/>
                      <a:pt x="5523" y="6560"/>
                    </a:cubicBezTo>
                    <a:lnTo>
                      <a:pt x="5523" y="6880"/>
                    </a:lnTo>
                    <a:cubicBezTo>
                      <a:pt x="5523" y="6880"/>
                      <a:pt x="5523" y="6880"/>
                      <a:pt x="5523" y="6880"/>
                    </a:cubicBezTo>
                    <a:cubicBezTo>
                      <a:pt x="5523" y="6880"/>
                      <a:pt x="5523" y="6880"/>
                      <a:pt x="5523" y="6880"/>
                    </a:cubicBezTo>
                    <a:lnTo>
                      <a:pt x="5523" y="6560"/>
                    </a:lnTo>
                    <a:cubicBezTo>
                      <a:pt x="5523" y="6560"/>
                      <a:pt x="5685" y="6560"/>
                      <a:pt x="5685" y="6560"/>
                    </a:cubicBezTo>
                    <a:lnTo>
                      <a:pt x="5685" y="6560"/>
                    </a:lnTo>
                    <a:cubicBezTo>
                      <a:pt x="7309" y="6560"/>
                      <a:pt x="8446" y="5600"/>
                      <a:pt x="8933" y="4320"/>
                    </a:cubicBezTo>
                    <a:cubicBezTo>
                      <a:pt x="9420" y="4160"/>
                      <a:pt x="9745" y="3840"/>
                      <a:pt x="9745" y="3360"/>
                    </a:cubicBezTo>
                    <a:cubicBezTo>
                      <a:pt x="9745" y="3040"/>
                      <a:pt x="9583" y="2720"/>
                      <a:pt x="9258" y="2560"/>
                    </a:cubicBezTo>
                    <a:cubicBezTo>
                      <a:pt x="9258" y="2720"/>
                      <a:pt x="9096" y="3040"/>
                      <a:pt x="9096" y="3200"/>
                    </a:cubicBezTo>
                    <a:cubicBezTo>
                      <a:pt x="8933" y="3680"/>
                      <a:pt x="8446" y="4000"/>
                      <a:pt x="7959" y="4000"/>
                    </a:cubicBezTo>
                    <a:cubicBezTo>
                      <a:pt x="7959" y="4000"/>
                      <a:pt x="7796" y="4000"/>
                      <a:pt x="7796" y="4000"/>
                    </a:cubicBezTo>
                    <a:cubicBezTo>
                      <a:pt x="6984" y="3840"/>
                      <a:pt x="6335" y="3200"/>
                      <a:pt x="6172" y="2400"/>
                    </a:cubicBezTo>
                    <a:cubicBezTo>
                      <a:pt x="6172" y="2240"/>
                      <a:pt x="6172" y="2240"/>
                      <a:pt x="6172" y="2080"/>
                    </a:cubicBezTo>
                    <a:lnTo>
                      <a:pt x="3736" y="2080"/>
                    </a:lnTo>
                    <a:cubicBezTo>
                      <a:pt x="3736" y="2080"/>
                      <a:pt x="3736" y="1920"/>
                      <a:pt x="3736" y="1920"/>
                    </a:cubicBezTo>
                    <a:cubicBezTo>
                      <a:pt x="3736" y="1760"/>
                      <a:pt x="3736" y="1760"/>
                      <a:pt x="3736" y="1600"/>
                    </a:cubicBezTo>
                    <a:cubicBezTo>
                      <a:pt x="3736" y="1280"/>
                      <a:pt x="3573" y="1120"/>
                      <a:pt x="3411" y="960"/>
                    </a:cubicBezTo>
                    <a:cubicBezTo>
                      <a:pt x="3411" y="800"/>
                      <a:pt x="3248" y="800"/>
                      <a:pt x="3248" y="640"/>
                    </a:cubicBezTo>
                    <a:lnTo>
                      <a:pt x="1462" y="800"/>
                    </a:lnTo>
                    <a:cubicBezTo>
                      <a:pt x="1299" y="800"/>
                      <a:pt x="1136" y="800"/>
                      <a:pt x="812" y="800"/>
                    </a:cubicBezTo>
                    <a:cubicBezTo>
                      <a:pt x="812" y="1120"/>
                      <a:pt x="812" y="1280"/>
                      <a:pt x="812" y="1600"/>
                    </a:cubicBezTo>
                    <a:cubicBezTo>
                      <a:pt x="975" y="2240"/>
                      <a:pt x="1299" y="2720"/>
                      <a:pt x="1787" y="3040"/>
                    </a:cubicBezTo>
                    <a:lnTo>
                      <a:pt x="1137" y="3840"/>
                    </a:lnTo>
                    <a:lnTo>
                      <a:pt x="163" y="4960"/>
                    </a:lnTo>
                    <a:lnTo>
                      <a:pt x="163" y="4960"/>
                    </a:lnTo>
                    <a:lnTo>
                      <a:pt x="0" y="5760"/>
                    </a:lnTo>
                    <a:lnTo>
                      <a:pt x="4060" y="7840"/>
                    </a:lnTo>
                    <a:cubicBezTo>
                      <a:pt x="3411" y="7360"/>
                      <a:pt x="2761" y="6560"/>
                      <a:pt x="2761" y="5600"/>
                    </a:cubicBezTo>
                    <a:close/>
                    <a:moveTo>
                      <a:pt x="7959" y="0"/>
                    </a:moveTo>
                    <a:cubicBezTo>
                      <a:pt x="8284" y="160"/>
                      <a:pt x="8446" y="320"/>
                      <a:pt x="8608" y="480"/>
                    </a:cubicBezTo>
                    <a:lnTo>
                      <a:pt x="8446" y="0"/>
                    </a:lnTo>
                    <a:cubicBezTo>
                      <a:pt x="8446" y="0"/>
                      <a:pt x="8283" y="0"/>
                      <a:pt x="8283" y="0"/>
                    </a:cubicBezTo>
                    <a:lnTo>
                      <a:pt x="7959" y="0"/>
                    </a:lnTo>
                    <a:close/>
                    <a:moveTo>
                      <a:pt x="6659" y="160"/>
                    </a:moveTo>
                    <a:lnTo>
                      <a:pt x="4548" y="320"/>
                    </a:lnTo>
                    <a:lnTo>
                      <a:pt x="4548" y="640"/>
                    </a:lnTo>
                    <a:lnTo>
                      <a:pt x="4548" y="800"/>
                    </a:lnTo>
                    <a:lnTo>
                      <a:pt x="5360" y="800"/>
                    </a:lnTo>
                    <a:lnTo>
                      <a:pt x="6009" y="800"/>
                    </a:lnTo>
                    <a:cubicBezTo>
                      <a:pt x="6335" y="480"/>
                      <a:pt x="6497" y="320"/>
                      <a:pt x="6659" y="160"/>
                    </a:cubicBezTo>
                    <a:close/>
                  </a:path>
                </a:pathLst>
              </a:custGeom>
              <a:solidFill>
                <a:srgbClr val="F6AE8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1" name="Shape">
                <a:extLst>
                  <a:ext uri="{FF2B5EF4-FFF2-40B4-BE49-F238E27FC236}">
                    <a16:creationId xmlns:a16="http://schemas.microsoft.com/office/drawing/2014/main" id="{8C3DF9E0-4AA4-4910-AA55-E7667BD37ABB}"/>
                  </a:ext>
                </a:extLst>
              </p:cNvPr>
              <p:cNvSpPr/>
              <p:nvPr/>
            </p:nvSpPr>
            <p:spPr>
              <a:xfrm>
                <a:off x="8364420" y="1742753"/>
                <a:ext cx="86627" cy="59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1" h="20041" extrusionOk="0">
                    <a:moveTo>
                      <a:pt x="1439" y="6020"/>
                    </a:moveTo>
                    <a:cubicBezTo>
                      <a:pt x="2823" y="2988"/>
                      <a:pt x="4762" y="1094"/>
                      <a:pt x="7254" y="336"/>
                    </a:cubicBezTo>
                    <a:cubicBezTo>
                      <a:pt x="15562" y="-1559"/>
                      <a:pt x="19438" y="4883"/>
                      <a:pt x="21100" y="11704"/>
                    </a:cubicBezTo>
                    <a:cubicBezTo>
                      <a:pt x="21377" y="13599"/>
                      <a:pt x="21377" y="15115"/>
                      <a:pt x="20823" y="16631"/>
                    </a:cubicBezTo>
                    <a:cubicBezTo>
                      <a:pt x="20268" y="17768"/>
                      <a:pt x="19438" y="18526"/>
                      <a:pt x="18331" y="18904"/>
                    </a:cubicBezTo>
                    <a:cubicBezTo>
                      <a:pt x="18331" y="18904"/>
                      <a:pt x="18054" y="18904"/>
                      <a:pt x="18054" y="18904"/>
                    </a:cubicBezTo>
                    <a:lnTo>
                      <a:pt x="17223" y="18904"/>
                    </a:lnTo>
                    <a:lnTo>
                      <a:pt x="15284" y="19283"/>
                    </a:lnTo>
                    <a:lnTo>
                      <a:pt x="11685" y="19662"/>
                    </a:lnTo>
                    <a:lnTo>
                      <a:pt x="10023" y="19662"/>
                    </a:lnTo>
                    <a:lnTo>
                      <a:pt x="9193" y="19662"/>
                    </a:lnTo>
                    <a:lnTo>
                      <a:pt x="6147" y="20041"/>
                    </a:lnTo>
                    <a:cubicBezTo>
                      <a:pt x="5870" y="20041"/>
                      <a:pt x="5592" y="20041"/>
                      <a:pt x="5039" y="20041"/>
                    </a:cubicBezTo>
                    <a:cubicBezTo>
                      <a:pt x="5039" y="20041"/>
                      <a:pt x="5039" y="20041"/>
                      <a:pt x="5039" y="20041"/>
                    </a:cubicBezTo>
                    <a:cubicBezTo>
                      <a:pt x="4762" y="20041"/>
                      <a:pt x="4209" y="20041"/>
                      <a:pt x="3932" y="19662"/>
                    </a:cubicBezTo>
                    <a:cubicBezTo>
                      <a:pt x="3378" y="19283"/>
                      <a:pt x="2825" y="18904"/>
                      <a:pt x="1993" y="18146"/>
                    </a:cubicBezTo>
                    <a:cubicBezTo>
                      <a:pt x="1993" y="18146"/>
                      <a:pt x="1716" y="17767"/>
                      <a:pt x="1716" y="17767"/>
                    </a:cubicBezTo>
                    <a:cubicBezTo>
                      <a:pt x="609" y="16251"/>
                      <a:pt x="-223" y="13978"/>
                      <a:pt x="54" y="12083"/>
                    </a:cubicBezTo>
                    <a:cubicBezTo>
                      <a:pt x="331" y="9810"/>
                      <a:pt x="886" y="7915"/>
                      <a:pt x="1439" y="60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2" name="Shape">
                <a:extLst>
                  <a:ext uri="{FF2B5EF4-FFF2-40B4-BE49-F238E27FC236}">
                    <a16:creationId xmlns:a16="http://schemas.microsoft.com/office/drawing/2014/main" id="{90BC99FF-12FE-49BA-A131-CD91886C4866}"/>
                  </a:ext>
                </a:extLst>
              </p:cNvPr>
              <p:cNvSpPr/>
              <p:nvPr/>
            </p:nvSpPr>
            <p:spPr>
              <a:xfrm>
                <a:off x="8319333" y="1832927"/>
                <a:ext cx="187113" cy="141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6" extrusionOk="0">
                    <a:moveTo>
                      <a:pt x="19648" y="17210"/>
                    </a:moveTo>
                    <a:cubicBezTo>
                      <a:pt x="19778" y="17210"/>
                      <a:pt x="20038" y="17382"/>
                      <a:pt x="20169" y="17382"/>
                    </a:cubicBezTo>
                    <a:lnTo>
                      <a:pt x="21600" y="21496"/>
                    </a:lnTo>
                    <a:lnTo>
                      <a:pt x="8718" y="17553"/>
                    </a:lnTo>
                    <a:lnTo>
                      <a:pt x="17566" y="12410"/>
                    </a:lnTo>
                    <a:cubicBezTo>
                      <a:pt x="17306" y="14639"/>
                      <a:pt x="18087" y="16696"/>
                      <a:pt x="19648" y="17210"/>
                    </a:cubicBezTo>
                    <a:close/>
                    <a:moveTo>
                      <a:pt x="12752" y="15153"/>
                    </a:moveTo>
                    <a:lnTo>
                      <a:pt x="12362" y="7096"/>
                    </a:lnTo>
                    <a:cubicBezTo>
                      <a:pt x="12882" y="5896"/>
                      <a:pt x="12492" y="4525"/>
                      <a:pt x="11711" y="3839"/>
                    </a:cubicBezTo>
                    <a:lnTo>
                      <a:pt x="10800" y="3153"/>
                    </a:lnTo>
                    <a:lnTo>
                      <a:pt x="10150" y="2639"/>
                    </a:lnTo>
                    <a:cubicBezTo>
                      <a:pt x="10150" y="2639"/>
                      <a:pt x="10150" y="2639"/>
                      <a:pt x="10150" y="2639"/>
                    </a:cubicBezTo>
                    <a:lnTo>
                      <a:pt x="6897" y="410"/>
                    </a:lnTo>
                    <a:lnTo>
                      <a:pt x="6897" y="410"/>
                    </a:lnTo>
                    <a:cubicBezTo>
                      <a:pt x="6766" y="68"/>
                      <a:pt x="6507" y="-104"/>
                      <a:pt x="6116" y="68"/>
                    </a:cubicBezTo>
                    <a:cubicBezTo>
                      <a:pt x="5726" y="239"/>
                      <a:pt x="5465" y="410"/>
                      <a:pt x="5335" y="925"/>
                    </a:cubicBezTo>
                    <a:lnTo>
                      <a:pt x="4164" y="5039"/>
                    </a:lnTo>
                    <a:cubicBezTo>
                      <a:pt x="2863" y="6411"/>
                      <a:pt x="1952" y="8125"/>
                      <a:pt x="1431" y="10010"/>
                    </a:cubicBezTo>
                    <a:lnTo>
                      <a:pt x="0" y="15153"/>
                    </a:lnTo>
                    <a:lnTo>
                      <a:pt x="12752" y="15153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3" name="Shape">
                <a:extLst>
                  <a:ext uri="{FF2B5EF4-FFF2-40B4-BE49-F238E27FC236}">
                    <a16:creationId xmlns:a16="http://schemas.microsoft.com/office/drawing/2014/main" id="{A5510B89-AA0A-4FAF-A2F2-DCB87E742602}"/>
                  </a:ext>
                </a:extLst>
              </p:cNvPr>
              <p:cNvSpPr/>
              <p:nvPr/>
            </p:nvSpPr>
            <p:spPr>
              <a:xfrm>
                <a:off x="7913553" y="2148534"/>
                <a:ext cx="184875" cy="181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487" extrusionOk="0">
                    <a:moveTo>
                      <a:pt x="20840" y="4800"/>
                    </a:moveTo>
                    <a:lnTo>
                      <a:pt x="12708" y="19333"/>
                    </a:lnTo>
                    <a:cubicBezTo>
                      <a:pt x="12073" y="20533"/>
                      <a:pt x="10802" y="21333"/>
                      <a:pt x="9405" y="21467"/>
                    </a:cubicBezTo>
                    <a:cubicBezTo>
                      <a:pt x="8007" y="21600"/>
                      <a:pt x="6736" y="21067"/>
                      <a:pt x="5847" y="20000"/>
                    </a:cubicBezTo>
                    <a:cubicBezTo>
                      <a:pt x="1273" y="14533"/>
                      <a:pt x="-760" y="7200"/>
                      <a:pt x="257" y="0"/>
                    </a:cubicBezTo>
                    <a:lnTo>
                      <a:pt x="20840" y="480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4" name="Shape">
                <a:extLst>
                  <a:ext uri="{FF2B5EF4-FFF2-40B4-BE49-F238E27FC236}">
                    <a16:creationId xmlns:a16="http://schemas.microsoft.com/office/drawing/2014/main" id="{EAF199A9-8E66-4E8B-974F-23EF6D0F5ADB}"/>
                  </a:ext>
                </a:extLst>
              </p:cNvPr>
              <p:cNvSpPr/>
              <p:nvPr/>
            </p:nvSpPr>
            <p:spPr>
              <a:xfrm>
                <a:off x="9187254" y="1968188"/>
                <a:ext cx="524136" cy="268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72" y="0"/>
                    </a:moveTo>
                    <a:lnTo>
                      <a:pt x="5528" y="0"/>
                    </a:lnTo>
                    <a:cubicBezTo>
                      <a:pt x="2462" y="0"/>
                      <a:pt x="0" y="4901"/>
                      <a:pt x="0" y="10800"/>
                    </a:cubicBezTo>
                    <a:lnTo>
                      <a:pt x="0" y="10800"/>
                    </a:lnTo>
                    <a:cubicBezTo>
                      <a:pt x="0" y="16790"/>
                      <a:pt x="2508" y="21600"/>
                      <a:pt x="5528" y="21600"/>
                    </a:cubicBezTo>
                    <a:lnTo>
                      <a:pt x="16072" y="21600"/>
                    </a:lnTo>
                    <a:cubicBezTo>
                      <a:pt x="19138" y="21600"/>
                      <a:pt x="21600" y="16699"/>
                      <a:pt x="21600" y="10800"/>
                    </a:cubicBezTo>
                    <a:lnTo>
                      <a:pt x="21600" y="10800"/>
                    </a:lnTo>
                    <a:cubicBezTo>
                      <a:pt x="21600" y="4810"/>
                      <a:pt x="19092" y="0"/>
                      <a:pt x="16072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5" name="Shape">
                <a:extLst>
                  <a:ext uri="{FF2B5EF4-FFF2-40B4-BE49-F238E27FC236}">
                    <a16:creationId xmlns:a16="http://schemas.microsoft.com/office/drawing/2014/main" id="{D935C9FE-8743-4057-BD56-FC383FC14108}"/>
                  </a:ext>
                </a:extLst>
              </p:cNvPr>
              <p:cNvSpPr/>
              <p:nvPr/>
            </p:nvSpPr>
            <p:spPr>
              <a:xfrm>
                <a:off x="7440142" y="1596222"/>
                <a:ext cx="2186397" cy="999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5" h="21600" extrusionOk="0">
                    <a:moveTo>
                      <a:pt x="1187" y="8718"/>
                    </a:moveTo>
                    <a:lnTo>
                      <a:pt x="31" y="1729"/>
                    </a:lnTo>
                    <a:cubicBezTo>
                      <a:pt x="-25" y="1412"/>
                      <a:pt x="-3" y="1047"/>
                      <a:pt x="86" y="755"/>
                    </a:cubicBezTo>
                    <a:cubicBezTo>
                      <a:pt x="175" y="463"/>
                      <a:pt x="331" y="317"/>
                      <a:pt x="487" y="317"/>
                    </a:cubicBezTo>
                    <a:lnTo>
                      <a:pt x="1810" y="317"/>
                    </a:lnTo>
                    <a:cubicBezTo>
                      <a:pt x="2200" y="317"/>
                      <a:pt x="2544" y="998"/>
                      <a:pt x="2722" y="1729"/>
                    </a:cubicBezTo>
                    <a:lnTo>
                      <a:pt x="3979" y="6599"/>
                    </a:lnTo>
                    <a:lnTo>
                      <a:pt x="1187" y="8718"/>
                    </a:lnTo>
                    <a:close/>
                    <a:moveTo>
                      <a:pt x="14757" y="17436"/>
                    </a:moveTo>
                    <a:lnTo>
                      <a:pt x="16926" y="20309"/>
                    </a:lnTo>
                    <a:cubicBezTo>
                      <a:pt x="16970" y="20382"/>
                      <a:pt x="17015" y="20407"/>
                      <a:pt x="17070" y="20358"/>
                    </a:cubicBezTo>
                    <a:cubicBezTo>
                      <a:pt x="17159" y="20309"/>
                      <a:pt x="17215" y="20090"/>
                      <a:pt x="17182" y="19895"/>
                    </a:cubicBezTo>
                    <a:lnTo>
                      <a:pt x="16792" y="17046"/>
                    </a:lnTo>
                    <a:cubicBezTo>
                      <a:pt x="16770" y="16851"/>
                      <a:pt x="16670" y="16730"/>
                      <a:pt x="16581" y="16803"/>
                    </a:cubicBezTo>
                    <a:cubicBezTo>
                      <a:pt x="16492" y="16851"/>
                      <a:pt x="16436" y="17071"/>
                      <a:pt x="16470" y="17265"/>
                    </a:cubicBezTo>
                    <a:lnTo>
                      <a:pt x="16737" y="19189"/>
                    </a:lnTo>
                    <a:lnTo>
                      <a:pt x="14935" y="16803"/>
                    </a:lnTo>
                    <a:cubicBezTo>
                      <a:pt x="14857" y="16705"/>
                      <a:pt x="14757" y="16754"/>
                      <a:pt x="14701" y="16924"/>
                    </a:cubicBezTo>
                    <a:cubicBezTo>
                      <a:pt x="14657" y="17095"/>
                      <a:pt x="14679" y="17338"/>
                      <a:pt x="14757" y="17436"/>
                    </a:cubicBezTo>
                    <a:close/>
                    <a:moveTo>
                      <a:pt x="21186" y="0"/>
                    </a:moveTo>
                    <a:cubicBezTo>
                      <a:pt x="21397" y="0"/>
                      <a:pt x="21575" y="390"/>
                      <a:pt x="21575" y="852"/>
                    </a:cubicBezTo>
                    <a:lnTo>
                      <a:pt x="21575" y="8304"/>
                    </a:lnTo>
                    <a:cubicBezTo>
                      <a:pt x="21575" y="8767"/>
                      <a:pt x="21397" y="9156"/>
                      <a:pt x="21186" y="9156"/>
                    </a:cubicBezTo>
                    <a:cubicBezTo>
                      <a:pt x="20974" y="9156"/>
                      <a:pt x="20796" y="8767"/>
                      <a:pt x="20796" y="8304"/>
                    </a:cubicBezTo>
                    <a:lnTo>
                      <a:pt x="20796" y="852"/>
                    </a:lnTo>
                    <a:cubicBezTo>
                      <a:pt x="20796" y="390"/>
                      <a:pt x="20974" y="0"/>
                      <a:pt x="21186" y="0"/>
                    </a:cubicBezTo>
                    <a:close/>
                    <a:moveTo>
                      <a:pt x="21186" y="12444"/>
                    </a:moveTo>
                    <a:cubicBezTo>
                      <a:pt x="21397" y="12444"/>
                      <a:pt x="21575" y="12833"/>
                      <a:pt x="21575" y="13296"/>
                    </a:cubicBezTo>
                    <a:lnTo>
                      <a:pt x="21575" y="20748"/>
                    </a:lnTo>
                    <a:cubicBezTo>
                      <a:pt x="21575" y="21210"/>
                      <a:pt x="21397" y="21600"/>
                      <a:pt x="21186" y="21600"/>
                    </a:cubicBezTo>
                    <a:cubicBezTo>
                      <a:pt x="20974" y="21600"/>
                      <a:pt x="20796" y="21210"/>
                      <a:pt x="20796" y="20748"/>
                    </a:cubicBezTo>
                    <a:lnTo>
                      <a:pt x="20796" y="13296"/>
                    </a:lnTo>
                    <a:cubicBezTo>
                      <a:pt x="20796" y="12833"/>
                      <a:pt x="20974" y="12444"/>
                      <a:pt x="21186" y="124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6" name="Shape">
                <a:extLst>
                  <a:ext uri="{FF2B5EF4-FFF2-40B4-BE49-F238E27FC236}">
                    <a16:creationId xmlns:a16="http://schemas.microsoft.com/office/drawing/2014/main" id="{965D50FA-464D-4BF0-BFCA-7FD3E1327AF4}"/>
                  </a:ext>
                </a:extLst>
              </p:cNvPr>
              <p:cNvSpPr/>
              <p:nvPr/>
            </p:nvSpPr>
            <p:spPr>
              <a:xfrm>
                <a:off x="7564130" y="1844199"/>
                <a:ext cx="1951133" cy="510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04" y="0"/>
                    </a:moveTo>
                    <a:lnTo>
                      <a:pt x="11305" y="0"/>
                    </a:lnTo>
                    <a:lnTo>
                      <a:pt x="11305" y="1144"/>
                    </a:lnTo>
                    <a:cubicBezTo>
                      <a:pt x="11305" y="4101"/>
                      <a:pt x="10594" y="3958"/>
                      <a:pt x="9820" y="3958"/>
                    </a:cubicBezTo>
                    <a:lnTo>
                      <a:pt x="9022" y="3958"/>
                    </a:lnTo>
                    <a:cubicBezTo>
                      <a:pt x="7961" y="3958"/>
                      <a:pt x="7150" y="3767"/>
                      <a:pt x="6888" y="48"/>
                    </a:cubicBezTo>
                    <a:lnTo>
                      <a:pt x="1759" y="48"/>
                    </a:lnTo>
                    <a:cubicBezTo>
                      <a:pt x="786" y="48"/>
                      <a:pt x="0" y="3099"/>
                      <a:pt x="0" y="6771"/>
                    </a:cubicBezTo>
                    <a:lnTo>
                      <a:pt x="0" y="6771"/>
                    </a:lnTo>
                    <a:cubicBezTo>
                      <a:pt x="0" y="10490"/>
                      <a:pt x="799" y="13494"/>
                      <a:pt x="1759" y="13494"/>
                    </a:cubicBezTo>
                    <a:cubicBezTo>
                      <a:pt x="7811" y="13494"/>
                      <a:pt x="6264" y="21600"/>
                      <a:pt x="11904" y="21600"/>
                    </a:cubicBezTo>
                    <a:lnTo>
                      <a:pt x="18780" y="21600"/>
                    </a:lnTo>
                    <a:cubicBezTo>
                      <a:pt x="20327" y="21600"/>
                      <a:pt x="21600" y="16736"/>
                      <a:pt x="21600" y="10824"/>
                    </a:cubicBezTo>
                    <a:lnTo>
                      <a:pt x="21600" y="10824"/>
                    </a:lnTo>
                    <a:cubicBezTo>
                      <a:pt x="21600" y="4911"/>
                      <a:pt x="20327" y="48"/>
                      <a:pt x="18780" y="48"/>
                    </a:cubicBezTo>
                    <a:lnTo>
                      <a:pt x="11904" y="48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7" name="Shape">
                <a:extLst>
                  <a:ext uri="{FF2B5EF4-FFF2-40B4-BE49-F238E27FC236}">
                    <a16:creationId xmlns:a16="http://schemas.microsoft.com/office/drawing/2014/main" id="{C3EC5F37-9E80-4C15-BF01-7022E10E648A}"/>
                  </a:ext>
                </a:extLst>
              </p:cNvPr>
              <p:cNvSpPr/>
              <p:nvPr/>
            </p:nvSpPr>
            <p:spPr>
              <a:xfrm>
                <a:off x="8680029" y="1742754"/>
                <a:ext cx="565837" cy="607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1600"/>
                    </a:lnTo>
                    <a:lnTo>
                      <a:pt x="0" y="21600"/>
                    </a:lnTo>
                    <a:lnTo>
                      <a:pt x="1463" y="21600"/>
                    </a:lnTo>
                    <a:lnTo>
                      <a:pt x="10499" y="11581"/>
                    </a:lnTo>
                    <a:lnTo>
                      <a:pt x="19578" y="21600"/>
                    </a:lnTo>
                    <a:lnTo>
                      <a:pt x="20137" y="21600"/>
                    </a:lnTo>
                    <a:lnTo>
                      <a:pt x="2104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21041" y="0"/>
                    </a:lnTo>
                    <a:lnTo>
                      <a:pt x="20137" y="0"/>
                    </a:lnTo>
                    <a:lnTo>
                      <a:pt x="19578" y="0"/>
                    </a:lnTo>
                    <a:lnTo>
                      <a:pt x="10499" y="10019"/>
                    </a:lnTo>
                    <a:lnTo>
                      <a:pt x="1463" y="0"/>
                    </a:lnTo>
                    <a:lnTo>
                      <a:pt x="1463" y="0"/>
                    </a:lnTo>
                    <a:lnTo>
                      <a:pt x="146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11187" y="10820"/>
                    </a:moveTo>
                    <a:lnTo>
                      <a:pt x="20094" y="1002"/>
                    </a:lnTo>
                    <a:lnTo>
                      <a:pt x="20094" y="20638"/>
                    </a:lnTo>
                    <a:lnTo>
                      <a:pt x="11187" y="10820"/>
                    </a:lnTo>
                    <a:close/>
                    <a:moveTo>
                      <a:pt x="1420" y="19997"/>
                    </a:moveTo>
                    <a:lnTo>
                      <a:pt x="1420" y="1603"/>
                    </a:lnTo>
                    <a:lnTo>
                      <a:pt x="9767" y="10820"/>
                    </a:lnTo>
                    <a:lnTo>
                      <a:pt x="1420" y="19997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8" name="Shape">
                <a:extLst>
                  <a:ext uri="{FF2B5EF4-FFF2-40B4-BE49-F238E27FC236}">
                    <a16:creationId xmlns:a16="http://schemas.microsoft.com/office/drawing/2014/main" id="{7EC4994B-3422-4B4B-A2D2-602907A243AE}"/>
                  </a:ext>
                </a:extLst>
              </p:cNvPr>
              <p:cNvSpPr/>
              <p:nvPr/>
            </p:nvSpPr>
            <p:spPr>
              <a:xfrm>
                <a:off x="7913552" y="2249979"/>
                <a:ext cx="1362748" cy="396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64" y="21600"/>
                    </a:moveTo>
                    <a:cubicBezTo>
                      <a:pt x="19224" y="21600"/>
                      <a:pt x="18527" y="19207"/>
                      <a:pt x="18527" y="16323"/>
                    </a:cubicBezTo>
                    <a:cubicBezTo>
                      <a:pt x="18527" y="13439"/>
                      <a:pt x="19224" y="11046"/>
                      <a:pt x="20064" y="11046"/>
                    </a:cubicBezTo>
                    <a:cubicBezTo>
                      <a:pt x="20903" y="11046"/>
                      <a:pt x="21600" y="13439"/>
                      <a:pt x="21600" y="16323"/>
                    </a:cubicBezTo>
                    <a:cubicBezTo>
                      <a:pt x="21600" y="19268"/>
                      <a:pt x="20903" y="21600"/>
                      <a:pt x="20064" y="21600"/>
                    </a:cubicBezTo>
                    <a:close/>
                    <a:moveTo>
                      <a:pt x="2430" y="4173"/>
                    </a:moveTo>
                    <a:cubicBezTo>
                      <a:pt x="2430" y="1902"/>
                      <a:pt x="1894" y="0"/>
                      <a:pt x="1215" y="0"/>
                    </a:cubicBezTo>
                    <a:cubicBezTo>
                      <a:pt x="536" y="0"/>
                      <a:pt x="0" y="1841"/>
                      <a:pt x="0" y="4173"/>
                    </a:cubicBezTo>
                    <a:cubicBezTo>
                      <a:pt x="0" y="6443"/>
                      <a:pt x="536" y="8345"/>
                      <a:pt x="1215" y="8345"/>
                    </a:cubicBezTo>
                    <a:cubicBezTo>
                      <a:pt x="1894" y="8345"/>
                      <a:pt x="2430" y="6443"/>
                      <a:pt x="2430" y="4173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9" name="Shape">
                <a:extLst>
                  <a:ext uri="{FF2B5EF4-FFF2-40B4-BE49-F238E27FC236}">
                    <a16:creationId xmlns:a16="http://schemas.microsoft.com/office/drawing/2014/main" id="{3587540D-9CA0-4064-8B12-C24C845FDD0D}"/>
                  </a:ext>
                </a:extLst>
              </p:cNvPr>
              <p:cNvSpPr/>
              <p:nvPr/>
            </p:nvSpPr>
            <p:spPr>
              <a:xfrm>
                <a:off x="9130896" y="2497956"/>
                <a:ext cx="103703" cy="103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931" y="0"/>
                      <a:pt x="0" y="4696"/>
                      <a:pt x="0" y="10800"/>
                    </a:cubicBezTo>
                    <a:cubicBezTo>
                      <a:pt x="0" y="16904"/>
                      <a:pt x="4696" y="21600"/>
                      <a:pt x="10800" y="21600"/>
                    </a:cubicBezTo>
                    <a:cubicBezTo>
                      <a:pt x="16904" y="21600"/>
                      <a:pt x="21600" y="16904"/>
                      <a:pt x="21600" y="10800"/>
                    </a:cubicBezTo>
                    <a:cubicBezTo>
                      <a:pt x="21600" y="4696"/>
                      <a:pt x="16669" y="0"/>
                      <a:pt x="10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20" name="Shape">
                <a:extLst>
                  <a:ext uri="{FF2B5EF4-FFF2-40B4-BE49-F238E27FC236}">
                    <a16:creationId xmlns:a16="http://schemas.microsoft.com/office/drawing/2014/main" id="{81EE0E93-B7F8-498A-A5B2-09DBBDFC12F1}"/>
                  </a:ext>
                </a:extLst>
              </p:cNvPr>
              <p:cNvSpPr/>
              <p:nvPr/>
            </p:nvSpPr>
            <p:spPr>
              <a:xfrm>
                <a:off x="7947368" y="2283795"/>
                <a:ext cx="81159" cy="81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00" y="0"/>
                      <a:pt x="0" y="4800"/>
                      <a:pt x="0" y="10800"/>
                    </a:cubicBezTo>
                    <a:cubicBezTo>
                      <a:pt x="0" y="16800"/>
                      <a:pt x="4800" y="21600"/>
                      <a:pt x="10800" y="21600"/>
                    </a:cubicBezTo>
                    <a:cubicBezTo>
                      <a:pt x="16800" y="21600"/>
                      <a:pt x="21600" y="16800"/>
                      <a:pt x="21600" y="10800"/>
                    </a:cubicBezTo>
                    <a:cubicBezTo>
                      <a:pt x="21599" y="4800"/>
                      <a:pt x="16800" y="0"/>
                      <a:pt x="10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21" name="Shape">
                <a:extLst>
                  <a:ext uri="{FF2B5EF4-FFF2-40B4-BE49-F238E27FC236}">
                    <a16:creationId xmlns:a16="http://schemas.microsoft.com/office/drawing/2014/main" id="{9C19BB32-DFAA-4F92-91E7-19CDDE12F103}"/>
                  </a:ext>
                </a:extLst>
              </p:cNvPr>
              <p:cNvSpPr/>
              <p:nvPr/>
            </p:nvSpPr>
            <p:spPr>
              <a:xfrm>
                <a:off x="8578583" y="1675123"/>
                <a:ext cx="761969" cy="67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41" y="0"/>
                    </a:moveTo>
                    <a:lnTo>
                      <a:pt x="959" y="0"/>
                    </a:lnTo>
                    <a:cubicBezTo>
                      <a:pt x="447" y="0"/>
                      <a:pt x="0" y="4680"/>
                      <a:pt x="0" y="10800"/>
                    </a:cubicBezTo>
                    <a:lnTo>
                      <a:pt x="0" y="10800"/>
                    </a:lnTo>
                    <a:cubicBezTo>
                      <a:pt x="0" y="16560"/>
                      <a:pt x="415" y="21600"/>
                      <a:pt x="959" y="21600"/>
                    </a:cubicBezTo>
                    <a:lnTo>
                      <a:pt x="20641" y="21600"/>
                    </a:lnTo>
                    <a:cubicBezTo>
                      <a:pt x="21153" y="21600"/>
                      <a:pt x="21600" y="16920"/>
                      <a:pt x="21600" y="10800"/>
                    </a:cubicBezTo>
                    <a:lnTo>
                      <a:pt x="21600" y="10800"/>
                    </a:lnTo>
                    <a:cubicBezTo>
                      <a:pt x="21568" y="4680"/>
                      <a:pt x="21153" y="0"/>
                      <a:pt x="2064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22" name="Shape">
                <a:extLst>
                  <a:ext uri="{FF2B5EF4-FFF2-40B4-BE49-F238E27FC236}">
                    <a16:creationId xmlns:a16="http://schemas.microsoft.com/office/drawing/2014/main" id="{840552A4-54A6-4F3D-ACF0-A185BB5E62FD}"/>
                  </a:ext>
                </a:extLst>
              </p:cNvPr>
              <p:cNvSpPr/>
              <p:nvPr/>
            </p:nvSpPr>
            <p:spPr>
              <a:xfrm>
                <a:off x="8578583" y="2351425"/>
                <a:ext cx="761969" cy="67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41" y="0"/>
                    </a:moveTo>
                    <a:lnTo>
                      <a:pt x="959" y="0"/>
                    </a:lnTo>
                    <a:cubicBezTo>
                      <a:pt x="447" y="0"/>
                      <a:pt x="0" y="4680"/>
                      <a:pt x="0" y="10800"/>
                    </a:cubicBezTo>
                    <a:lnTo>
                      <a:pt x="0" y="10800"/>
                    </a:lnTo>
                    <a:cubicBezTo>
                      <a:pt x="0" y="16560"/>
                      <a:pt x="415" y="21600"/>
                      <a:pt x="959" y="21600"/>
                    </a:cubicBezTo>
                    <a:lnTo>
                      <a:pt x="20641" y="21600"/>
                    </a:lnTo>
                    <a:cubicBezTo>
                      <a:pt x="21153" y="21600"/>
                      <a:pt x="21600" y="16920"/>
                      <a:pt x="21600" y="10800"/>
                    </a:cubicBezTo>
                    <a:lnTo>
                      <a:pt x="21600" y="10800"/>
                    </a:lnTo>
                    <a:cubicBezTo>
                      <a:pt x="21568" y="5040"/>
                      <a:pt x="21153" y="0"/>
                      <a:pt x="2064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02" name="Shape">
              <a:extLst>
                <a:ext uri="{FF2B5EF4-FFF2-40B4-BE49-F238E27FC236}">
                  <a16:creationId xmlns:a16="http://schemas.microsoft.com/office/drawing/2014/main" id="{48025CDE-1BF0-407E-A75D-F5951AAA0573}"/>
                </a:ext>
              </a:extLst>
            </p:cNvPr>
            <p:cNvSpPr/>
            <p:nvPr/>
          </p:nvSpPr>
          <p:spPr>
            <a:xfrm>
              <a:off x="0" y="1347519"/>
              <a:ext cx="4863848" cy="68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1361" y="1080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1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C92261B2-CD9C-44AF-AFC3-F5933E373067}"/>
                </a:ext>
              </a:extLst>
            </p:cNvPr>
            <p:cNvGrpSpPr/>
            <p:nvPr/>
          </p:nvGrpSpPr>
          <p:grpSpPr>
            <a:xfrm>
              <a:off x="357875" y="1351429"/>
              <a:ext cx="4836794" cy="511219"/>
              <a:chOff x="8921978" y="1655137"/>
              <a:chExt cx="2926080" cy="681625"/>
            </a:xfrm>
          </p:grpSpPr>
          <p:sp>
            <p:nvSpPr>
              <p:cNvPr id="106" name="TextBox 64">
                <a:extLst>
                  <a:ext uri="{FF2B5EF4-FFF2-40B4-BE49-F238E27FC236}">
                    <a16:creationId xmlns:a16="http://schemas.microsoft.com/office/drawing/2014/main" id="{BFAA5856-C424-4A40-94A7-C4F8DADC327B}"/>
                  </a:ext>
                </a:extLst>
              </p:cNvPr>
              <p:cNvSpPr txBox="1"/>
              <p:nvPr/>
            </p:nvSpPr>
            <p:spPr>
              <a:xfrm>
                <a:off x="8921978" y="1655137"/>
                <a:ext cx="2835137" cy="43088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Grundlæggende sergentuddannelse </a:t>
                </a:r>
                <a:r>
                  <a:rPr lang="en-US" sz="12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Wingdings" panose="05000000000000000000" pitchFamily="2" charset="2"/>
                  </a:rPr>
                  <a:t> SG</a:t>
                </a:r>
                <a:endPara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7" name="TextBox 65">
                <a:extLst>
                  <a:ext uri="{FF2B5EF4-FFF2-40B4-BE49-F238E27FC236}">
                    <a16:creationId xmlns:a16="http://schemas.microsoft.com/office/drawing/2014/main" id="{94350167-02EC-486C-8093-EB6191A1FACD}"/>
                  </a:ext>
                </a:extLst>
              </p:cNvPr>
              <p:cNvSpPr txBox="1"/>
              <p:nvPr/>
            </p:nvSpPr>
            <p:spPr>
              <a:xfrm>
                <a:off x="8921978" y="1987949"/>
                <a:ext cx="2926080" cy="348813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Instruktrørvirksomhed, ledelse og føring</a:t>
                </a:r>
              </a:p>
            </p:txBody>
          </p:sp>
        </p:grpSp>
        <p:sp>
          <p:nvSpPr>
            <p:cNvPr id="104" name="Shape">
              <a:extLst>
                <a:ext uri="{FF2B5EF4-FFF2-40B4-BE49-F238E27FC236}">
                  <a16:creationId xmlns:a16="http://schemas.microsoft.com/office/drawing/2014/main" id="{F866585F-EBE7-4FFF-B0EA-8F2B15DBE1A3}"/>
                </a:ext>
              </a:extLst>
            </p:cNvPr>
            <p:cNvSpPr/>
            <p:nvPr/>
          </p:nvSpPr>
          <p:spPr>
            <a:xfrm>
              <a:off x="4863583" y="1329767"/>
              <a:ext cx="27054" cy="72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10800" y="21600"/>
                  </a:lnTo>
                  <a:cubicBezTo>
                    <a:pt x="4726" y="21600"/>
                    <a:pt x="0" y="21424"/>
                    <a:pt x="0" y="21197"/>
                  </a:cubicBezTo>
                  <a:lnTo>
                    <a:pt x="0" y="403"/>
                  </a:lnTo>
                  <a:cubicBezTo>
                    <a:pt x="0" y="176"/>
                    <a:pt x="4726" y="0"/>
                    <a:pt x="10800" y="0"/>
                  </a:cubicBezTo>
                  <a:lnTo>
                    <a:pt x="10800" y="0"/>
                  </a:lnTo>
                  <a:cubicBezTo>
                    <a:pt x="16874" y="0"/>
                    <a:pt x="21600" y="176"/>
                    <a:pt x="21600" y="403"/>
                  </a:cubicBezTo>
                  <a:lnTo>
                    <a:pt x="21600" y="21197"/>
                  </a:lnTo>
                  <a:cubicBezTo>
                    <a:pt x="21600" y="21424"/>
                    <a:pt x="16874" y="21600"/>
                    <a:pt x="10800" y="2160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1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5" name="TextBox 61">
              <a:extLst>
                <a:ext uri="{FF2B5EF4-FFF2-40B4-BE49-F238E27FC236}">
                  <a16:creationId xmlns:a16="http://schemas.microsoft.com/office/drawing/2014/main" id="{B571E1D9-70DD-4520-8290-10FB459A2D1D}"/>
                </a:ext>
              </a:extLst>
            </p:cNvPr>
            <p:cNvSpPr txBox="1"/>
            <p:nvPr/>
          </p:nvSpPr>
          <p:spPr>
            <a:xfrm>
              <a:off x="3600300" y="1514842"/>
              <a:ext cx="1244251" cy="5078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17 </a:t>
              </a:r>
              <a:r>
                <a:rPr lang="en-US" sz="135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uger</a:t>
              </a:r>
              <a:endPara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D676FD95-E036-DE52-6E12-77F7D19FA735}"/>
                </a:ext>
              </a:extLst>
            </p:cNvPr>
            <p:cNvSpPr/>
            <p:nvPr/>
          </p:nvSpPr>
          <p:spPr>
            <a:xfrm>
              <a:off x="5755505" y="1653051"/>
              <a:ext cx="91722" cy="938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350"/>
            </a:p>
          </p:txBody>
        </p:sp>
      </p:grpSp>
      <p:grpSp>
        <p:nvGrpSpPr>
          <p:cNvPr id="5" name="Gruppe 4"/>
          <p:cNvGrpSpPr/>
          <p:nvPr/>
        </p:nvGrpSpPr>
        <p:grpSpPr>
          <a:xfrm>
            <a:off x="854" y="2349887"/>
            <a:ext cx="6292426" cy="847069"/>
            <a:chOff x="854" y="2349887"/>
            <a:chExt cx="6292426" cy="847069"/>
          </a:xfrm>
        </p:grpSpPr>
        <p:sp>
          <p:nvSpPr>
            <p:cNvPr id="76" name="Shape">
              <a:extLst>
                <a:ext uri="{FF2B5EF4-FFF2-40B4-BE49-F238E27FC236}">
                  <a16:creationId xmlns:a16="http://schemas.microsoft.com/office/drawing/2014/main" id="{BCD75555-24DC-4DB2-BE25-7C39218DCA50}"/>
                </a:ext>
              </a:extLst>
            </p:cNvPr>
            <p:cNvSpPr/>
            <p:nvPr/>
          </p:nvSpPr>
          <p:spPr>
            <a:xfrm>
              <a:off x="4082606" y="2409064"/>
              <a:ext cx="786546" cy="61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20836" y="9940"/>
                  </a:moveTo>
                  <a:lnTo>
                    <a:pt x="14168" y="9940"/>
                  </a:lnTo>
                  <a:cubicBezTo>
                    <a:pt x="13914" y="9940"/>
                    <a:pt x="13705" y="10118"/>
                    <a:pt x="13590" y="10355"/>
                  </a:cubicBezTo>
                  <a:cubicBezTo>
                    <a:pt x="13474" y="10592"/>
                    <a:pt x="13242" y="10741"/>
                    <a:pt x="13011" y="10741"/>
                  </a:cubicBezTo>
                  <a:lnTo>
                    <a:pt x="10418" y="10741"/>
                  </a:lnTo>
                  <a:cubicBezTo>
                    <a:pt x="9168" y="10741"/>
                    <a:pt x="7964" y="10088"/>
                    <a:pt x="7061" y="8960"/>
                  </a:cubicBezTo>
                  <a:lnTo>
                    <a:pt x="69" y="0"/>
                  </a:lnTo>
                  <a:lnTo>
                    <a:pt x="0" y="89"/>
                  </a:lnTo>
                  <a:lnTo>
                    <a:pt x="8358" y="10800"/>
                  </a:lnTo>
                  <a:lnTo>
                    <a:pt x="0" y="21511"/>
                  </a:lnTo>
                  <a:lnTo>
                    <a:pt x="69" y="21600"/>
                  </a:lnTo>
                  <a:lnTo>
                    <a:pt x="7061" y="12640"/>
                  </a:lnTo>
                  <a:cubicBezTo>
                    <a:pt x="7941" y="11512"/>
                    <a:pt x="9168" y="10859"/>
                    <a:pt x="10418" y="10859"/>
                  </a:cubicBezTo>
                  <a:lnTo>
                    <a:pt x="13011" y="10859"/>
                  </a:lnTo>
                  <a:cubicBezTo>
                    <a:pt x="13242" y="10859"/>
                    <a:pt x="13451" y="11008"/>
                    <a:pt x="13590" y="11245"/>
                  </a:cubicBezTo>
                  <a:cubicBezTo>
                    <a:pt x="13705" y="11482"/>
                    <a:pt x="13937" y="11660"/>
                    <a:pt x="14168" y="11660"/>
                  </a:cubicBezTo>
                  <a:lnTo>
                    <a:pt x="20859" y="11660"/>
                  </a:lnTo>
                  <a:cubicBezTo>
                    <a:pt x="21276" y="11660"/>
                    <a:pt x="21600" y="11186"/>
                    <a:pt x="21530" y="10652"/>
                  </a:cubicBezTo>
                  <a:cubicBezTo>
                    <a:pt x="21484" y="10266"/>
                    <a:pt x="21183" y="9940"/>
                    <a:pt x="20836" y="994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1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CB54D8B-CAD9-4A85-8FD4-5D3472580468}"/>
                </a:ext>
              </a:extLst>
            </p:cNvPr>
            <p:cNvGrpSpPr/>
            <p:nvPr/>
          </p:nvGrpSpPr>
          <p:grpSpPr>
            <a:xfrm>
              <a:off x="4589832" y="2417517"/>
              <a:ext cx="1703448" cy="779439"/>
              <a:chOff x="5681756" y="2869923"/>
              <a:chExt cx="2271264" cy="103925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Shape">
                <a:extLst>
                  <a:ext uri="{FF2B5EF4-FFF2-40B4-BE49-F238E27FC236}">
                    <a16:creationId xmlns:a16="http://schemas.microsoft.com/office/drawing/2014/main" id="{51590DE6-45A5-4DE2-9419-2D23872120B8}"/>
                  </a:ext>
                </a:extLst>
              </p:cNvPr>
              <p:cNvSpPr/>
              <p:nvPr/>
            </p:nvSpPr>
            <p:spPr>
              <a:xfrm>
                <a:off x="6639851" y="3117900"/>
                <a:ext cx="19165" cy="15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61" y="20058"/>
                    </a:moveTo>
                    <a:cubicBezTo>
                      <a:pt x="3809" y="15428"/>
                      <a:pt x="0" y="9258"/>
                      <a:pt x="0" y="0"/>
                    </a:cubicBezTo>
                    <a:cubicBezTo>
                      <a:pt x="6352" y="6172"/>
                      <a:pt x="13976" y="9257"/>
                      <a:pt x="21600" y="9257"/>
                    </a:cubicBezTo>
                    <a:lnTo>
                      <a:pt x="21600" y="12342"/>
                    </a:lnTo>
                    <a:cubicBezTo>
                      <a:pt x="21600" y="12342"/>
                      <a:pt x="21600" y="12342"/>
                      <a:pt x="21600" y="12342"/>
                    </a:cubicBezTo>
                    <a:cubicBezTo>
                      <a:pt x="21600" y="13884"/>
                      <a:pt x="21600" y="15426"/>
                      <a:pt x="20328" y="16971"/>
                    </a:cubicBezTo>
                    <a:cubicBezTo>
                      <a:pt x="20328" y="16971"/>
                      <a:pt x="20328" y="16971"/>
                      <a:pt x="20328" y="16971"/>
                    </a:cubicBezTo>
                    <a:cubicBezTo>
                      <a:pt x="20328" y="18513"/>
                      <a:pt x="19057" y="20056"/>
                      <a:pt x="19057" y="21600"/>
                    </a:cubicBezTo>
                    <a:cubicBezTo>
                      <a:pt x="19057" y="21600"/>
                      <a:pt x="19057" y="21600"/>
                      <a:pt x="19057" y="21600"/>
                    </a:cubicBezTo>
                    <a:cubicBezTo>
                      <a:pt x="19057" y="21600"/>
                      <a:pt x="19057" y="21600"/>
                      <a:pt x="19057" y="21600"/>
                    </a:cubicBezTo>
                    <a:cubicBezTo>
                      <a:pt x="13970" y="21600"/>
                      <a:pt x="12698" y="21600"/>
                      <a:pt x="10161" y="20058"/>
                    </a:cubicBezTo>
                    <a:lnTo>
                      <a:pt x="10161" y="20058"/>
                    </a:lnTo>
                    <a:close/>
                  </a:path>
                </a:pathLst>
              </a:custGeom>
              <a:solidFill>
                <a:srgbClr val="EB9360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85" name="Shape">
                <a:extLst>
                  <a:ext uri="{FF2B5EF4-FFF2-40B4-BE49-F238E27FC236}">
                    <a16:creationId xmlns:a16="http://schemas.microsoft.com/office/drawing/2014/main" id="{BD3095CC-6EC4-4740-89E2-54525A9DBE56}"/>
                  </a:ext>
                </a:extLst>
              </p:cNvPr>
              <p:cNvSpPr/>
              <p:nvPr/>
            </p:nvSpPr>
            <p:spPr>
              <a:xfrm>
                <a:off x="6617308" y="3072813"/>
                <a:ext cx="71016" cy="34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342" y="2"/>
                    </a:moveTo>
                    <a:cubicBezTo>
                      <a:pt x="1028" y="1395"/>
                      <a:pt x="1713" y="2092"/>
                      <a:pt x="2743" y="2789"/>
                    </a:cubicBezTo>
                    <a:cubicBezTo>
                      <a:pt x="3086" y="2789"/>
                      <a:pt x="3429" y="3485"/>
                      <a:pt x="4113" y="3485"/>
                    </a:cubicBezTo>
                    <a:cubicBezTo>
                      <a:pt x="4113" y="3485"/>
                      <a:pt x="4113" y="3485"/>
                      <a:pt x="4113" y="3485"/>
                    </a:cubicBezTo>
                    <a:cubicBezTo>
                      <a:pt x="4113" y="4878"/>
                      <a:pt x="4113" y="5576"/>
                      <a:pt x="4113" y="6969"/>
                    </a:cubicBezTo>
                    <a:cubicBezTo>
                      <a:pt x="4457" y="9756"/>
                      <a:pt x="5141" y="11846"/>
                      <a:pt x="6171" y="13240"/>
                    </a:cubicBezTo>
                    <a:lnTo>
                      <a:pt x="4800" y="16723"/>
                    </a:lnTo>
                    <a:lnTo>
                      <a:pt x="2743" y="21600"/>
                    </a:lnTo>
                    <a:lnTo>
                      <a:pt x="2743" y="21600"/>
                    </a:lnTo>
                    <a:lnTo>
                      <a:pt x="1372" y="16026"/>
                    </a:lnTo>
                    <a:cubicBezTo>
                      <a:pt x="685" y="12542"/>
                      <a:pt x="1" y="8362"/>
                      <a:pt x="1" y="4182"/>
                    </a:cubicBezTo>
                    <a:cubicBezTo>
                      <a:pt x="-1" y="3485"/>
                      <a:pt x="-1" y="1395"/>
                      <a:pt x="342" y="2"/>
                    </a:cubicBezTo>
                    <a:close/>
                    <a:moveTo>
                      <a:pt x="9940" y="2789"/>
                    </a:moveTo>
                    <a:lnTo>
                      <a:pt x="8913" y="2789"/>
                    </a:lnTo>
                    <a:cubicBezTo>
                      <a:pt x="8913" y="3485"/>
                      <a:pt x="9256" y="3485"/>
                      <a:pt x="9256" y="4182"/>
                    </a:cubicBezTo>
                    <a:cubicBezTo>
                      <a:pt x="9599" y="4878"/>
                      <a:pt x="9599" y="6272"/>
                      <a:pt x="9942" y="6969"/>
                    </a:cubicBezTo>
                    <a:cubicBezTo>
                      <a:pt x="9942" y="7666"/>
                      <a:pt x="9942" y="7666"/>
                      <a:pt x="9942" y="8362"/>
                    </a:cubicBezTo>
                    <a:cubicBezTo>
                      <a:pt x="9942" y="8362"/>
                      <a:pt x="9942" y="9059"/>
                      <a:pt x="9942" y="9059"/>
                    </a:cubicBezTo>
                    <a:lnTo>
                      <a:pt x="15084" y="9059"/>
                    </a:lnTo>
                    <a:cubicBezTo>
                      <a:pt x="15084" y="9755"/>
                      <a:pt x="15084" y="9755"/>
                      <a:pt x="15084" y="10452"/>
                    </a:cubicBezTo>
                    <a:cubicBezTo>
                      <a:pt x="15770" y="13935"/>
                      <a:pt x="17141" y="17419"/>
                      <a:pt x="18512" y="17419"/>
                    </a:cubicBezTo>
                    <a:cubicBezTo>
                      <a:pt x="18512" y="17419"/>
                      <a:pt x="18855" y="17419"/>
                      <a:pt x="18855" y="17419"/>
                    </a:cubicBezTo>
                    <a:cubicBezTo>
                      <a:pt x="19883" y="17419"/>
                      <a:pt x="20913" y="16026"/>
                      <a:pt x="21256" y="13935"/>
                    </a:cubicBezTo>
                    <a:cubicBezTo>
                      <a:pt x="21599" y="13239"/>
                      <a:pt x="21599" y="12542"/>
                      <a:pt x="21599" y="11148"/>
                    </a:cubicBezTo>
                    <a:cubicBezTo>
                      <a:pt x="21599" y="10452"/>
                      <a:pt x="21599" y="9058"/>
                      <a:pt x="21599" y="8361"/>
                    </a:cubicBezTo>
                    <a:cubicBezTo>
                      <a:pt x="21599" y="6271"/>
                      <a:pt x="20913" y="3484"/>
                      <a:pt x="20228" y="2091"/>
                    </a:cubicBezTo>
                    <a:cubicBezTo>
                      <a:pt x="19885" y="1394"/>
                      <a:pt x="19200" y="697"/>
                      <a:pt x="18857" y="0"/>
                    </a:cubicBezTo>
                    <a:lnTo>
                      <a:pt x="16457" y="697"/>
                    </a:lnTo>
                    <a:cubicBezTo>
                      <a:pt x="16114" y="1393"/>
                      <a:pt x="15770" y="2090"/>
                      <a:pt x="15429" y="2787"/>
                    </a:cubicBezTo>
                    <a:lnTo>
                      <a:pt x="14058" y="2787"/>
                    </a:lnTo>
                    <a:lnTo>
                      <a:pt x="12344" y="2787"/>
                    </a:lnTo>
                    <a:lnTo>
                      <a:pt x="12344" y="2091"/>
                    </a:lnTo>
                    <a:lnTo>
                      <a:pt x="12344" y="697"/>
                    </a:lnTo>
                    <a:lnTo>
                      <a:pt x="9940" y="2789"/>
                    </a:lnTo>
                    <a:close/>
                  </a:path>
                </a:pathLst>
              </a:custGeom>
              <a:solidFill>
                <a:srgbClr val="433C3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86" name="Shape">
                <a:extLst>
                  <a:ext uri="{FF2B5EF4-FFF2-40B4-BE49-F238E27FC236}">
                    <a16:creationId xmlns:a16="http://schemas.microsoft.com/office/drawing/2014/main" id="{D43044D9-7331-49F4-9EE8-D59AAE3E61FD}"/>
                  </a:ext>
                </a:extLst>
              </p:cNvPr>
              <p:cNvSpPr/>
              <p:nvPr/>
            </p:nvSpPr>
            <p:spPr>
              <a:xfrm>
                <a:off x="6628580" y="3072814"/>
                <a:ext cx="146670" cy="149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3" h="21332" extrusionOk="0">
                    <a:moveTo>
                      <a:pt x="13318" y="16281"/>
                    </a:moveTo>
                    <a:cubicBezTo>
                      <a:pt x="13480" y="15797"/>
                      <a:pt x="13805" y="15314"/>
                      <a:pt x="14130" y="14830"/>
                    </a:cubicBezTo>
                    <a:lnTo>
                      <a:pt x="15591" y="12734"/>
                    </a:lnTo>
                    <a:cubicBezTo>
                      <a:pt x="16078" y="12251"/>
                      <a:pt x="16890" y="12089"/>
                      <a:pt x="17378" y="12412"/>
                    </a:cubicBezTo>
                    <a:cubicBezTo>
                      <a:pt x="17703" y="12734"/>
                      <a:pt x="17865" y="13057"/>
                      <a:pt x="17865" y="13379"/>
                    </a:cubicBezTo>
                    <a:cubicBezTo>
                      <a:pt x="18027" y="13379"/>
                      <a:pt x="18190" y="13379"/>
                      <a:pt x="18352" y="13540"/>
                    </a:cubicBezTo>
                    <a:cubicBezTo>
                      <a:pt x="20463" y="14185"/>
                      <a:pt x="21600" y="16442"/>
                      <a:pt x="20951" y="18537"/>
                    </a:cubicBezTo>
                    <a:cubicBezTo>
                      <a:pt x="20301" y="20472"/>
                      <a:pt x="18352" y="21600"/>
                      <a:pt x="16403" y="21277"/>
                    </a:cubicBezTo>
                    <a:cubicBezTo>
                      <a:pt x="16241" y="21277"/>
                      <a:pt x="15916" y="21277"/>
                      <a:pt x="15754" y="21116"/>
                    </a:cubicBezTo>
                    <a:cubicBezTo>
                      <a:pt x="13805" y="20472"/>
                      <a:pt x="12668" y="18537"/>
                      <a:pt x="12993" y="16603"/>
                    </a:cubicBezTo>
                    <a:cubicBezTo>
                      <a:pt x="13155" y="16764"/>
                      <a:pt x="13318" y="16603"/>
                      <a:pt x="13318" y="16281"/>
                    </a:cubicBezTo>
                    <a:close/>
                    <a:moveTo>
                      <a:pt x="4873" y="7899"/>
                    </a:moveTo>
                    <a:cubicBezTo>
                      <a:pt x="4548" y="7899"/>
                      <a:pt x="4224" y="7737"/>
                      <a:pt x="4061" y="7576"/>
                    </a:cubicBezTo>
                    <a:lnTo>
                      <a:pt x="4873" y="7899"/>
                    </a:lnTo>
                    <a:cubicBezTo>
                      <a:pt x="4873" y="8060"/>
                      <a:pt x="4873" y="8060"/>
                      <a:pt x="4873" y="7899"/>
                    </a:cubicBezTo>
                    <a:close/>
                    <a:moveTo>
                      <a:pt x="2761" y="5642"/>
                    </a:moveTo>
                    <a:cubicBezTo>
                      <a:pt x="3573" y="6287"/>
                      <a:pt x="4548" y="6609"/>
                      <a:pt x="5523" y="6609"/>
                    </a:cubicBezTo>
                    <a:lnTo>
                      <a:pt x="5523" y="6931"/>
                    </a:lnTo>
                    <a:cubicBezTo>
                      <a:pt x="5523" y="6931"/>
                      <a:pt x="5523" y="6931"/>
                      <a:pt x="5523" y="6931"/>
                    </a:cubicBezTo>
                    <a:cubicBezTo>
                      <a:pt x="5523" y="6931"/>
                      <a:pt x="5523" y="6931"/>
                      <a:pt x="5523" y="6931"/>
                    </a:cubicBezTo>
                    <a:lnTo>
                      <a:pt x="5523" y="6609"/>
                    </a:lnTo>
                    <a:cubicBezTo>
                      <a:pt x="5523" y="6609"/>
                      <a:pt x="5685" y="6609"/>
                      <a:pt x="5685" y="6609"/>
                    </a:cubicBezTo>
                    <a:lnTo>
                      <a:pt x="5685" y="6609"/>
                    </a:lnTo>
                    <a:cubicBezTo>
                      <a:pt x="7309" y="6609"/>
                      <a:pt x="8446" y="5642"/>
                      <a:pt x="8933" y="4352"/>
                    </a:cubicBezTo>
                    <a:cubicBezTo>
                      <a:pt x="9420" y="4191"/>
                      <a:pt x="9745" y="3869"/>
                      <a:pt x="9745" y="3385"/>
                    </a:cubicBezTo>
                    <a:cubicBezTo>
                      <a:pt x="9745" y="3063"/>
                      <a:pt x="9583" y="2740"/>
                      <a:pt x="9258" y="2579"/>
                    </a:cubicBezTo>
                    <a:cubicBezTo>
                      <a:pt x="9258" y="2740"/>
                      <a:pt x="9096" y="3063"/>
                      <a:pt x="9096" y="3224"/>
                    </a:cubicBezTo>
                    <a:cubicBezTo>
                      <a:pt x="8933" y="3708"/>
                      <a:pt x="8446" y="4030"/>
                      <a:pt x="7959" y="4030"/>
                    </a:cubicBezTo>
                    <a:cubicBezTo>
                      <a:pt x="7959" y="4030"/>
                      <a:pt x="7796" y="4030"/>
                      <a:pt x="7796" y="4030"/>
                    </a:cubicBezTo>
                    <a:cubicBezTo>
                      <a:pt x="6984" y="3869"/>
                      <a:pt x="6335" y="3224"/>
                      <a:pt x="6172" y="2418"/>
                    </a:cubicBezTo>
                    <a:cubicBezTo>
                      <a:pt x="6172" y="2257"/>
                      <a:pt x="6172" y="2257"/>
                      <a:pt x="6172" y="2096"/>
                    </a:cubicBezTo>
                    <a:lnTo>
                      <a:pt x="3736" y="2096"/>
                    </a:lnTo>
                    <a:cubicBezTo>
                      <a:pt x="3736" y="2096"/>
                      <a:pt x="3736" y="1934"/>
                      <a:pt x="3736" y="1934"/>
                    </a:cubicBezTo>
                    <a:cubicBezTo>
                      <a:pt x="3736" y="1773"/>
                      <a:pt x="3736" y="1773"/>
                      <a:pt x="3736" y="1612"/>
                    </a:cubicBezTo>
                    <a:cubicBezTo>
                      <a:pt x="3736" y="1290"/>
                      <a:pt x="3573" y="1128"/>
                      <a:pt x="3411" y="967"/>
                    </a:cubicBezTo>
                    <a:cubicBezTo>
                      <a:pt x="3411" y="806"/>
                      <a:pt x="3248" y="806"/>
                      <a:pt x="3248" y="645"/>
                    </a:cubicBezTo>
                    <a:lnTo>
                      <a:pt x="1462" y="806"/>
                    </a:lnTo>
                    <a:cubicBezTo>
                      <a:pt x="1299" y="806"/>
                      <a:pt x="1136" y="806"/>
                      <a:pt x="812" y="806"/>
                    </a:cubicBezTo>
                    <a:cubicBezTo>
                      <a:pt x="812" y="1128"/>
                      <a:pt x="812" y="1290"/>
                      <a:pt x="812" y="1612"/>
                    </a:cubicBezTo>
                    <a:cubicBezTo>
                      <a:pt x="975" y="2257"/>
                      <a:pt x="1299" y="2740"/>
                      <a:pt x="1787" y="3063"/>
                    </a:cubicBezTo>
                    <a:lnTo>
                      <a:pt x="1137" y="3869"/>
                    </a:lnTo>
                    <a:lnTo>
                      <a:pt x="163" y="4997"/>
                    </a:lnTo>
                    <a:lnTo>
                      <a:pt x="163" y="4997"/>
                    </a:lnTo>
                    <a:lnTo>
                      <a:pt x="0" y="5803"/>
                    </a:lnTo>
                    <a:lnTo>
                      <a:pt x="4060" y="7899"/>
                    </a:lnTo>
                    <a:cubicBezTo>
                      <a:pt x="3249" y="7254"/>
                      <a:pt x="2761" y="6448"/>
                      <a:pt x="2761" y="5642"/>
                    </a:cubicBezTo>
                    <a:close/>
                    <a:moveTo>
                      <a:pt x="7796" y="0"/>
                    </a:moveTo>
                    <a:cubicBezTo>
                      <a:pt x="8121" y="161"/>
                      <a:pt x="8283" y="322"/>
                      <a:pt x="8446" y="484"/>
                    </a:cubicBezTo>
                    <a:lnTo>
                      <a:pt x="8283" y="0"/>
                    </a:lnTo>
                    <a:cubicBezTo>
                      <a:pt x="8283" y="0"/>
                      <a:pt x="8120" y="0"/>
                      <a:pt x="8120" y="0"/>
                    </a:cubicBezTo>
                    <a:lnTo>
                      <a:pt x="7796" y="0"/>
                    </a:lnTo>
                    <a:close/>
                    <a:moveTo>
                      <a:pt x="6659" y="0"/>
                    </a:moveTo>
                    <a:lnTo>
                      <a:pt x="4548" y="161"/>
                    </a:lnTo>
                    <a:lnTo>
                      <a:pt x="4548" y="483"/>
                    </a:lnTo>
                    <a:lnTo>
                      <a:pt x="4548" y="645"/>
                    </a:lnTo>
                    <a:lnTo>
                      <a:pt x="5360" y="645"/>
                    </a:lnTo>
                    <a:lnTo>
                      <a:pt x="6009" y="645"/>
                    </a:lnTo>
                    <a:cubicBezTo>
                      <a:pt x="6335" y="323"/>
                      <a:pt x="6497" y="161"/>
                      <a:pt x="6659" y="0"/>
                    </a:cubicBezTo>
                    <a:close/>
                  </a:path>
                </a:pathLst>
              </a:custGeom>
              <a:solidFill>
                <a:srgbClr val="F6AE8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87" name="Shape">
                <a:extLst>
                  <a:ext uri="{FF2B5EF4-FFF2-40B4-BE49-F238E27FC236}">
                    <a16:creationId xmlns:a16="http://schemas.microsoft.com/office/drawing/2014/main" id="{3CB03F2A-4D70-4914-BECD-FABE71F34DA0}"/>
                  </a:ext>
                </a:extLst>
              </p:cNvPr>
              <p:cNvSpPr/>
              <p:nvPr/>
            </p:nvSpPr>
            <p:spPr>
              <a:xfrm>
                <a:off x="6606035" y="3016455"/>
                <a:ext cx="86627" cy="59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1" h="20041" extrusionOk="0">
                    <a:moveTo>
                      <a:pt x="1439" y="6020"/>
                    </a:moveTo>
                    <a:cubicBezTo>
                      <a:pt x="2823" y="2988"/>
                      <a:pt x="4762" y="1093"/>
                      <a:pt x="7254" y="336"/>
                    </a:cubicBezTo>
                    <a:cubicBezTo>
                      <a:pt x="15562" y="-1559"/>
                      <a:pt x="19438" y="4883"/>
                      <a:pt x="21100" y="11704"/>
                    </a:cubicBezTo>
                    <a:cubicBezTo>
                      <a:pt x="21377" y="13599"/>
                      <a:pt x="21377" y="15115"/>
                      <a:pt x="20823" y="16631"/>
                    </a:cubicBezTo>
                    <a:cubicBezTo>
                      <a:pt x="20268" y="17768"/>
                      <a:pt x="19438" y="18526"/>
                      <a:pt x="18331" y="18904"/>
                    </a:cubicBezTo>
                    <a:cubicBezTo>
                      <a:pt x="18331" y="18904"/>
                      <a:pt x="18054" y="18904"/>
                      <a:pt x="18054" y="18904"/>
                    </a:cubicBezTo>
                    <a:lnTo>
                      <a:pt x="17223" y="18904"/>
                    </a:lnTo>
                    <a:lnTo>
                      <a:pt x="15284" y="19283"/>
                    </a:lnTo>
                    <a:lnTo>
                      <a:pt x="11685" y="19662"/>
                    </a:lnTo>
                    <a:lnTo>
                      <a:pt x="10023" y="19662"/>
                    </a:lnTo>
                    <a:lnTo>
                      <a:pt x="9193" y="19662"/>
                    </a:lnTo>
                    <a:lnTo>
                      <a:pt x="6147" y="20041"/>
                    </a:lnTo>
                    <a:cubicBezTo>
                      <a:pt x="5870" y="20041"/>
                      <a:pt x="5592" y="20041"/>
                      <a:pt x="5039" y="20041"/>
                    </a:cubicBezTo>
                    <a:cubicBezTo>
                      <a:pt x="5039" y="20041"/>
                      <a:pt x="5039" y="20041"/>
                      <a:pt x="5039" y="20041"/>
                    </a:cubicBezTo>
                    <a:cubicBezTo>
                      <a:pt x="4762" y="20041"/>
                      <a:pt x="4209" y="20041"/>
                      <a:pt x="3932" y="19662"/>
                    </a:cubicBezTo>
                    <a:cubicBezTo>
                      <a:pt x="3378" y="19283"/>
                      <a:pt x="2825" y="18904"/>
                      <a:pt x="1993" y="18146"/>
                    </a:cubicBezTo>
                    <a:cubicBezTo>
                      <a:pt x="1993" y="18146"/>
                      <a:pt x="1716" y="17767"/>
                      <a:pt x="1716" y="17767"/>
                    </a:cubicBezTo>
                    <a:cubicBezTo>
                      <a:pt x="609" y="16251"/>
                      <a:pt x="-223" y="13978"/>
                      <a:pt x="54" y="12083"/>
                    </a:cubicBezTo>
                    <a:cubicBezTo>
                      <a:pt x="331" y="10188"/>
                      <a:pt x="609" y="7915"/>
                      <a:pt x="1439" y="602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88" name="Shape">
                <a:extLst>
                  <a:ext uri="{FF2B5EF4-FFF2-40B4-BE49-F238E27FC236}">
                    <a16:creationId xmlns:a16="http://schemas.microsoft.com/office/drawing/2014/main" id="{482892D5-529F-4034-B4B3-4E49AC03265F}"/>
                  </a:ext>
                </a:extLst>
              </p:cNvPr>
              <p:cNvSpPr/>
              <p:nvPr/>
            </p:nvSpPr>
            <p:spPr>
              <a:xfrm>
                <a:off x="6560949" y="3106629"/>
                <a:ext cx="187113" cy="142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7" extrusionOk="0">
                    <a:moveTo>
                      <a:pt x="19648" y="17245"/>
                    </a:moveTo>
                    <a:cubicBezTo>
                      <a:pt x="19778" y="17245"/>
                      <a:pt x="20038" y="17415"/>
                      <a:pt x="20169" y="17415"/>
                    </a:cubicBezTo>
                    <a:lnTo>
                      <a:pt x="21600" y="21497"/>
                    </a:lnTo>
                    <a:lnTo>
                      <a:pt x="8718" y="17585"/>
                    </a:lnTo>
                    <a:lnTo>
                      <a:pt x="17566" y="12483"/>
                    </a:lnTo>
                    <a:cubicBezTo>
                      <a:pt x="17176" y="14524"/>
                      <a:pt x="18087" y="16565"/>
                      <a:pt x="19648" y="17245"/>
                    </a:cubicBezTo>
                    <a:close/>
                    <a:moveTo>
                      <a:pt x="12752" y="15034"/>
                    </a:moveTo>
                    <a:lnTo>
                      <a:pt x="12362" y="7041"/>
                    </a:lnTo>
                    <a:cubicBezTo>
                      <a:pt x="12882" y="5850"/>
                      <a:pt x="12492" y="4489"/>
                      <a:pt x="11711" y="3809"/>
                    </a:cubicBezTo>
                    <a:lnTo>
                      <a:pt x="10800" y="3129"/>
                    </a:lnTo>
                    <a:lnTo>
                      <a:pt x="10150" y="2618"/>
                    </a:lnTo>
                    <a:cubicBezTo>
                      <a:pt x="10150" y="2618"/>
                      <a:pt x="10150" y="2618"/>
                      <a:pt x="10150" y="2618"/>
                    </a:cubicBezTo>
                    <a:lnTo>
                      <a:pt x="6897" y="407"/>
                    </a:lnTo>
                    <a:lnTo>
                      <a:pt x="6897" y="407"/>
                    </a:lnTo>
                    <a:cubicBezTo>
                      <a:pt x="6766" y="67"/>
                      <a:pt x="6507" y="-103"/>
                      <a:pt x="6116" y="67"/>
                    </a:cubicBezTo>
                    <a:cubicBezTo>
                      <a:pt x="5726" y="237"/>
                      <a:pt x="5465" y="407"/>
                      <a:pt x="5335" y="918"/>
                    </a:cubicBezTo>
                    <a:lnTo>
                      <a:pt x="4164" y="4999"/>
                    </a:lnTo>
                    <a:cubicBezTo>
                      <a:pt x="2863" y="6360"/>
                      <a:pt x="1952" y="8061"/>
                      <a:pt x="1431" y="9932"/>
                    </a:cubicBezTo>
                    <a:lnTo>
                      <a:pt x="0" y="15034"/>
                    </a:lnTo>
                    <a:lnTo>
                      <a:pt x="12752" y="15034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89" name="Shape">
                <a:extLst>
                  <a:ext uri="{FF2B5EF4-FFF2-40B4-BE49-F238E27FC236}">
                    <a16:creationId xmlns:a16="http://schemas.microsoft.com/office/drawing/2014/main" id="{8720B9ED-DBB5-4EC9-9A81-D6C146B61125}"/>
                  </a:ext>
                </a:extLst>
              </p:cNvPr>
              <p:cNvSpPr/>
              <p:nvPr/>
            </p:nvSpPr>
            <p:spPr>
              <a:xfrm>
                <a:off x="6155168" y="3422236"/>
                <a:ext cx="184875" cy="181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487" extrusionOk="0">
                    <a:moveTo>
                      <a:pt x="20840" y="4800"/>
                    </a:moveTo>
                    <a:lnTo>
                      <a:pt x="12708" y="19333"/>
                    </a:lnTo>
                    <a:cubicBezTo>
                      <a:pt x="12073" y="20533"/>
                      <a:pt x="10802" y="21333"/>
                      <a:pt x="9405" y="21467"/>
                    </a:cubicBezTo>
                    <a:cubicBezTo>
                      <a:pt x="8007" y="21600"/>
                      <a:pt x="6736" y="21067"/>
                      <a:pt x="5847" y="20000"/>
                    </a:cubicBezTo>
                    <a:cubicBezTo>
                      <a:pt x="1273" y="14533"/>
                      <a:pt x="-760" y="7200"/>
                      <a:pt x="257" y="0"/>
                    </a:cubicBezTo>
                    <a:lnTo>
                      <a:pt x="20840" y="480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0" name="Shape">
                <a:extLst>
                  <a:ext uri="{FF2B5EF4-FFF2-40B4-BE49-F238E27FC236}">
                    <a16:creationId xmlns:a16="http://schemas.microsoft.com/office/drawing/2014/main" id="{3953D9BB-A3C2-4B09-8617-5A8C5E4799D1}"/>
                  </a:ext>
                </a:extLst>
              </p:cNvPr>
              <p:cNvSpPr/>
              <p:nvPr/>
            </p:nvSpPr>
            <p:spPr>
              <a:xfrm>
                <a:off x="7428869" y="3230618"/>
                <a:ext cx="524151" cy="268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extrusionOk="0">
                    <a:moveTo>
                      <a:pt x="16038" y="0"/>
                    </a:moveTo>
                    <a:lnTo>
                      <a:pt x="5516" y="0"/>
                    </a:lnTo>
                    <a:cubicBezTo>
                      <a:pt x="2457" y="0"/>
                      <a:pt x="0" y="4901"/>
                      <a:pt x="0" y="10800"/>
                    </a:cubicBezTo>
                    <a:lnTo>
                      <a:pt x="0" y="10800"/>
                    </a:lnTo>
                    <a:cubicBezTo>
                      <a:pt x="0" y="16790"/>
                      <a:pt x="2503" y="21600"/>
                      <a:pt x="5516" y="21600"/>
                    </a:cubicBezTo>
                    <a:lnTo>
                      <a:pt x="16038" y="21600"/>
                    </a:lnTo>
                    <a:cubicBezTo>
                      <a:pt x="19097" y="21600"/>
                      <a:pt x="21554" y="16699"/>
                      <a:pt x="21554" y="10800"/>
                    </a:cubicBezTo>
                    <a:lnTo>
                      <a:pt x="21554" y="10800"/>
                    </a:lnTo>
                    <a:cubicBezTo>
                      <a:pt x="21600" y="4901"/>
                      <a:pt x="19097" y="0"/>
                      <a:pt x="16038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1" name="Shape">
                <a:extLst>
                  <a:ext uri="{FF2B5EF4-FFF2-40B4-BE49-F238E27FC236}">
                    <a16:creationId xmlns:a16="http://schemas.microsoft.com/office/drawing/2014/main" id="{9F0EAAA4-8AE5-4B32-8525-F89727A8E911}"/>
                  </a:ext>
                </a:extLst>
              </p:cNvPr>
              <p:cNvSpPr/>
              <p:nvPr/>
            </p:nvSpPr>
            <p:spPr>
              <a:xfrm>
                <a:off x="5681756" y="2869923"/>
                <a:ext cx="2185275" cy="100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5" h="21600" extrusionOk="0">
                    <a:moveTo>
                      <a:pt x="1188" y="8732"/>
                    </a:moveTo>
                    <a:lnTo>
                      <a:pt x="31" y="1751"/>
                    </a:lnTo>
                    <a:cubicBezTo>
                      <a:pt x="-25" y="1435"/>
                      <a:pt x="-3" y="1070"/>
                      <a:pt x="86" y="778"/>
                    </a:cubicBezTo>
                    <a:cubicBezTo>
                      <a:pt x="175" y="487"/>
                      <a:pt x="331" y="341"/>
                      <a:pt x="487" y="341"/>
                    </a:cubicBezTo>
                    <a:lnTo>
                      <a:pt x="1811" y="341"/>
                    </a:lnTo>
                    <a:cubicBezTo>
                      <a:pt x="2201" y="341"/>
                      <a:pt x="2546" y="1022"/>
                      <a:pt x="2724" y="1751"/>
                    </a:cubicBezTo>
                    <a:lnTo>
                      <a:pt x="3981" y="6616"/>
                    </a:lnTo>
                    <a:lnTo>
                      <a:pt x="1188" y="8732"/>
                    </a:lnTo>
                    <a:close/>
                    <a:moveTo>
                      <a:pt x="14764" y="17441"/>
                    </a:moveTo>
                    <a:lnTo>
                      <a:pt x="16934" y="20311"/>
                    </a:lnTo>
                    <a:cubicBezTo>
                      <a:pt x="16979" y="20384"/>
                      <a:pt x="17023" y="20408"/>
                      <a:pt x="17079" y="20359"/>
                    </a:cubicBezTo>
                    <a:cubicBezTo>
                      <a:pt x="17168" y="20311"/>
                      <a:pt x="17224" y="20092"/>
                      <a:pt x="17190" y="19897"/>
                    </a:cubicBezTo>
                    <a:lnTo>
                      <a:pt x="16801" y="17051"/>
                    </a:lnTo>
                    <a:cubicBezTo>
                      <a:pt x="16779" y="16857"/>
                      <a:pt x="16679" y="16735"/>
                      <a:pt x="16589" y="16808"/>
                    </a:cubicBezTo>
                    <a:cubicBezTo>
                      <a:pt x="16500" y="16857"/>
                      <a:pt x="16445" y="17076"/>
                      <a:pt x="16478" y="17270"/>
                    </a:cubicBezTo>
                    <a:lnTo>
                      <a:pt x="16745" y="19192"/>
                    </a:lnTo>
                    <a:lnTo>
                      <a:pt x="14942" y="16808"/>
                    </a:lnTo>
                    <a:cubicBezTo>
                      <a:pt x="14865" y="16711"/>
                      <a:pt x="14764" y="16759"/>
                      <a:pt x="14709" y="16930"/>
                    </a:cubicBezTo>
                    <a:cubicBezTo>
                      <a:pt x="14653" y="17100"/>
                      <a:pt x="14687" y="17319"/>
                      <a:pt x="14764" y="17441"/>
                    </a:cubicBezTo>
                    <a:close/>
                    <a:moveTo>
                      <a:pt x="21186" y="0"/>
                    </a:moveTo>
                    <a:cubicBezTo>
                      <a:pt x="21397" y="0"/>
                      <a:pt x="21575" y="389"/>
                      <a:pt x="21575" y="851"/>
                    </a:cubicBezTo>
                    <a:lnTo>
                      <a:pt x="21575" y="8295"/>
                    </a:lnTo>
                    <a:cubicBezTo>
                      <a:pt x="21575" y="8757"/>
                      <a:pt x="21397" y="9146"/>
                      <a:pt x="21186" y="9146"/>
                    </a:cubicBezTo>
                    <a:cubicBezTo>
                      <a:pt x="20974" y="9146"/>
                      <a:pt x="20796" y="8757"/>
                      <a:pt x="20796" y="8295"/>
                    </a:cubicBezTo>
                    <a:lnTo>
                      <a:pt x="20796" y="851"/>
                    </a:lnTo>
                    <a:cubicBezTo>
                      <a:pt x="20807" y="389"/>
                      <a:pt x="20974" y="0"/>
                      <a:pt x="21186" y="0"/>
                    </a:cubicBezTo>
                    <a:close/>
                    <a:moveTo>
                      <a:pt x="21186" y="12454"/>
                    </a:moveTo>
                    <a:cubicBezTo>
                      <a:pt x="21397" y="12454"/>
                      <a:pt x="21575" y="12843"/>
                      <a:pt x="21575" y="13305"/>
                    </a:cubicBezTo>
                    <a:lnTo>
                      <a:pt x="21575" y="20749"/>
                    </a:lnTo>
                    <a:cubicBezTo>
                      <a:pt x="21575" y="21211"/>
                      <a:pt x="21397" y="21600"/>
                      <a:pt x="21186" y="21600"/>
                    </a:cubicBezTo>
                    <a:cubicBezTo>
                      <a:pt x="20974" y="21600"/>
                      <a:pt x="20796" y="21211"/>
                      <a:pt x="20796" y="20749"/>
                    </a:cubicBezTo>
                    <a:lnTo>
                      <a:pt x="20796" y="13305"/>
                    </a:lnTo>
                    <a:cubicBezTo>
                      <a:pt x="20807" y="12819"/>
                      <a:pt x="20974" y="12454"/>
                      <a:pt x="21186" y="1245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2" name="Shape">
                <a:extLst>
                  <a:ext uri="{FF2B5EF4-FFF2-40B4-BE49-F238E27FC236}">
                    <a16:creationId xmlns:a16="http://schemas.microsoft.com/office/drawing/2014/main" id="{F5B438A1-1597-4F89-8C83-21EF57181755}"/>
                  </a:ext>
                </a:extLst>
              </p:cNvPr>
              <p:cNvSpPr/>
              <p:nvPr/>
            </p:nvSpPr>
            <p:spPr>
              <a:xfrm>
                <a:off x="5805745" y="3117901"/>
                <a:ext cx="1951133" cy="510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04" y="0"/>
                    </a:moveTo>
                    <a:lnTo>
                      <a:pt x="11305" y="0"/>
                    </a:lnTo>
                    <a:lnTo>
                      <a:pt x="11305" y="1144"/>
                    </a:lnTo>
                    <a:cubicBezTo>
                      <a:pt x="11305" y="4101"/>
                      <a:pt x="10594" y="3958"/>
                      <a:pt x="9820" y="3958"/>
                    </a:cubicBezTo>
                    <a:lnTo>
                      <a:pt x="9022" y="3958"/>
                    </a:lnTo>
                    <a:cubicBezTo>
                      <a:pt x="7961" y="3958"/>
                      <a:pt x="7150" y="3767"/>
                      <a:pt x="6888" y="48"/>
                    </a:cubicBezTo>
                    <a:lnTo>
                      <a:pt x="1759" y="48"/>
                    </a:lnTo>
                    <a:cubicBezTo>
                      <a:pt x="786" y="48"/>
                      <a:pt x="0" y="3099"/>
                      <a:pt x="0" y="6771"/>
                    </a:cubicBezTo>
                    <a:lnTo>
                      <a:pt x="0" y="6771"/>
                    </a:lnTo>
                    <a:cubicBezTo>
                      <a:pt x="0" y="10490"/>
                      <a:pt x="799" y="13494"/>
                      <a:pt x="1759" y="13494"/>
                    </a:cubicBezTo>
                    <a:cubicBezTo>
                      <a:pt x="7811" y="13494"/>
                      <a:pt x="6264" y="21600"/>
                      <a:pt x="11904" y="21600"/>
                    </a:cubicBezTo>
                    <a:lnTo>
                      <a:pt x="18780" y="21600"/>
                    </a:lnTo>
                    <a:cubicBezTo>
                      <a:pt x="20327" y="21600"/>
                      <a:pt x="21600" y="16736"/>
                      <a:pt x="21600" y="10824"/>
                    </a:cubicBezTo>
                    <a:lnTo>
                      <a:pt x="21600" y="10824"/>
                    </a:lnTo>
                    <a:cubicBezTo>
                      <a:pt x="21600" y="4911"/>
                      <a:pt x="20327" y="48"/>
                      <a:pt x="18780" y="48"/>
                    </a:cubicBezTo>
                    <a:lnTo>
                      <a:pt x="11904" y="48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3" name="Shape">
                <a:extLst>
                  <a:ext uri="{FF2B5EF4-FFF2-40B4-BE49-F238E27FC236}">
                    <a16:creationId xmlns:a16="http://schemas.microsoft.com/office/drawing/2014/main" id="{9F93225A-224D-4B71-987B-95902331281F}"/>
                  </a:ext>
                </a:extLst>
              </p:cNvPr>
              <p:cNvSpPr/>
              <p:nvPr/>
            </p:nvSpPr>
            <p:spPr>
              <a:xfrm>
                <a:off x="6921644" y="3016455"/>
                <a:ext cx="565837" cy="607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1600"/>
                    </a:lnTo>
                    <a:lnTo>
                      <a:pt x="0" y="21600"/>
                    </a:lnTo>
                    <a:lnTo>
                      <a:pt x="1463" y="21600"/>
                    </a:lnTo>
                    <a:lnTo>
                      <a:pt x="10542" y="11581"/>
                    </a:lnTo>
                    <a:lnTo>
                      <a:pt x="19578" y="21600"/>
                    </a:lnTo>
                    <a:lnTo>
                      <a:pt x="20137" y="21600"/>
                    </a:lnTo>
                    <a:lnTo>
                      <a:pt x="2104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21041" y="0"/>
                    </a:lnTo>
                    <a:lnTo>
                      <a:pt x="20137" y="0"/>
                    </a:lnTo>
                    <a:lnTo>
                      <a:pt x="19578" y="0"/>
                    </a:lnTo>
                    <a:lnTo>
                      <a:pt x="10499" y="10019"/>
                    </a:lnTo>
                    <a:lnTo>
                      <a:pt x="1463" y="0"/>
                    </a:lnTo>
                    <a:lnTo>
                      <a:pt x="1463" y="0"/>
                    </a:lnTo>
                    <a:lnTo>
                      <a:pt x="146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11230" y="10780"/>
                    </a:moveTo>
                    <a:lnTo>
                      <a:pt x="20137" y="962"/>
                    </a:lnTo>
                    <a:lnTo>
                      <a:pt x="20137" y="20598"/>
                    </a:lnTo>
                    <a:lnTo>
                      <a:pt x="11230" y="10780"/>
                    </a:lnTo>
                    <a:close/>
                    <a:moveTo>
                      <a:pt x="1463" y="19997"/>
                    </a:moveTo>
                    <a:lnTo>
                      <a:pt x="1463" y="1603"/>
                    </a:lnTo>
                    <a:lnTo>
                      <a:pt x="9810" y="10820"/>
                    </a:lnTo>
                    <a:lnTo>
                      <a:pt x="1463" y="19997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4" name="Shape">
                <a:extLst>
                  <a:ext uri="{FF2B5EF4-FFF2-40B4-BE49-F238E27FC236}">
                    <a16:creationId xmlns:a16="http://schemas.microsoft.com/office/drawing/2014/main" id="{D7928DE5-0F5B-4970-B8C3-8994D9EDCCC7}"/>
                  </a:ext>
                </a:extLst>
              </p:cNvPr>
              <p:cNvSpPr/>
              <p:nvPr/>
            </p:nvSpPr>
            <p:spPr>
              <a:xfrm>
                <a:off x="6155168" y="3512410"/>
                <a:ext cx="1361619" cy="396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62" y="21600"/>
                    </a:moveTo>
                    <a:cubicBezTo>
                      <a:pt x="19222" y="21600"/>
                      <a:pt x="18524" y="19207"/>
                      <a:pt x="18524" y="16323"/>
                    </a:cubicBezTo>
                    <a:cubicBezTo>
                      <a:pt x="18524" y="13439"/>
                      <a:pt x="19222" y="11045"/>
                      <a:pt x="20062" y="11045"/>
                    </a:cubicBezTo>
                    <a:cubicBezTo>
                      <a:pt x="20903" y="11045"/>
                      <a:pt x="21600" y="13439"/>
                      <a:pt x="21600" y="16323"/>
                    </a:cubicBezTo>
                    <a:cubicBezTo>
                      <a:pt x="21600" y="19207"/>
                      <a:pt x="20920" y="21600"/>
                      <a:pt x="20062" y="21600"/>
                    </a:cubicBezTo>
                    <a:close/>
                    <a:moveTo>
                      <a:pt x="2432" y="4173"/>
                    </a:moveTo>
                    <a:cubicBezTo>
                      <a:pt x="2432" y="1902"/>
                      <a:pt x="1895" y="0"/>
                      <a:pt x="1216" y="0"/>
                    </a:cubicBezTo>
                    <a:cubicBezTo>
                      <a:pt x="554" y="0"/>
                      <a:pt x="0" y="1841"/>
                      <a:pt x="0" y="4173"/>
                    </a:cubicBezTo>
                    <a:cubicBezTo>
                      <a:pt x="0" y="6505"/>
                      <a:pt x="536" y="8346"/>
                      <a:pt x="1216" y="8346"/>
                    </a:cubicBezTo>
                    <a:cubicBezTo>
                      <a:pt x="1877" y="8284"/>
                      <a:pt x="2432" y="6443"/>
                      <a:pt x="2432" y="4173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5" name="Shape">
                <a:extLst>
                  <a:ext uri="{FF2B5EF4-FFF2-40B4-BE49-F238E27FC236}">
                    <a16:creationId xmlns:a16="http://schemas.microsoft.com/office/drawing/2014/main" id="{01569B14-C82A-4EE6-BE93-807DC1FF18F2}"/>
                  </a:ext>
                </a:extLst>
              </p:cNvPr>
              <p:cNvSpPr/>
              <p:nvPr/>
            </p:nvSpPr>
            <p:spPr>
              <a:xfrm>
                <a:off x="7368620" y="3760387"/>
                <a:ext cx="103703" cy="103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931" y="0"/>
                      <a:pt x="0" y="4696"/>
                      <a:pt x="0" y="10800"/>
                    </a:cubicBezTo>
                    <a:cubicBezTo>
                      <a:pt x="0" y="16670"/>
                      <a:pt x="4696" y="21600"/>
                      <a:pt x="10800" y="21600"/>
                    </a:cubicBezTo>
                    <a:cubicBezTo>
                      <a:pt x="16904" y="21600"/>
                      <a:pt x="21600" y="16904"/>
                      <a:pt x="21600" y="10800"/>
                    </a:cubicBezTo>
                    <a:cubicBezTo>
                      <a:pt x="21600" y="4930"/>
                      <a:pt x="16669" y="0"/>
                      <a:pt x="108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6" name="Shape">
                <a:extLst>
                  <a:ext uri="{FF2B5EF4-FFF2-40B4-BE49-F238E27FC236}">
                    <a16:creationId xmlns:a16="http://schemas.microsoft.com/office/drawing/2014/main" id="{22FB2237-933E-44F0-8B11-1738BC23A2FC}"/>
                  </a:ext>
                </a:extLst>
              </p:cNvPr>
              <p:cNvSpPr/>
              <p:nvPr/>
            </p:nvSpPr>
            <p:spPr>
              <a:xfrm>
                <a:off x="6192473" y="3549715"/>
                <a:ext cx="81159" cy="81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00" y="0"/>
                      <a:pt x="0" y="4800"/>
                      <a:pt x="0" y="10800"/>
                    </a:cubicBezTo>
                    <a:cubicBezTo>
                      <a:pt x="0" y="16800"/>
                      <a:pt x="4800" y="21600"/>
                      <a:pt x="10800" y="21600"/>
                    </a:cubicBezTo>
                    <a:cubicBezTo>
                      <a:pt x="16800" y="21600"/>
                      <a:pt x="21600" y="16800"/>
                      <a:pt x="21600" y="10800"/>
                    </a:cubicBezTo>
                    <a:cubicBezTo>
                      <a:pt x="21599" y="4800"/>
                      <a:pt x="16800" y="0"/>
                      <a:pt x="108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7" name="Shape">
                <a:extLst>
                  <a:ext uri="{FF2B5EF4-FFF2-40B4-BE49-F238E27FC236}">
                    <a16:creationId xmlns:a16="http://schemas.microsoft.com/office/drawing/2014/main" id="{C5E8D348-F6AC-4A6F-8305-FB2D3E87207F}"/>
                  </a:ext>
                </a:extLst>
              </p:cNvPr>
              <p:cNvSpPr/>
              <p:nvPr/>
            </p:nvSpPr>
            <p:spPr>
              <a:xfrm>
                <a:off x="6820199" y="2948825"/>
                <a:ext cx="761969" cy="67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41" y="0"/>
                    </a:moveTo>
                    <a:lnTo>
                      <a:pt x="959" y="0"/>
                    </a:lnTo>
                    <a:cubicBezTo>
                      <a:pt x="447" y="0"/>
                      <a:pt x="0" y="4680"/>
                      <a:pt x="0" y="10800"/>
                    </a:cubicBezTo>
                    <a:lnTo>
                      <a:pt x="0" y="10800"/>
                    </a:lnTo>
                    <a:cubicBezTo>
                      <a:pt x="0" y="16560"/>
                      <a:pt x="415" y="21600"/>
                      <a:pt x="959" y="21600"/>
                    </a:cubicBezTo>
                    <a:lnTo>
                      <a:pt x="20641" y="21600"/>
                    </a:lnTo>
                    <a:cubicBezTo>
                      <a:pt x="21153" y="21600"/>
                      <a:pt x="21600" y="16920"/>
                      <a:pt x="21600" y="10800"/>
                    </a:cubicBezTo>
                    <a:lnTo>
                      <a:pt x="21600" y="10800"/>
                    </a:lnTo>
                    <a:cubicBezTo>
                      <a:pt x="21600" y="4680"/>
                      <a:pt x="21185" y="0"/>
                      <a:pt x="20641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8" name="Shape">
                <a:extLst>
                  <a:ext uri="{FF2B5EF4-FFF2-40B4-BE49-F238E27FC236}">
                    <a16:creationId xmlns:a16="http://schemas.microsoft.com/office/drawing/2014/main" id="{0AB3C84D-EDF8-4F23-94CF-2C3D799F93E1}"/>
                  </a:ext>
                </a:extLst>
              </p:cNvPr>
              <p:cNvSpPr/>
              <p:nvPr/>
            </p:nvSpPr>
            <p:spPr>
              <a:xfrm>
                <a:off x="6820199" y="3625127"/>
                <a:ext cx="761969" cy="67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41" y="0"/>
                    </a:moveTo>
                    <a:lnTo>
                      <a:pt x="959" y="0"/>
                    </a:lnTo>
                    <a:cubicBezTo>
                      <a:pt x="447" y="0"/>
                      <a:pt x="0" y="4680"/>
                      <a:pt x="0" y="10800"/>
                    </a:cubicBezTo>
                    <a:lnTo>
                      <a:pt x="0" y="10800"/>
                    </a:lnTo>
                    <a:cubicBezTo>
                      <a:pt x="0" y="16560"/>
                      <a:pt x="415" y="21600"/>
                      <a:pt x="959" y="21600"/>
                    </a:cubicBezTo>
                    <a:lnTo>
                      <a:pt x="20641" y="21600"/>
                    </a:lnTo>
                    <a:cubicBezTo>
                      <a:pt x="21153" y="21600"/>
                      <a:pt x="21600" y="16920"/>
                      <a:pt x="21600" y="10800"/>
                    </a:cubicBezTo>
                    <a:lnTo>
                      <a:pt x="21600" y="10800"/>
                    </a:lnTo>
                    <a:cubicBezTo>
                      <a:pt x="21600" y="4680"/>
                      <a:pt x="21185" y="0"/>
                      <a:pt x="20641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1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78" name="Shape">
              <a:extLst>
                <a:ext uri="{FF2B5EF4-FFF2-40B4-BE49-F238E27FC236}">
                  <a16:creationId xmlns:a16="http://schemas.microsoft.com/office/drawing/2014/main" id="{57A2C097-9A5E-495F-B915-EB3687B73625}"/>
                </a:ext>
              </a:extLst>
            </p:cNvPr>
            <p:cNvSpPr/>
            <p:nvPr/>
          </p:nvSpPr>
          <p:spPr>
            <a:xfrm>
              <a:off x="854" y="2367640"/>
              <a:ext cx="4078499" cy="68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1895" y="10787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1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EF61AD5-7C85-4F5D-B453-8E27657DB84D}"/>
                </a:ext>
              </a:extLst>
            </p:cNvPr>
            <p:cNvGrpSpPr/>
            <p:nvPr/>
          </p:nvGrpSpPr>
          <p:grpSpPr>
            <a:xfrm>
              <a:off x="433340" y="2385273"/>
              <a:ext cx="3953680" cy="667542"/>
              <a:chOff x="8920641" y="1672866"/>
              <a:chExt cx="3151830" cy="890056"/>
            </a:xfrm>
          </p:grpSpPr>
          <p:sp>
            <p:nvSpPr>
              <p:cNvPr id="82" name="TextBox 67">
                <a:extLst>
                  <a:ext uri="{FF2B5EF4-FFF2-40B4-BE49-F238E27FC236}">
                    <a16:creationId xmlns:a16="http://schemas.microsoft.com/office/drawing/2014/main" id="{6CB1020B-C7A1-45FE-9AB5-D4B837AB05E7}"/>
                  </a:ext>
                </a:extLst>
              </p:cNvPr>
              <p:cNvSpPr txBox="1"/>
              <p:nvPr/>
            </p:nvSpPr>
            <p:spPr>
              <a:xfrm>
                <a:off x="8920641" y="1672866"/>
                <a:ext cx="3151830" cy="430887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Kompetencevandring </a:t>
                </a:r>
                <a:r>
                  <a:rPr lang="en-US" sz="12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Wingdings" panose="05000000000000000000" pitchFamily="2" charset="2"/>
                  </a:rPr>
                  <a:t> OS</a:t>
                </a:r>
                <a:endParaRPr lang="en-US" sz="12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83" name="TextBox 68">
                <a:extLst>
                  <a:ext uri="{FF2B5EF4-FFF2-40B4-BE49-F238E27FC236}">
                    <a16:creationId xmlns:a16="http://schemas.microsoft.com/office/drawing/2014/main" id="{45861FED-FFEC-466F-9158-ECFBD72F8D12}"/>
                  </a:ext>
                </a:extLst>
              </p:cNvPr>
              <p:cNvSpPr txBox="1"/>
              <p:nvPr/>
            </p:nvSpPr>
            <p:spPr>
              <a:xfrm>
                <a:off x="8920642" y="1988406"/>
                <a:ext cx="2024939" cy="574516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Decentral forløb sammensat af mindre moduler og kurser. </a:t>
                </a:r>
              </a:p>
            </p:txBody>
          </p:sp>
        </p:grpSp>
        <p:sp>
          <p:nvSpPr>
            <p:cNvPr id="80" name="Shape">
              <a:extLst>
                <a:ext uri="{FF2B5EF4-FFF2-40B4-BE49-F238E27FC236}">
                  <a16:creationId xmlns:a16="http://schemas.microsoft.com/office/drawing/2014/main" id="{2577671A-E4F6-4E70-9155-098B170579B6}"/>
                </a:ext>
              </a:extLst>
            </p:cNvPr>
            <p:cNvSpPr/>
            <p:nvPr/>
          </p:nvSpPr>
          <p:spPr>
            <a:xfrm>
              <a:off x="4057245" y="2349887"/>
              <a:ext cx="27054" cy="7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10800" y="21600"/>
                  </a:lnTo>
                  <a:cubicBezTo>
                    <a:pt x="4726" y="21600"/>
                    <a:pt x="0" y="21424"/>
                    <a:pt x="0" y="21197"/>
                  </a:cubicBezTo>
                  <a:lnTo>
                    <a:pt x="0" y="403"/>
                  </a:lnTo>
                  <a:cubicBezTo>
                    <a:pt x="0" y="176"/>
                    <a:pt x="4726" y="0"/>
                    <a:pt x="10800" y="0"/>
                  </a:cubicBezTo>
                  <a:lnTo>
                    <a:pt x="10800" y="0"/>
                  </a:lnTo>
                  <a:cubicBezTo>
                    <a:pt x="16874" y="0"/>
                    <a:pt x="21600" y="176"/>
                    <a:pt x="21600" y="403"/>
                  </a:cubicBezTo>
                  <a:lnTo>
                    <a:pt x="21600" y="21222"/>
                  </a:lnTo>
                  <a:cubicBezTo>
                    <a:pt x="21600" y="21424"/>
                    <a:pt x="16874" y="21600"/>
                    <a:pt x="10800" y="2160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1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1" name="TextBox 57">
              <a:extLst>
                <a:ext uri="{FF2B5EF4-FFF2-40B4-BE49-F238E27FC236}">
                  <a16:creationId xmlns:a16="http://schemas.microsoft.com/office/drawing/2014/main" id="{7AD9A8DD-289B-4D3C-9AAC-B4DC8D0D0D8B}"/>
                </a:ext>
              </a:extLst>
            </p:cNvPr>
            <p:cNvSpPr txBox="1"/>
            <p:nvPr/>
          </p:nvSpPr>
          <p:spPr>
            <a:xfrm>
              <a:off x="2572254" y="2576106"/>
              <a:ext cx="1348447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3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Ca.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6 </a:t>
              </a:r>
              <a:r>
                <a:rPr lang="en-US" sz="135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uger</a:t>
              </a:r>
              <a:endParaRPr lang="en-US" sz="1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D102803A-7188-8957-F47C-F3CC0C9B7036}"/>
                </a:ext>
              </a:extLst>
            </p:cNvPr>
            <p:cNvSpPr/>
            <p:nvPr/>
          </p:nvSpPr>
          <p:spPr>
            <a:xfrm>
              <a:off x="4950599" y="2690938"/>
              <a:ext cx="91722" cy="938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350"/>
            </a:p>
          </p:txBody>
        </p:sp>
      </p:grpSp>
      <p:grpSp>
        <p:nvGrpSpPr>
          <p:cNvPr id="6" name="Gruppe 5"/>
          <p:cNvGrpSpPr/>
          <p:nvPr/>
        </p:nvGrpSpPr>
        <p:grpSpPr>
          <a:xfrm>
            <a:off x="0" y="3363324"/>
            <a:ext cx="9089792" cy="847068"/>
            <a:chOff x="0" y="3363324"/>
            <a:chExt cx="9089792" cy="847068"/>
          </a:xfrm>
        </p:grpSpPr>
        <p:sp>
          <p:nvSpPr>
            <p:cNvPr id="127" name="Shape">
              <a:extLst>
                <a:ext uri="{FF2B5EF4-FFF2-40B4-BE49-F238E27FC236}">
                  <a16:creationId xmlns:a16="http://schemas.microsoft.com/office/drawing/2014/main" id="{7820AF46-ADF7-4A5B-86C0-5FE0D95095FE}"/>
                </a:ext>
              </a:extLst>
            </p:cNvPr>
            <p:cNvSpPr/>
            <p:nvPr/>
          </p:nvSpPr>
          <p:spPr>
            <a:xfrm>
              <a:off x="0" y="3381076"/>
              <a:ext cx="6850504" cy="68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1022" y="108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1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4" name="Shape">
              <a:extLst>
                <a:ext uri="{FF2B5EF4-FFF2-40B4-BE49-F238E27FC236}">
                  <a16:creationId xmlns:a16="http://schemas.microsoft.com/office/drawing/2014/main" id="{AA556C63-4309-458C-B74B-A9D6F42E5F3E}"/>
                </a:ext>
              </a:extLst>
            </p:cNvPr>
            <p:cNvSpPr/>
            <p:nvPr/>
          </p:nvSpPr>
          <p:spPr>
            <a:xfrm>
              <a:off x="6879119" y="3422500"/>
              <a:ext cx="786546" cy="61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20836" y="9940"/>
                  </a:moveTo>
                  <a:lnTo>
                    <a:pt x="14168" y="9940"/>
                  </a:lnTo>
                  <a:cubicBezTo>
                    <a:pt x="13914" y="9940"/>
                    <a:pt x="13705" y="10118"/>
                    <a:pt x="13590" y="10355"/>
                  </a:cubicBezTo>
                  <a:cubicBezTo>
                    <a:pt x="13474" y="10592"/>
                    <a:pt x="13242" y="10741"/>
                    <a:pt x="13011" y="10741"/>
                  </a:cubicBezTo>
                  <a:lnTo>
                    <a:pt x="10418" y="10741"/>
                  </a:lnTo>
                  <a:cubicBezTo>
                    <a:pt x="9168" y="10741"/>
                    <a:pt x="7964" y="10088"/>
                    <a:pt x="7061" y="8960"/>
                  </a:cubicBezTo>
                  <a:lnTo>
                    <a:pt x="69" y="0"/>
                  </a:lnTo>
                  <a:lnTo>
                    <a:pt x="0" y="89"/>
                  </a:lnTo>
                  <a:lnTo>
                    <a:pt x="8358" y="10800"/>
                  </a:lnTo>
                  <a:lnTo>
                    <a:pt x="0" y="21511"/>
                  </a:lnTo>
                  <a:lnTo>
                    <a:pt x="69" y="21600"/>
                  </a:lnTo>
                  <a:lnTo>
                    <a:pt x="7061" y="12640"/>
                  </a:lnTo>
                  <a:cubicBezTo>
                    <a:pt x="7941" y="11512"/>
                    <a:pt x="9168" y="10859"/>
                    <a:pt x="10418" y="10859"/>
                  </a:cubicBezTo>
                  <a:lnTo>
                    <a:pt x="13011" y="10859"/>
                  </a:lnTo>
                  <a:cubicBezTo>
                    <a:pt x="13242" y="10859"/>
                    <a:pt x="13451" y="11008"/>
                    <a:pt x="13590" y="11245"/>
                  </a:cubicBezTo>
                  <a:cubicBezTo>
                    <a:pt x="13705" y="11482"/>
                    <a:pt x="13937" y="11660"/>
                    <a:pt x="14168" y="11660"/>
                  </a:cubicBezTo>
                  <a:lnTo>
                    <a:pt x="20859" y="11660"/>
                  </a:lnTo>
                  <a:cubicBezTo>
                    <a:pt x="21276" y="11660"/>
                    <a:pt x="21600" y="11186"/>
                    <a:pt x="21530" y="10652"/>
                  </a:cubicBezTo>
                  <a:cubicBezTo>
                    <a:pt x="21507" y="10236"/>
                    <a:pt x="21183" y="9940"/>
                    <a:pt x="20836" y="994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1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D5AEE3B0-3241-4427-9F28-85DC1F78FD09}"/>
                </a:ext>
              </a:extLst>
            </p:cNvPr>
            <p:cNvGrpSpPr/>
            <p:nvPr/>
          </p:nvGrpSpPr>
          <p:grpSpPr>
            <a:xfrm>
              <a:off x="7386344" y="3430953"/>
              <a:ext cx="1703448" cy="779439"/>
              <a:chOff x="9446503" y="4312700"/>
              <a:chExt cx="2271264" cy="103925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2" name="Shape">
                <a:extLst>
                  <a:ext uri="{FF2B5EF4-FFF2-40B4-BE49-F238E27FC236}">
                    <a16:creationId xmlns:a16="http://schemas.microsoft.com/office/drawing/2014/main" id="{3ECCF6B4-C1CA-41B2-91B0-F5E1A7E89876}"/>
                  </a:ext>
                </a:extLst>
              </p:cNvPr>
              <p:cNvSpPr/>
              <p:nvPr/>
            </p:nvSpPr>
            <p:spPr>
              <a:xfrm>
                <a:off x="10404598" y="4549406"/>
                <a:ext cx="19165" cy="16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57" extrusionOk="0">
                    <a:moveTo>
                      <a:pt x="10161" y="18721"/>
                    </a:moveTo>
                    <a:cubicBezTo>
                      <a:pt x="3809" y="14400"/>
                      <a:pt x="0" y="8641"/>
                      <a:pt x="0" y="0"/>
                    </a:cubicBezTo>
                    <a:cubicBezTo>
                      <a:pt x="6352" y="5760"/>
                      <a:pt x="13976" y="8640"/>
                      <a:pt x="21600" y="8640"/>
                    </a:cubicBezTo>
                    <a:lnTo>
                      <a:pt x="21600" y="11519"/>
                    </a:lnTo>
                    <a:cubicBezTo>
                      <a:pt x="21600" y="11519"/>
                      <a:pt x="21600" y="11519"/>
                      <a:pt x="21600" y="11519"/>
                    </a:cubicBezTo>
                    <a:cubicBezTo>
                      <a:pt x="21600" y="12959"/>
                      <a:pt x="21600" y="14398"/>
                      <a:pt x="20328" y="15840"/>
                    </a:cubicBezTo>
                    <a:cubicBezTo>
                      <a:pt x="20328" y="15840"/>
                      <a:pt x="20328" y="15840"/>
                      <a:pt x="20328" y="15840"/>
                    </a:cubicBezTo>
                    <a:cubicBezTo>
                      <a:pt x="20328" y="17279"/>
                      <a:pt x="19057" y="18719"/>
                      <a:pt x="19057" y="20160"/>
                    </a:cubicBezTo>
                    <a:cubicBezTo>
                      <a:pt x="19057" y="20160"/>
                      <a:pt x="19057" y="20160"/>
                      <a:pt x="19057" y="20160"/>
                    </a:cubicBezTo>
                    <a:cubicBezTo>
                      <a:pt x="19057" y="20160"/>
                      <a:pt x="19057" y="20160"/>
                      <a:pt x="19057" y="20160"/>
                    </a:cubicBezTo>
                    <a:cubicBezTo>
                      <a:pt x="13976" y="21600"/>
                      <a:pt x="11433" y="20160"/>
                      <a:pt x="10161" y="18721"/>
                    </a:cubicBezTo>
                    <a:lnTo>
                      <a:pt x="10161" y="18721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33" name="Shape">
                <a:extLst>
                  <a:ext uri="{FF2B5EF4-FFF2-40B4-BE49-F238E27FC236}">
                    <a16:creationId xmlns:a16="http://schemas.microsoft.com/office/drawing/2014/main" id="{228532C8-8AB9-45F7-9D2F-D3ABAF9CE8EF}"/>
                  </a:ext>
                </a:extLst>
              </p:cNvPr>
              <p:cNvSpPr/>
              <p:nvPr/>
            </p:nvSpPr>
            <p:spPr>
              <a:xfrm>
                <a:off x="10382055" y="4504319"/>
                <a:ext cx="71016" cy="34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342" y="2"/>
                    </a:moveTo>
                    <a:cubicBezTo>
                      <a:pt x="1028" y="1395"/>
                      <a:pt x="1713" y="2092"/>
                      <a:pt x="2743" y="2789"/>
                    </a:cubicBezTo>
                    <a:cubicBezTo>
                      <a:pt x="3086" y="2789"/>
                      <a:pt x="3429" y="3485"/>
                      <a:pt x="4113" y="3485"/>
                    </a:cubicBezTo>
                    <a:cubicBezTo>
                      <a:pt x="4113" y="3485"/>
                      <a:pt x="4113" y="3485"/>
                      <a:pt x="4113" y="3485"/>
                    </a:cubicBezTo>
                    <a:cubicBezTo>
                      <a:pt x="4113" y="4878"/>
                      <a:pt x="4113" y="5576"/>
                      <a:pt x="4113" y="6969"/>
                    </a:cubicBezTo>
                    <a:cubicBezTo>
                      <a:pt x="4457" y="9756"/>
                      <a:pt x="5141" y="11846"/>
                      <a:pt x="6171" y="13240"/>
                    </a:cubicBezTo>
                    <a:lnTo>
                      <a:pt x="4800" y="16723"/>
                    </a:lnTo>
                    <a:lnTo>
                      <a:pt x="2743" y="21600"/>
                    </a:lnTo>
                    <a:lnTo>
                      <a:pt x="2743" y="21600"/>
                    </a:lnTo>
                    <a:lnTo>
                      <a:pt x="1372" y="16026"/>
                    </a:lnTo>
                    <a:cubicBezTo>
                      <a:pt x="685" y="12542"/>
                      <a:pt x="1" y="8362"/>
                      <a:pt x="1" y="4182"/>
                    </a:cubicBezTo>
                    <a:cubicBezTo>
                      <a:pt x="-1" y="3485"/>
                      <a:pt x="-1" y="2091"/>
                      <a:pt x="342" y="2"/>
                    </a:cubicBezTo>
                    <a:close/>
                    <a:moveTo>
                      <a:pt x="9940" y="2789"/>
                    </a:moveTo>
                    <a:lnTo>
                      <a:pt x="8913" y="2789"/>
                    </a:lnTo>
                    <a:cubicBezTo>
                      <a:pt x="8913" y="3485"/>
                      <a:pt x="9256" y="3485"/>
                      <a:pt x="9256" y="4182"/>
                    </a:cubicBezTo>
                    <a:cubicBezTo>
                      <a:pt x="9599" y="4878"/>
                      <a:pt x="9599" y="6272"/>
                      <a:pt x="9942" y="6969"/>
                    </a:cubicBezTo>
                    <a:cubicBezTo>
                      <a:pt x="9942" y="7666"/>
                      <a:pt x="9942" y="7666"/>
                      <a:pt x="9942" y="8362"/>
                    </a:cubicBezTo>
                    <a:cubicBezTo>
                      <a:pt x="9942" y="8362"/>
                      <a:pt x="9942" y="9059"/>
                      <a:pt x="9942" y="9059"/>
                    </a:cubicBezTo>
                    <a:lnTo>
                      <a:pt x="15084" y="9059"/>
                    </a:lnTo>
                    <a:cubicBezTo>
                      <a:pt x="15084" y="9755"/>
                      <a:pt x="15084" y="9755"/>
                      <a:pt x="15084" y="10452"/>
                    </a:cubicBezTo>
                    <a:cubicBezTo>
                      <a:pt x="15770" y="13935"/>
                      <a:pt x="17141" y="17419"/>
                      <a:pt x="18512" y="17419"/>
                    </a:cubicBezTo>
                    <a:cubicBezTo>
                      <a:pt x="18512" y="17419"/>
                      <a:pt x="18855" y="17419"/>
                      <a:pt x="18855" y="17419"/>
                    </a:cubicBezTo>
                    <a:cubicBezTo>
                      <a:pt x="19883" y="17419"/>
                      <a:pt x="20913" y="16026"/>
                      <a:pt x="21256" y="13935"/>
                    </a:cubicBezTo>
                    <a:cubicBezTo>
                      <a:pt x="21599" y="13239"/>
                      <a:pt x="21599" y="12542"/>
                      <a:pt x="21599" y="11148"/>
                    </a:cubicBezTo>
                    <a:cubicBezTo>
                      <a:pt x="21599" y="10452"/>
                      <a:pt x="21599" y="9058"/>
                      <a:pt x="21599" y="8361"/>
                    </a:cubicBezTo>
                    <a:cubicBezTo>
                      <a:pt x="21599" y="6271"/>
                      <a:pt x="20913" y="3484"/>
                      <a:pt x="20228" y="2091"/>
                    </a:cubicBezTo>
                    <a:cubicBezTo>
                      <a:pt x="19885" y="1394"/>
                      <a:pt x="19200" y="697"/>
                      <a:pt x="18857" y="0"/>
                    </a:cubicBezTo>
                    <a:lnTo>
                      <a:pt x="16457" y="697"/>
                    </a:lnTo>
                    <a:cubicBezTo>
                      <a:pt x="16114" y="1393"/>
                      <a:pt x="15770" y="2090"/>
                      <a:pt x="15429" y="2787"/>
                    </a:cubicBezTo>
                    <a:lnTo>
                      <a:pt x="14058" y="2787"/>
                    </a:lnTo>
                    <a:lnTo>
                      <a:pt x="12344" y="2787"/>
                    </a:lnTo>
                    <a:lnTo>
                      <a:pt x="12344" y="2091"/>
                    </a:lnTo>
                    <a:lnTo>
                      <a:pt x="12344" y="697"/>
                    </a:lnTo>
                    <a:lnTo>
                      <a:pt x="9940" y="2789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34" name="Shape">
                <a:extLst>
                  <a:ext uri="{FF2B5EF4-FFF2-40B4-BE49-F238E27FC236}">
                    <a16:creationId xmlns:a16="http://schemas.microsoft.com/office/drawing/2014/main" id="{6A645AFE-0BA8-4E44-B994-5FBC31B84E66}"/>
                  </a:ext>
                </a:extLst>
              </p:cNvPr>
              <p:cNvSpPr/>
              <p:nvPr/>
            </p:nvSpPr>
            <p:spPr>
              <a:xfrm>
                <a:off x="10393326" y="4515590"/>
                <a:ext cx="147799" cy="150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334" extrusionOk="0">
                    <a:moveTo>
                      <a:pt x="13380" y="16320"/>
                    </a:moveTo>
                    <a:cubicBezTo>
                      <a:pt x="13541" y="15840"/>
                      <a:pt x="13863" y="15360"/>
                      <a:pt x="14186" y="14880"/>
                    </a:cubicBezTo>
                    <a:lnTo>
                      <a:pt x="15636" y="12800"/>
                    </a:lnTo>
                    <a:cubicBezTo>
                      <a:pt x="16120" y="12320"/>
                      <a:pt x="16925" y="12160"/>
                      <a:pt x="17410" y="12480"/>
                    </a:cubicBezTo>
                    <a:cubicBezTo>
                      <a:pt x="17732" y="12800"/>
                      <a:pt x="17893" y="13120"/>
                      <a:pt x="17893" y="13440"/>
                    </a:cubicBezTo>
                    <a:cubicBezTo>
                      <a:pt x="18054" y="13440"/>
                      <a:pt x="18216" y="13440"/>
                      <a:pt x="18376" y="13600"/>
                    </a:cubicBezTo>
                    <a:cubicBezTo>
                      <a:pt x="20471" y="14240"/>
                      <a:pt x="21600" y="16480"/>
                      <a:pt x="20955" y="18560"/>
                    </a:cubicBezTo>
                    <a:cubicBezTo>
                      <a:pt x="20311" y="20480"/>
                      <a:pt x="18376" y="21600"/>
                      <a:pt x="16442" y="21280"/>
                    </a:cubicBezTo>
                    <a:cubicBezTo>
                      <a:pt x="16281" y="21280"/>
                      <a:pt x="15959" y="21280"/>
                      <a:pt x="15798" y="21120"/>
                    </a:cubicBezTo>
                    <a:cubicBezTo>
                      <a:pt x="13863" y="20480"/>
                      <a:pt x="12735" y="18560"/>
                      <a:pt x="13057" y="16640"/>
                    </a:cubicBezTo>
                    <a:cubicBezTo>
                      <a:pt x="13218" y="16800"/>
                      <a:pt x="13218" y="16480"/>
                      <a:pt x="13380" y="16320"/>
                    </a:cubicBezTo>
                    <a:close/>
                    <a:moveTo>
                      <a:pt x="4997" y="8000"/>
                    </a:moveTo>
                    <a:cubicBezTo>
                      <a:pt x="4675" y="8000"/>
                      <a:pt x="4353" y="7840"/>
                      <a:pt x="4191" y="7680"/>
                    </a:cubicBezTo>
                    <a:lnTo>
                      <a:pt x="4997" y="8000"/>
                    </a:lnTo>
                    <a:cubicBezTo>
                      <a:pt x="4997" y="8000"/>
                      <a:pt x="4997" y="8000"/>
                      <a:pt x="4997" y="8000"/>
                    </a:cubicBezTo>
                    <a:close/>
                    <a:moveTo>
                      <a:pt x="2741" y="5600"/>
                    </a:moveTo>
                    <a:cubicBezTo>
                      <a:pt x="3547" y="6240"/>
                      <a:pt x="4514" y="6560"/>
                      <a:pt x="5481" y="6560"/>
                    </a:cubicBezTo>
                    <a:lnTo>
                      <a:pt x="5481" y="6880"/>
                    </a:lnTo>
                    <a:cubicBezTo>
                      <a:pt x="5481" y="6880"/>
                      <a:pt x="5481" y="6880"/>
                      <a:pt x="5481" y="6880"/>
                    </a:cubicBezTo>
                    <a:cubicBezTo>
                      <a:pt x="5481" y="6880"/>
                      <a:pt x="5481" y="6880"/>
                      <a:pt x="5481" y="6880"/>
                    </a:cubicBezTo>
                    <a:lnTo>
                      <a:pt x="5481" y="6560"/>
                    </a:lnTo>
                    <a:cubicBezTo>
                      <a:pt x="5481" y="6560"/>
                      <a:pt x="5643" y="6560"/>
                      <a:pt x="5643" y="6560"/>
                    </a:cubicBezTo>
                    <a:lnTo>
                      <a:pt x="5643" y="6560"/>
                    </a:lnTo>
                    <a:cubicBezTo>
                      <a:pt x="7255" y="6560"/>
                      <a:pt x="8383" y="5600"/>
                      <a:pt x="8867" y="4320"/>
                    </a:cubicBezTo>
                    <a:cubicBezTo>
                      <a:pt x="9350" y="4160"/>
                      <a:pt x="9672" y="3840"/>
                      <a:pt x="9672" y="3360"/>
                    </a:cubicBezTo>
                    <a:cubicBezTo>
                      <a:pt x="9672" y="3040"/>
                      <a:pt x="9511" y="2720"/>
                      <a:pt x="9189" y="2560"/>
                    </a:cubicBezTo>
                    <a:cubicBezTo>
                      <a:pt x="9189" y="2720"/>
                      <a:pt x="9028" y="3040"/>
                      <a:pt x="9028" y="3200"/>
                    </a:cubicBezTo>
                    <a:cubicBezTo>
                      <a:pt x="8867" y="3680"/>
                      <a:pt x="8383" y="4000"/>
                      <a:pt x="7899" y="4000"/>
                    </a:cubicBezTo>
                    <a:cubicBezTo>
                      <a:pt x="7899" y="4000"/>
                      <a:pt x="7738" y="4000"/>
                      <a:pt x="7738" y="4000"/>
                    </a:cubicBezTo>
                    <a:cubicBezTo>
                      <a:pt x="6932" y="3840"/>
                      <a:pt x="6287" y="3200"/>
                      <a:pt x="6126" y="2400"/>
                    </a:cubicBezTo>
                    <a:cubicBezTo>
                      <a:pt x="6126" y="2240"/>
                      <a:pt x="6126" y="2240"/>
                      <a:pt x="6126" y="2080"/>
                    </a:cubicBezTo>
                    <a:lnTo>
                      <a:pt x="3708" y="2080"/>
                    </a:lnTo>
                    <a:cubicBezTo>
                      <a:pt x="3708" y="2080"/>
                      <a:pt x="3708" y="1920"/>
                      <a:pt x="3708" y="1920"/>
                    </a:cubicBezTo>
                    <a:cubicBezTo>
                      <a:pt x="3708" y="1760"/>
                      <a:pt x="3708" y="1760"/>
                      <a:pt x="3708" y="1600"/>
                    </a:cubicBezTo>
                    <a:cubicBezTo>
                      <a:pt x="3708" y="1280"/>
                      <a:pt x="3547" y="1120"/>
                      <a:pt x="3385" y="960"/>
                    </a:cubicBezTo>
                    <a:cubicBezTo>
                      <a:pt x="3385" y="800"/>
                      <a:pt x="3224" y="800"/>
                      <a:pt x="3224" y="640"/>
                    </a:cubicBezTo>
                    <a:lnTo>
                      <a:pt x="1451" y="800"/>
                    </a:lnTo>
                    <a:cubicBezTo>
                      <a:pt x="1289" y="800"/>
                      <a:pt x="1128" y="800"/>
                      <a:pt x="806" y="800"/>
                    </a:cubicBezTo>
                    <a:cubicBezTo>
                      <a:pt x="806" y="1120"/>
                      <a:pt x="806" y="1280"/>
                      <a:pt x="806" y="1600"/>
                    </a:cubicBezTo>
                    <a:cubicBezTo>
                      <a:pt x="967" y="2240"/>
                      <a:pt x="1289" y="2720"/>
                      <a:pt x="1773" y="3040"/>
                    </a:cubicBezTo>
                    <a:lnTo>
                      <a:pt x="1129" y="3840"/>
                    </a:lnTo>
                    <a:lnTo>
                      <a:pt x="161" y="4960"/>
                    </a:lnTo>
                    <a:lnTo>
                      <a:pt x="161" y="4960"/>
                    </a:lnTo>
                    <a:lnTo>
                      <a:pt x="0" y="5760"/>
                    </a:lnTo>
                    <a:lnTo>
                      <a:pt x="4030" y="7840"/>
                    </a:lnTo>
                    <a:cubicBezTo>
                      <a:pt x="3385" y="7360"/>
                      <a:pt x="2902" y="6560"/>
                      <a:pt x="2741" y="5600"/>
                    </a:cubicBezTo>
                    <a:close/>
                    <a:moveTo>
                      <a:pt x="7899" y="0"/>
                    </a:moveTo>
                    <a:cubicBezTo>
                      <a:pt x="8222" y="160"/>
                      <a:pt x="8382" y="320"/>
                      <a:pt x="8544" y="480"/>
                    </a:cubicBezTo>
                    <a:lnTo>
                      <a:pt x="8382" y="0"/>
                    </a:lnTo>
                    <a:cubicBezTo>
                      <a:pt x="8382" y="0"/>
                      <a:pt x="8221" y="0"/>
                      <a:pt x="8221" y="0"/>
                    </a:cubicBezTo>
                    <a:lnTo>
                      <a:pt x="7899" y="0"/>
                    </a:lnTo>
                    <a:close/>
                    <a:moveTo>
                      <a:pt x="6771" y="160"/>
                    </a:moveTo>
                    <a:lnTo>
                      <a:pt x="4675" y="320"/>
                    </a:lnTo>
                    <a:lnTo>
                      <a:pt x="4675" y="640"/>
                    </a:lnTo>
                    <a:lnTo>
                      <a:pt x="4675" y="800"/>
                    </a:lnTo>
                    <a:lnTo>
                      <a:pt x="5481" y="800"/>
                    </a:lnTo>
                    <a:lnTo>
                      <a:pt x="6126" y="800"/>
                    </a:lnTo>
                    <a:cubicBezTo>
                      <a:pt x="6287" y="480"/>
                      <a:pt x="6449" y="160"/>
                      <a:pt x="6771" y="16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35" name="Shape">
                <a:extLst>
                  <a:ext uri="{FF2B5EF4-FFF2-40B4-BE49-F238E27FC236}">
                    <a16:creationId xmlns:a16="http://schemas.microsoft.com/office/drawing/2014/main" id="{A1A23D1A-4ACC-4FCC-AC91-3D4CA79AF64A}"/>
                  </a:ext>
                </a:extLst>
              </p:cNvPr>
              <p:cNvSpPr/>
              <p:nvPr/>
            </p:nvSpPr>
            <p:spPr>
              <a:xfrm>
                <a:off x="10370782" y="4459232"/>
                <a:ext cx="86627" cy="59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1" h="20041" extrusionOk="0">
                    <a:moveTo>
                      <a:pt x="1439" y="6020"/>
                    </a:moveTo>
                    <a:cubicBezTo>
                      <a:pt x="2823" y="2988"/>
                      <a:pt x="4762" y="1093"/>
                      <a:pt x="7254" y="336"/>
                    </a:cubicBezTo>
                    <a:cubicBezTo>
                      <a:pt x="15562" y="-1559"/>
                      <a:pt x="19438" y="4883"/>
                      <a:pt x="21100" y="11704"/>
                    </a:cubicBezTo>
                    <a:cubicBezTo>
                      <a:pt x="21377" y="13599"/>
                      <a:pt x="21377" y="15115"/>
                      <a:pt x="20823" y="16631"/>
                    </a:cubicBezTo>
                    <a:cubicBezTo>
                      <a:pt x="20268" y="17768"/>
                      <a:pt x="19438" y="18526"/>
                      <a:pt x="18331" y="18904"/>
                    </a:cubicBezTo>
                    <a:cubicBezTo>
                      <a:pt x="18331" y="18904"/>
                      <a:pt x="18054" y="18904"/>
                      <a:pt x="18054" y="18904"/>
                    </a:cubicBezTo>
                    <a:lnTo>
                      <a:pt x="17223" y="18904"/>
                    </a:lnTo>
                    <a:lnTo>
                      <a:pt x="15284" y="19283"/>
                    </a:lnTo>
                    <a:lnTo>
                      <a:pt x="11685" y="19662"/>
                    </a:lnTo>
                    <a:lnTo>
                      <a:pt x="10023" y="19662"/>
                    </a:lnTo>
                    <a:lnTo>
                      <a:pt x="9193" y="19662"/>
                    </a:lnTo>
                    <a:lnTo>
                      <a:pt x="6147" y="20041"/>
                    </a:lnTo>
                    <a:cubicBezTo>
                      <a:pt x="5870" y="20041"/>
                      <a:pt x="5592" y="20041"/>
                      <a:pt x="5039" y="20041"/>
                    </a:cubicBezTo>
                    <a:cubicBezTo>
                      <a:pt x="5039" y="20041"/>
                      <a:pt x="5039" y="20041"/>
                      <a:pt x="5039" y="20041"/>
                    </a:cubicBezTo>
                    <a:cubicBezTo>
                      <a:pt x="4762" y="20041"/>
                      <a:pt x="4209" y="20041"/>
                      <a:pt x="3932" y="19662"/>
                    </a:cubicBezTo>
                    <a:cubicBezTo>
                      <a:pt x="3378" y="19283"/>
                      <a:pt x="2825" y="18904"/>
                      <a:pt x="1993" y="18146"/>
                    </a:cubicBezTo>
                    <a:cubicBezTo>
                      <a:pt x="1993" y="18146"/>
                      <a:pt x="1716" y="17767"/>
                      <a:pt x="1716" y="17767"/>
                    </a:cubicBezTo>
                    <a:cubicBezTo>
                      <a:pt x="609" y="16251"/>
                      <a:pt x="-223" y="13978"/>
                      <a:pt x="54" y="12083"/>
                    </a:cubicBezTo>
                    <a:cubicBezTo>
                      <a:pt x="54" y="9810"/>
                      <a:pt x="609" y="7536"/>
                      <a:pt x="1439" y="602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36" name="Shape">
                <a:extLst>
                  <a:ext uri="{FF2B5EF4-FFF2-40B4-BE49-F238E27FC236}">
                    <a16:creationId xmlns:a16="http://schemas.microsoft.com/office/drawing/2014/main" id="{63EF6ECE-9796-4AE7-B6C6-CA6C275CF200}"/>
                  </a:ext>
                </a:extLst>
              </p:cNvPr>
              <p:cNvSpPr/>
              <p:nvPr/>
            </p:nvSpPr>
            <p:spPr>
              <a:xfrm>
                <a:off x="10325696" y="4549406"/>
                <a:ext cx="187118" cy="142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7" extrusionOk="0">
                    <a:moveTo>
                      <a:pt x="19648" y="17245"/>
                    </a:moveTo>
                    <a:cubicBezTo>
                      <a:pt x="19779" y="17245"/>
                      <a:pt x="20038" y="17415"/>
                      <a:pt x="20169" y="17415"/>
                    </a:cubicBezTo>
                    <a:lnTo>
                      <a:pt x="21600" y="21497"/>
                    </a:lnTo>
                    <a:lnTo>
                      <a:pt x="8719" y="17585"/>
                    </a:lnTo>
                    <a:lnTo>
                      <a:pt x="17566" y="12483"/>
                    </a:lnTo>
                    <a:cubicBezTo>
                      <a:pt x="17176" y="14694"/>
                      <a:pt x="18087" y="16565"/>
                      <a:pt x="19648" y="17245"/>
                    </a:cubicBezTo>
                    <a:close/>
                    <a:moveTo>
                      <a:pt x="12752" y="15034"/>
                    </a:moveTo>
                    <a:lnTo>
                      <a:pt x="12362" y="7041"/>
                    </a:lnTo>
                    <a:cubicBezTo>
                      <a:pt x="12882" y="5850"/>
                      <a:pt x="12492" y="4489"/>
                      <a:pt x="11711" y="3809"/>
                    </a:cubicBezTo>
                    <a:lnTo>
                      <a:pt x="10800" y="3129"/>
                    </a:lnTo>
                    <a:lnTo>
                      <a:pt x="10149" y="2618"/>
                    </a:lnTo>
                    <a:cubicBezTo>
                      <a:pt x="10149" y="2618"/>
                      <a:pt x="10149" y="2618"/>
                      <a:pt x="10149" y="2618"/>
                    </a:cubicBezTo>
                    <a:lnTo>
                      <a:pt x="6897" y="407"/>
                    </a:lnTo>
                    <a:lnTo>
                      <a:pt x="6897" y="407"/>
                    </a:lnTo>
                    <a:cubicBezTo>
                      <a:pt x="6766" y="67"/>
                      <a:pt x="6506" y="-103"/>
                      <a:pt x="6116" y="67"/>
                    </a:cubicBezTo>
                    <a:cubicBezTo>
                      <a:pt x="5726" y="237"/>
                      <a:pt x="5465" y="407"/>
                      <a:pt x="5335" y="918"/>
                    </a:cubicBezTo>
                    <a:lnTo>
                      <a:pt x="4164" y="4999"/>
                    </a:lnTo>
                    <a:cubicBezTo>
                      <a:pt x="2863" y="6360"/>
                      <a:pt x="1952" y="8061"/>
                      <a:pt x="1431" y="9932"/>
                    </a:cubicBezTo>
                    <a:lnTo>
                      <a:pt x="0" y="15034"/>
                    </a:lnTo>
                    <a:lnTo>
                      <a:pt x="12752" y="1503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37" name="Shape">
                <a:extLst>
                  <a:ext uri="{FF2B5EF4-FFF2-40B4-BE49-F238E27FC236}">
                    <a16:creationId xmlns:a16="http://schemas.microsoft.com/office/drawing/2014/main" id="{DAACD958-B217-4B0F-AFA8-F704D7C8F7AF}"/>
                  </a:ext>
                </a:extLst>
              </p:cNvPr>
              <p:cNvSpPr/>
              <p:nvPr/>
            </p:nvSpPr>
            <p:spPr>
              <a:xfrm>
                <a:off x="9931187" y="4865013"/>
                <a:ext cx="184875" cy="181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487" extrusionOk="0">
                    <a:moveTo>
                      <a:pt x="20840" y="4800"/>
                    </a:moveTo>
                    <a:lnTo>
                      <a:pt x="12708" y="19333"/>
                    </a:lnTo>
                    <a:cubicBezTo>
                      <a:pt x="12073" y="20533"/>
                      <a:pt x="10802" y="21333"/>
                      <a:pt x="9405" y="21467"/>
                    </a:cubicBezTo>
                    <a:cubicBezTo>
                      <a:pt x="8007" y="21600"/>
                      <a:pt x="6736" y="21067"/>
                      <a:pt x="5847" y="20000"/>
                    </a:cubicBezTo>
                    <a:cubicBezTo>
                      <a:pt x="1273" y="14533"/>
                      <a:pt x="-760" y="7200"/>
                      <a:pt x="257" y="0"/>
                    </a:cubicBezTo>
                    <a:lnTo>
                      <a:pt x="20840" y="480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38" name="Shape">
                <a:extLst>
                  <a:ext uri="{FF2B5EF4-FFF2-40B4-BE49-F238E27FC236}">
                    <a16:creationId xmlns:a16="http://schemas.microsoft.com/office/drawing/2014/main" id="{DE3000D2-0F70-4EDB-9510-099C4CD8AE0E}"/>
                  </a:ext>
                </a:extLst>
              </p:cNvPr>
              <p:cNvSpPr/>
              <p:nvPr/>
            </p:nvSpPr>
            <p:spPr>
              <a:xfrm>
                <a:off x="11193616" y="4673395"/>
                <a:ext cx="524151" cy="268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extrusionOk="0">
                    <a:moveTo>
                      <a:pt x="16038" y="0"/>
                    </a:moveTo>
                    <a:lnTo>
                      <a:pt x="5516" y="0"/>
                    </a:lnTo>
                    <a:cubicBezTo>
                      <a:pt x="2457" y="0"/>
                      <a:pt x="0" y="4901"/>
                      <a:pt x="0" y="10800"/>
                    </a:cubicBezTo>
                    <a:lnTo>
                      <a:pt x="0" y="10800"/>
                    </a:lnTo>
                    <a:cubicBezTo>
                      <a:pt x="0" y="16790"/>
                      <a:pt x="2503" y="21600"/>
                      <a:pt x="5516" y="21600"/>
                    </a:cubicBezTo>
                    <a:lnTo>
                      <a:pt x="16038" y="21600"/>
                    </a:lnTo>
                    <a:cubicBezTo>
                      <a:pt x="19097" y="21600"/>
                      <a:pt x="21554" y="16699"/>
                      <a:pt x="21554" y="10800"/>
                    </a:cubicBezTo>
                    <a:lnTo>
                      <a:pt x="21554" y="10800"/>
                    </a:lnTo>
                    <a:cubicBezTo>
                      <a:pt x="21600" y="4810"/>
                      <a:pt x="19097" y="0"/>
                      <a:pt x="16038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39" name="Shape">
                <a:extLst>
                  <a:ext uri="{FF2B5EF4-FFF2-40B4-BE49-F238E27FC236}">
                    <a16:creationId xmlns:a16="http://schemas.microsoft.com/office/drawing/2014/main" id="{3D58A3C1-6B0E-4456-A6EC-FBFA74C322E1}"/>
                  </a:ext>
                </a:extLst>
              </p:cNvPr>
              <p:cNvSpPr/>
              <p:nvPr/>
            </p:nvSpPr>
            <p:spPr>
              <a:xfrm>
                <a:off x="9446503" y="4312700"/>
                <a:ext cx="2185270" cy="999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5" h="21600" extrusionOk="0">
                    <a:moveTo>
                      <a:pt x="1188" y="8718"/>
                    </a:moveTo>
                    <a:lnTo>
                      <a:pt x="31" y="1729"/>
                    </a:lnTo>
                    <a:cubicBezTo>
                      <a:pt x="-25" y="1412"/>
                      <a:pt x="-3" y="1047"/>
                      <a:pt x="86" y="755"/>
                    </a:cubicBezTo>
                    <a:cubicBezTo>
                      <a:pt x="175" y="463"/>
                      <a:pt x="331" y="317"/>
                      <a:pt x="487" y="317"/>
                    </a:cubicBezTo>
                    <a:lnTo>
                      <a:pt x="1811" y="317"/>
                    </a:lnTo>
                    <a:cubicBezTo>
                      <a:pt x="2201" y="317"/>
                      <a:pt x="2546" y="998"/>
                      <a:pt x="2724" y="1729"/>
                    </a:cubicBezTo>
                    <a:lnTo>
                      <a:pt x="3981" y="6599"/>
                    </a:lnTo>
                    <a:lnTo>
                      <a:pt x="1188" y="8718"/>
                    </a:lnTo>
                    <a:close/>
                    <a:moveTo>
                      <a:pt x="14765" y="17436"/>
                    </a:moveTo>
                    <a:lnTo>
                      <a:pt x="16935" y="20309"/>
                    </a:lnTo>
                    <a:cubicBezTo>
                      <a:pt x="16979" y="20382"/>
                      <a:pt x="17024" y="20407"/>
                      <a:pt x="17079" y="20358"/>
                    </a:cubicBezTo>
                    <a:cubicBezTo>
                      <a:pt x="17168" y="20309"/>
                      <a:pt x="17224" y="20090"/>
                      <a:pt x="17190" y="19895"/>
                    </a:cubicBezTo>
                    <a:lnTo>
                      <a:pt x="16801" y="17046"/>
                    </a:lnTo>
                    <a:cubicBezTo>
                      <a:pt x="16779" y="16851"/>
                      <a:pt x="16679" y="16730"/>
                      <a:pt x="16590" y="16803"/>
                    </a:cubicBezTo>
                    <a:cubicBezTo>
                      <a:pt x="16501" y="16851"/>
                      <a:pt x="16445" y="17071"/>
                      <a:pt x="16478" y="17265"/>
                    </a:cubicBezTo>
                    <a:lnTo>
                      <a:pt x="16745" y="19189"/>
                    </a:lnTo>
                    <a:lnTo>
                      <a:pt x="14943" y="16803"/>
                    </a:lnTo>
                    <a:cubicBezTo>
                      <a:pt x="14865" y="16705"/>
                      <a:pt x="14764" y="16754"/>
                      <a:pt x="14709" y="16924"/>
                    </a:cubicBezTo>
                    <a:cubicBezTo>
                      <a:pt x="14653" y="17095"/>
                      <a:pt x="14675" y="17338"/>
                      <a:pt x="14765" y="17436"/>
                    </a:cubicBezTo>
                    <a:close/>
                    <a:moveTo>
                      <a:pt x="21186" y="0"/>
                    </a:moveTo>
                    <a:cubicBezTo>
                      <a:pt x="21397" y="0"/>
                      <a:pt x="21575" y="390"/>
                      <a:pt x="21575" y="852"/>
                    </a:cubicBezTo>
                    <a:lnTo>
                      <a:pt x="21575" y="8304"/>
                    </a:lnTo>
                    <a:cubicBezTo>
                      <a:pt x="21575" y="8767"/>
                      <a:pt x="21397" y="9156"/>
                      <a:pt x="21186" y="9156"/>
                    </a:cubicBezTo>
                    <a:cubicBezTo>
                      <a:pt x="20974" y="9156"/>
                      <a:pt x="20796" y="8767"/>
                      <a:pt x="20796" y="8304"/>
                    </a:cubicBezTo>
                    <a:lnTo>
                      <a:pt x="20796" y="852"/>
                    </a:lnTo>
                    <a:cubicBezTo>
                      <a:pt x="20796" y="365"/>
                      <a:pt x="20974" y="0"/>
                      <a:pt x="21186" y="0"/>
                    </a:cubicBezTo>
                    <a:close/>
                    <a:moveTo>
                      <a:pt x="21186" y="12444"/>
                    </a:moveTo>
                    <a:cubicBezTo>
                      <a:pt x="21397" y="12444"/>
                      <a:pt x="21575" y="12833"/>
                      <a:pt x="21575" y="13296"/>
                    </a:cubicBezTo>
                    <a:lnTo>
                      <a:pt x="21575" y="20748"/>
                    </a:lnTo>
                    <a:cubicBezTo>
                      <a:pt x="21575" y="21210"/>
                      <a:pt x="21397" y="21600"/>
                      <a:pt x="21186" y="21600"/>
                    </a:cubicBezTo>
                    <a:cubicBezTo>
                      <a:pt x="20974" y="21600"/>
                      <a:pt x="20796" y="21210"/>
                      <a:pt x="20796" y="20748"/>
                    </a:cubicBezTo>
                    <a:lnTo>
                      <a:pt x="20796" y="13296"/>
                    </a:lnTo>
                    <a:cubicBezTo>
                      <a:pt x="20796" y="12833"/>
                      <a:pt x="20974" y="12444"/>
                      <a:pt x="21186" y="12444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40" name="Shape">
                <a:extLst>
                  <a:ext uri="{FF2B5EF4-FFF2-40B4-BE49-F238E27FC236}">
                    <a16:creationId xmlns:a16="http://schemas.microsoft.com/office/drawing/2014/main" id="{6F808FFB-E368-4CCD-B4E5-893A9D6C5EFD}"/>
                  </a:ext>
                </a:extLst>
              </p:cNvPr>
              <p:cNvSpPr/>
              <p:nvPr/>
            </p:nvSpPr>
            <p:spPr>
              <a:xfrm>
                <a:off x="9570492" y="4549406"/>
                <a:ext cx="1951133" cy="510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04" y="0"/>
                    </a:moveTo>
                    <a:lnTo>
                      <a:pt x="11305" y="0"/>
                    </a:lnTo>
                    <a:lnTo>
                      <a:pt x="11305" y="1144"/>
                    </a:lnTo>
                    <a:cubicBezTo>
                      <a:pt x="11305" y="4101"/>
                      <a:pt x="10594" y="3958"/>
                      <a:pt x="9820" y="3958"/>
                    </a:cubicBezTo>
                    <a:lnTo>
                      <a:pt x="9022" y="3958"/>
                    </a:lnTo>
                    <a:cubicBezTo>
                      <a:pt x="7961" y="3958"/>
                      <a:pt x="7150" y="3767"/>
                      <a:pt x="6888" y="48"/>
                    </a:cubicBezTo>
                    <a:lnTo>
                      <a:pt x="1759" y="48"/>
                    </a:lnTo>
                    <a:cubicBezTo>
                      <a:pt x="786" y="48"/>
                      <a:pt x="0" y="3099"/>
                      <a:pt x="0" y="6771"/>
                    </a:cubicBezTo>
                    <a:lnTo>
                      <a:pt x="0" y="6771"/>
                    </a:lnTo>
                    <a:cubicBezTo>
                      <a:pt x="0" y="10490"/>
                      <a:pt x="799" y="13494"/>
                      <a:pt x="1759" y="13494"/>
                    </a:cubicBezTo>
                    <a:cubicBezTo>
                      <a:pt x="7811" y="13494"/>
                      <a:pt x="6264" y="21600"/>
                      <a:pt x="11904" y="21600"/>
                    </a:cubicBezTo>
                    <a:lnTo>
                      <a:pt x="18780" y="21600"/>
                    </a:lnTo>
                    <a:cubicBezTo>
                      <a:pt x="20327" y="21600"/>
                      <a:pt x="21600" y="16736"/>
                      <a:pt x="21600" y="10824"/>
                    </a:cubicBezTo>
                    <a:lnTo>
                      <a:pt x="21600" y="10824"/>
                    </a:lnTo>
                    <a:cubicBezTo>
                      <a:pt x="21600" y="4911"/>
                      <a:pt x="20327" y="48"/>
                      <a:pt x="18780" y="48"/>
                    </a:cubicBezTo>
                    <a:lnTo>
                      <a:pt x="11904" y="48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41" name="Shape">
                <a:extLst>
                  <a:ext uri="{FF2B5EF4-FFF2-40B4-BE49-F238E27FC236}">
                    <a16:creationId xmlns:a16="http://schemas.microsoft.com/office/drawing/2014/main" id="{D4B557B7-EDFA-4EF8-89C9-FBFBB928C221}"/>
                  </a:ext>
                </a:extLst>
              </p:cNvPr>
              <p:cNvSpPr/>
              <p:nvPr/>
            </p:nvSpPr>
            <p:spPr>
              <a:xfrm>
                <a:off x="10686391" y="4459233"/>
                <a:ext cx="565837" cy="607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1600"/>
                    </a:lnTo>
                    <a:lnTo>
                      <a:pt x="0" y="21600"/>
                    </a:lnTo>
                    <a:lnTo>
                      <a:pt x="1463" y="21600"/>
                    </a:lnTo>
                    <a:lnTo>
                      <a:pt x="10499" y="11581"/>
                    </a:lnTo>
                    <a:lnTo>
                      <a:pt x="19578" y="21600"/>
                    </a:lnTo>
                    <a:lnTo>
                      <a:pt x="20137" y="21600"/>
                    </a:lnTo>
                    <a:lnTo>
                      <a:pt x="2104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21041" y="0"/>
                    </a:lnTo>
                    <a:lnTo>
                      <a:pt x="20137" y="0"/>
                    </a:lnTo>
                    <a:lnTo>
                      <a:pt x="19578" y="0"/>
                    </a:lnTo>
                    <a:lnTo>
                      <a:pt x="10499" y="10019"/>
                    </a:lnTo>
                    <a:lnTo>
                      <a:pt x="1463" y="0"/>
                    </a:lnTo>
                    <a:lnTo>
                      <a:pt x="1463" y="0"/>
                    </a:lnTo>
                    <a:lnTo>
                      <a:pt x="146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11230" y="10820"/>
                    </a:moveTo>
                    <a:lnTo>
                      <a:pt x="20137" y="1002"/>
                    </a:lnTo>
                    <a:lnTo>
                      <a:pt x="20137" y="20638"/>
                    </a:lnTo>
                    <a:lnTo>
                      <a:pt x="11230" y="10820"/>
                    </a:lnTo>
                    <a:close/>
                    <a:moveTo>
                      <a:pt x="1463" y="19997"/>
                    </a:moveTo>
                    <a:lnTo>
                      <a:pt x="1463" y="1603"/>
                    </a:lnTo>
                    <a:lnTo>
                      <a:pt x="9810" y="10820"/>
                    </a:lnTo>
                    <a:lnTo>
                      <a:pt x="1463" y="19997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42" name="Shape">
                <a:extLst>
                  <a:ext uri="{FF2B5EF4-FFF2-40B4-BE49-F238E27FC236}">
                    <a16:creationId xmlns:a16="http://schemas.microsoft.com/office/drawing/2014/main" id="{198EF22C-EF46-4787-BC96-A12BEA68634F}"/>
                  </a:ext>
                </a:extLst>
              </p:cNvPr>
              <p:cNvSpPr/>
              <p:nvPr/>
            </p:nvSpPr>
            <p:spPr>
              <a:xfrm>
                <a:off x="9919915" y="4955187"/>
                <a:ext cx="1361619" cy="396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62" y="21600"/>
                    </a:moveTo>
                    <a:cubicBezTo>
                      <a:pt x="19222" y="21600"/>
                      <a:pt x="18524" y="19207"/>
                      <a:pt x="18524" y="16323"/>
                    </a:cubicBezTo>
                    <a:cubicBezTo>
                      <a:pt x="18524" y="13439"/>
                      <a:pt x="19222" y="11045"/>
                      <a:pt x="20062" y="11045"/>
                    </a:cubicBezTo>
                    <a:cubicBezTo>
                      <a:pt x="20903" y="11045"/>
                      <a:pt x="21600" y="13439"/>
                      <a:pt x="21600" y="16323"/>
                    </a:cubicBezTo>
                    <a:cubicBezTo>
                      <a:pt x="21600" y="19268"/>
                      <a:pt x="20903" y="21600"/>
                      <a:pt x="20062" y="21600"/>
                    </a:cubicBezTo>
                    <a:close/>
                    <a:moveTo>
                      <a:pt x="2432" y="4173"/>
                    </a:moveTo>
                    <a:cubicBezTo>
                      <a:pt x="2432" y="1902"/>
                      <a:pt x="1895" y="0"/>
                      <a:pt x="1216" y="0"/>
                    </a:cubicBezTo>
                    <a:cubicBezTo>
                      <a:pt x="536" y="0"/>
                      <a:pt x="0" y="1841"/>
                      <a:pt x="0" y="4173"/>
                    </a:cubicBezTo>
                    <a:cubicBezTo>
                      <a:pt x="0" y="6443"/>
                      <a:pt x="536" y="8346"/>
                      <a:pt x="1216" y="8346"/>
                    </a:cubicBezTo>
                    <a:cubicBezTo>
                      <a:pt x="1895" y="8346"/>
                      <a:pt x="2432" y="6443"/>
                      <a:pt x="2432" y="41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43" name="Shape">
                <a:extLst>
                  <a:ext uri="{FF2B5EF4-FFF2-40B4-BE49-F238E27FC236}">
                    <a16:creationId xmlns:a16="http://schemas.microsoft.com/office/drawing/2014/main" id="{171890B7-5836-4D6F-A2A6-43C0AF5B0D76}"/>
                  </a:ext>
                </a:extLst>
              </p:cNvPr>
              <p:cNvSpPr/>
              <p:nvPr/>
            </p:nvSpPr>
            <p:spPr>
              <a:xfrm>
                <a:off x="11129476" y="5203164"/>
                <a:ext cx="103703" cy="103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931" y="0"/>
                      <a:pt x="0" y="4696"/>
                      <a:pt x="0" y="10800"/>
                    </a:cubicBezTo>
                    <a:cubicBezTo>
                      <a:pt x="0" y="16904"/>
                      <a:pt x="4696" y="21600"/>
                      <a:pt x="10800" y="21600"/>
                    </a:cubicBezTo>
                    <a:cubicBezTo>
                      <a:pt x="16669" y="21600"/>
                      <a:pt x="21600" y="16904"/>
                      <a:pt x="21600" y="10800"/>
                    </a:cubicBezTo>
                    <a:cubicBezTo>
                      <a:pt x="21600" y="4696"/>
                      <a:pt x="16669" y="0"/>
                      <a:pt x="1080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44" name="Shape">
                <a:extLst>
                  <a:ext uri="{FF2B5EF4-FFF2-40B4-BE49-F238E27FC236}">
                    <a16:creationId xmlns:a16="http://schemas.microsoft.com/office/drawing/2014/main" id="{9F5CC66B-4E3B-4946-BFBB-BFE2D1C524C4}"/>
                  </a:ext>
                </a:extLst>
              </p:cNvPr>
              <p:cNvSpPr/>
              <p:nvPr/>
            </p:nvSpPr>
            <p:spPr>
              <a:xfrm>
                <a:off x="9957220" y="4989002"/>
                <a:ext cx="81159" cy="81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00" y="0"/>
                      <a:pt x="0" y="4800"/>
                      <a:pt x="0" y="10800"/>
                    </a:cubicBezTo>
                    <a:cubicBezTo>
                      <a:pt x="0" y="16800"/>
                      <a:pt x="4800" y="21600"/>
                      <a:pt x="10800" y="21600"/>
                    </a:cubicBezTo>
                    <a:cubicBezTo>
                      <a:pt x="16800" y="21600"/>
                      <a:pt x="21600" y="16800"/>
                      <a:pt x="21600" y="10800"/>
                    </a:cubicBezTo>
                    <a:cubicBezTo>
                      <a:pt x="21600" y="4800"/>
                      <a:pt x="16800" y="0"/>
                      <a:pt x="1080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45" name="Shape">
                <a:extLst>
                  <a:ext uri="{FF2B5EF4-FFF2-40B4-BE49-F238E27FC236}">
                    <a16:creationId xmlns:a16="http://schemas.microsoft.com/office/drawing/2014/main" id="{73238E84-3FBA-40B8-A1E7-664415369F90}"/>
                  </a:ext>
                </a:extLst>
              </p:cNvPr>
              <p:cNvSpPr/>
              <p:nvPr/>
            </p:nvSpPr>
            <p:spPr>
              <a:xfrm>
                <a:off x="10596217" y="4391603"/>
                <a:ext cx="761969" cy="67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41" y="0"/>
                    </a:moveTo>
                    <a:lnTo>
                      <a:pt x="959" y="0"/>
                    </a:lnTo>
                    <a:cubicBezTo>
                      <a:pt x="447" y="0"/>
                      <a:pt x="0" y="4680"/>
                      <a:pt x="0" y="10800"/>
                    </a:cubicBezTo>
                    <a:lnTo>
                      <a:pt x="0" y="10800"/>
                    </a:lnTo>
                    <a:cubicBezTo>
                      <a:pt x="0" y="16560"/>
                      <a:pt x="415" y="21600"/>
                      <a:pt x="959" y="21600"/>
                    </a:cubicBezTo>
                    <a:lnTo>
                      <a:pt x="20641" y="21600"/>
                    </a:lnTo>
                    <a:cubicBezTo>
                      <a:pt x="21153" y="21600"/>
                      <a:pt x="21600" y="16920"/>
                      <a:pt x="21600" y="10800"/>
                    </a:cubicBezTo>
                    <a:lnTo>
                      <a:pt x="21600" y="10800"/>
                    </a:lnTo>
                    <a:cubicBezTo>
                      <a:pt x="21600" y="4680"/>
                      <a:pt x="21153" y="0"/>
                      <a:pt x="2064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46" name="Shape">
                <a:extLst>
                  <a:ext uri="{FF2B5EF4-FFF2-40B4-BE49-F238E27FC236}">
                    <a16:creationId xmlns:a16="http://schemas.microsoft.com/office/drawing/2014/main" id="{4615AFC8-FA0F-45C7-9E02-D4605A5533BC}"/>
                  </a:ext>
                </a:extLst>
              </p:cNvPr>
              <p:cNvSpPr/>
              <p:nvPr/>
            </p:nvSpPr>
            <p:spPr>
              <a:xfrm>
                <a:off x="10596217" y="5060122"/>
                <a:ext cx="761969" cy="67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41" y="0"/>
                    </a:moveTo>
                    <a:lnTo>
                      <a:pt x="959" y="0"/>
                    </a:lnTo>
                    <a:cubicBezTo>
                      <a:pt x="447" y="0"/>
                      <a:pt x="0" y="4680"/>
                      <a:pt x="0" y="10800"/>
                    </a:cubicBezTo>
                    <a:lnTo>
                      <a:pt x="0" y="10800"/>
                    </a:lnTo>
                    <a:cubicBezTo>
                      <a:pt x="0" y="16560"/>
                      <a:pt x="415" y="21600"/>
                      <a:pt x="959" y="21600"/>
                    </a:cubicBezTo>
                    <a:lnTo>
                      <a:pt x="20641" y="21600"/>
                    </a:lnTo>
                    <a:cubicBezTo>
                      <a:pt x="21153" y="21600"/>
                      <a:pt x="21600" y="16920"/>
                      <a:pt x="21600" y="10800"/>
                    </a:cubicBezTo>
                    <a:lnTo>
                      <a:pt x="21600" y="10800"/>
                    </a:lnTo>
                    <a:cubicBezTo>
                      <a:pt x="21600" y="4680"/>
                      <a:pt x="21153" y="0"/>
                      <a:pt x="2064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26" name="Shape">
              <a:extLst>
                <a:ext uri="{FF2B5EF4-FFF2-40B4-BE49-F238E27FC236}">
                  <a16:creationId xmlns:a16="http://schemas.microsoft.com/office/drawing/2014/main" id="{68964076-1314-4E07-A6E1-3B1588410C26}"/>
                </a:ext>
              </a:extLst>
            </p:cNvPr>
            <p:cNvSpPr/>
            <p:nvPr/>
          </p:nvSpPr>
          <p:spPr>
            <a:xfrm>
              <a:off x="6853757" y="3363324"/>
              <a:ext cx="27126" cy="72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extrusionOk="0">
                  <a:moveTo>
                    <a:pt x="10472" y="21600"/>
                  </a:moveTo>
                  <a:lnTo>
                    <a:pt x="10472" y="21600"/>
                  </a:lnTo>
                  <a:cubicBezTo>
                    <a:pt x="4583" y="21600"/>
                    <a:pt x="0" y="21424"/>
                    <a:pt x="0" y="21197"/>
                  </a:cubicBezTo>
                  <a:lnTo>
                    <a:pt x="0" y="403"/>
                  </a:lnTo>
                  <a:cubicBezTo>
                    <a:pt x="0" y="176"/>
                    <a:pt x="4583" y="0"/>
                    <a:pt x="10472" y="0"/>
                  </a:cubicBezTo>
                  <a:lnTo>
                    <a:pt x="10472" y="0"/>
                  </a:lnTo>
                  <a:cubicBezTo>
                    <a:pt x="16362" y="0"/>
                    <a:pt x="20945" y="176"/>
                    <a:pt x="20945" y="403"/>
                  </a:cubicBezTo>
                  <a:lnTo>
                    <a:pt x="20945" y="21197"/>
                  </a:lnTo>
                  <a:cubicBezTo>
                    <a:pt x="21600" y="21424"/>
                    <a:pt x="16362" y="21600"/>
                    <a:pt x="10472" y="2160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1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3F9452C-A4E2-4391-9258-354FCC964BD5}"/>
                </a:ext>
              </a:extLst>
            </p:cNvPr>
            <p:cNvGrpSpPr/>
            <p:nvPr/>
          </p:nvGrpSpPr>
          <p:grpSpPr>
            <a:xfrm>
              <a:off x="352267" y="3393340"/>
              <a:ext cx="5886914" cy="687117"/>
              <a:chOff x="8921774" y="1652401"/>
              <a:chExt cx="3375115" cy="916156"/>
            </a:xfrm>
          </p:grpSpPr>
          <p:sp>
            <p:nvSpPr>
              <p:cNvPr id="130" name="TextBox 70">
                <a:extLst>
                  <a:ext uri="{FF2B5EF4-FFF2-40B4-BE49-F238E27FC236}">
                    <a16:creationId xmlns:a16="http://schemas.microsoft.com/office/drawing/2014/main" id="{F06DD7BB-FCED-465E-8035-93E98FA0DC1C}"/>
                  </a:ext>
                </a:extLst>
              </p:cNvPr>
              <p:cNvSpPr txBox="1"/>
              <p:nvPr/>
            </p:nvSpPr>
            <p:spPr>
              <a:xfrm>
                <a:off x="8921774" y="1652401"/>
                <a:ext cx="3375115" cy="430887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Militær Akademiuddannelse (MAU) </a:t>
                </a:r>
                <a:r>
                  <a:rPr lang="en-US" sz="12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Wingdings" panose="05000000000000000000" pitchFamily="2" charset="2"/>
                  </a:rPr>
                  <a:t> SSG/CSG</a:t>
                </a:r>
                <a:endParaRPr lang="en-US" sz="12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31" name="TextBox 71">
                <a:extLst>
                  <a:ext uri="{FF2B5EF4-FFF2-40B4-BE49-F238E27FC236}">
                    <a16:creationId xmlns:a16="http://schemas.microsoft.com/office/drawing/2014/main" id="{AF657688-430A-4F6F-971B-D08E75FE04DD}"/>
                  </a:ext>
                </a:extLst>
              </p:cNvPr>
              <p:cNvSpPr txBox="1"/>
              <p:nvPr/>
            </p:nvSpPr>
            <p:spPr>
              <a:xfrm>
                <a:off x="8921977" y="1994041"/>
                <a:ext cx="2865346" cy="574516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Calibri"/>
                  </a:rPr>
                  <a:t>Uddannelseskrav SSG: Ledelse af mennesker, Operationer i Flyvevåbnet. Uddannelseskrav CSG: MAU. </a:t>
                </a:r>
                <a:endParaRPr lang="da-DK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3" name="TextBox 57">
              <a:extLst>
                <a:ext uri="{FF2B5EF4-FFF2-40B4-BE49-F238E27FC236}">
                  <a16:creationId xmlns:a16="http://schemas.microsoft.com/office/drawing/2014/main" id="{05734A3E-D3EB-2C60-8BD3-66B6D8188A41}"/>
                </a:ext>
              </a:extLst>
            </p:cNvPr>
            <p:cNvSpPr txBox="1"/>
            <p:nvPr/>
          </p:nvSpPr>
          <p:spPr>
            <a:xfrm>
              <a:off x="5186850" y="3580831"/>
              <a:ext cx="1614546" cy="5078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Ca.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3-6 </a:t>
              </a:r>
              <a:r>
                <a:rPr lang="en-US" sz="135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år</a:t>
              </a:r>
              <a:endParaRPr lang="en-US" sz="1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51699FC3-C3C7-3592-DA29-30008189350F}"/>
                </a:ext>
              </a:extLst>
            </p:cNvPr>
            <p:cNvSpPr/>
            <p:nvPr/>
          </p:nvSpPr>
          <p:spPr>
            <a:xfrm>
              <a:off x="7762987" y="3696988"/>
              <a:ext cx="91722" cy="938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350"/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0" y="4360109"/>
            <a:ext cx="8371509" cy="619682"/>
            <a:chOff x="0" y="4360109"/>
            <a:chExt cx="8371509" cy="619682"/>
          </a:xfrm>
        </p:grpSpPr>
        <p:sp>
          <p:nvSpPr>
            <p:cNvPr id="11" name="Pil: vinkel 10">
              <a:extLst>
                <a:ext uri="{FF2B5EF4-FFF2-40B4-BE49-F238E27FC236}">
                  <a16:creationId xmlns:a16="http://schemas.microsoft.com/office/drawing/2014/main" id="{292A5C31-4FC2-34CC-7B37-DACADD690027}"/>
                </a:ext>
              </a:extLst>
            </p:cNvPr>
            <p:cNvSpPr/>
            <p:nvPr/>
          </p:nvSpPr>
          <p:spPr>
            <a:xfrm>
              <a:off x="0" y="4674592"/>
              <a:ext cx="8371509" cy="30519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35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19C32807-A148-7B55-A7B8-E16350399ACC}"/>
                </a:ext>
              </a:extLst>
            </p:cNvPr>
            <p:cNvSpPr txBox="1"/>
            <p:nvPr/>
          </p:nvSpPr>
          <p:spPr>
            <a:xfrm>
              <a:off x="1277368" y="4723086"/>
              <a:ext cx="819412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825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Ca. 2 år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D2D6771C-08B3-1432-777D-079736BEBD10}"/>
                </a:ext>
              </a:extLst>
            </p:cNvPr>
            <p:cNvSpPr txBox="1"/>
            <p:nvPr/>
          </p:nvSpPr>
          <p:spPr>
            <a:xfrm>
              <a:off x="2349577" y="4734714"/>
              <a:ext cx="819412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25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Ca. 6 år</a:t>
              </a:r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0BE11CB0-F06C-F6B2-AFF0-B18B715EAFB8}"/>
                </a:ext>
              </a:extLst>
            </p:cNvPr>
            <p:cNvSpPr txBox="1"/>
            <p:nvPr/>
          </p:nvSpPr>
          <p:spPr>
            <a:xfrm>
              <a:off x="4560012" y="4741641"/>
              <a:ext cx="1034692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25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Ca. 12 år</a:t>
              </a:r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A71425F3-6B3B-7EEC-775F-6899FBC078C4}"/>
                </a:ext>
              </a:extLst>
            </p:cNvPr>
            <p:cNvSpPr txBox="1"/>
            <p:nvPr/>
          </p:nvSpPr>
          <p:spPr>
            <a:xfrm>
              <a:off x="157738" y="4727661"/>
              <a:ext cx="957106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825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KS START</a:t>
              </a:r>
              <a:endParaRPr lang="da-DK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4F9E8F78-311C-2B2A-246C-8F0AAB176959}"/>
                </a:ext>
              </a:extLst>
            </p:cNvPr>
            <p:cNvSpPr txBox="1"/>
            <p:nvPr/>
          </p:nvSpPr>
          <p:spPr>
            <a:xfrm>
              <a:off x="6994464" y="4732887"/>
              <a:ext cx="1034692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825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Ca. 18 år</a:t>
              </a:r>
            </a:p>
          </p:txBody>
        </p: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63EC9265-BC19-1A59-974E-980D62F298AD}"/>
                </a:ext>
              </a:extLst>
            </p:cNvPr>
            <p:cNvSpPr txBox="1"/>
            <p:nvPr/>
          </p:nvSpPr>
          <p:spPr>
            <a:xfrm>
              <a:off x="1215454" y="4367321"/>
              <a:ext cx="761444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noProof="1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SG</a:t>
              </a:r>
              <a:endParaRPr lang="da-DK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Pil: højre 18">
              <a:extLst>
                <a:ext uri="{FF2B5EF4-FFF2-40B4-BE49-F238E27FC236}">
                  <a16:creationId xmlns:a16="http://schemas.microsoft.com/office/drawing/2014/main" id="{FD3837D0-0E72-E169-12E4-69B9823BCD78}"/>
                </a:ext>
              </a:extLst>
            </p:cNvPr>
            <p:cNvSpPr/>
            <p:nvPr/>
          </p:nvSpPr>
          <p:spPr>
            <a:xfrm rot="16200000">
              <a:off x="1526147" y="4608394"/>
              <a:ext cx="140058" cy="693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350"/>
            </a:p>
          </p:txBody>
        </p:sp>
        <p:sp>
          <p:nvSpPr>
            <p:cNvPr id="20" name="Pil: højre 19">
              <a:extLst>
                <a:ext uri="{FF2B5EF4-FFF2-40B4-BE49-F238E27FC236}">
                  <a16:creationId xmlns:a16="http://schemas.microsoft.com/office/drawing/2014/main" id="{33C528C7-6389-E281-7480-8DBD813DC719}"/>
                </a:ext>
              </a:extLst>
            </p:cNvPr>
            <p:cNvSpPr/>
            <p:nvPr/>
          </p:nvSpPr>
          <p:spPr>
            <a:xfrm rot="16200000">
              <a:off x="2666732" y="4608393"/>
              <a:ext cx="140058" cy="693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350"/>
            </a:p>
          </p:txBody>
        </p:sp>
        <p:sp>
          <p:nvSpPr>
            <p:cNvPr id="21" name="Pil: højre 20">
              <a:extLst>
                <a:ext uri="{FF2B5EF4-FFF2-40B4-BE49-F238E27FC236}">
                  <a16:creationId xmlns:a16="http://schemas.microsoft.com/office/drawing/2014/main" id="{1331454A-CF56-8AFD-B7AD-EC2FF4C0E324}"/>
                </a:ext>
              </a:extLst>
            </p:cNvPr>
            <p:cNvSpPr/>
            <p:nvPr/>
          </p:nvSpPr>
          <p:spPr>
            <a:xfrm rot="16200000">
              <a:off x="5013518" y="4604057"/>
              <a:ext cx="140058" cy="693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350"/>
            </a:p>
          </p:txBody>
        </p:sp>
        <p:sp>
          <p:nvSpPr>
            <p:cNvPr id="22" name="Pil: højre 21">
              <a:extLst>
                <a:ext uri="{FF2B5EF4-FFF2-40B4-BE49-F238E27FC236}">
                  <a16:creationId xmlns:a16="http://schemas.microsoft.com/office/drawing/2014/main" id="{4B7476FF-9A69-D5E2-D7C5-4C26E695C471}"/>
                </a:ext>
              </a:extLst>
            </p:cNvPr>
            <p:cNvSpPr/>
            <p:nvPr/>
          </p:nvSpPr>
          <p:spPr>
            <a:xfrm rot="16200000">
              <a:off x="7433291" y="4604916"/>
              <a:ext cx="140058" cy="693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350"/>
            </a:p>
          </p:txBody>
        </p:sp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11A278DE-2154-837F-DA79-E42ABE2AA812}"/>
                </a:ext>
              </a:extLst>
            </p:cNvPr>
            <p:cNvSpPr txBox="1"/>
            <p:nvPr/>
          </p:nvSpPr>
          <p:spPr>
            <a:xfrm>
              <a:off x="2367499" y="4360109"/>
              <a:ext cx="761444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noProof="1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OS</a:t>
              </a:r>
              <a:endParaRPr lang="da-DK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CABB8119-A066-C08D-EFDB-2CC58E7BECFD}"/>
                </a:ext>
              </a:extLst>
            </p:cNvPr>
            <p:cNvSpPr txBox="1"/>
            <p:nvPr/>
          </p:nvSpPr>
          <p:spPr>
            <a:xfrm>
              <a:off x="4727718" y="4360109"/>
              <a:ext cx="761444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noProof="1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SSG</a:t>
              </a:r>
              <a:endParaRPr lang="da-DK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DE2406AB-0530-7DD6-02B2-E85C4E646A85}"/>
                </a:ext>
              </a:extLst>
            </p:cNvPr>
            <p:cNvSpPr txBox="1"/>
            <p:nvPr/>
          </p:nvSpPr>
          <p:spPr>
            <a:xfrm>
              <a:off x="7157260" y="4363392"/>
              <a:ext cx="761444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noProof="1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CSG</a:t>
              </a:r>
              <a:endParaRPr lang="da-DK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Pil: vinkel 27">
              <a:extLst>
                <a:ext uri="{FF2B5EF4-FFF2-40B4-BE49-F238E27FC236}">
                  <a16:creationId xmlns:a16="http://schemas.microsoft.com/office/drawing/2014/main" id="{C88FBBB5-3D00-48DB-05B2-068E52B97C8E}"/>
                </a:ext>
              </a:extLst>
            </p:cNvPr>
            <p:cNvSpPr/>
            <p:nvPr/>
          </p:nvSpPr>
          <p:spPr>
            <a:xfrm>
              <a:off x="1038719" y="4786916"/>
              <a:ext cx="284146" cy="88150"/>
            </a:xfrm>
            <a:prstGeom prst="chevron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endParaRPr lang="da-DK" sz="21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Pil: vinkel 28">
              <a:extLst>
                <a:ext uri="{FF2B5EF4-FFF2-40B4-BE49-F238E27FC236}">
                  <a16:creationId xmlns:a16="http://schemas.microsoft.com/office/drawing/2014/main" id="{BD5364A8-36BA-E2F9-77CB-A107C4CBF82B}"/>
                </a:ext>
              </a:extLst>
            </p:cNvPr>
            <p:cNvSpPr/>
            <p:nvPr/>
          </p:nvSpPr>
          <p:spPr>
            <a:xfrm>
              <a:off x="1879288" y="4787873"/>
              <a:ext cx="612362" cy="81967"/>
            </a:xfrm>
            <a:prstGeom prst="chevron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endParaRPr lang="da-DK" sz="21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0" name="Pil: vinkel 29">
              <a:extLst>
                <a:ext uri="{FF2B5EF4-FFF2-40B4-BE49-F238E27FC236}">
                  <a16:creationId xmlns:a16="http://schemas.microsoft.com/office/drawing/2014/main" id="{C6EAE9AB-39AD-4D47-9C5B-FB421BF09A42}"/>
                </a:ext>
              </a:extLst>
            </p:cNvPr>
            <p:cNvSpPr/>
            <p:nvPr/>
          </p:nvSpPr>
          <p:spPr>
            <a:xfrm>
              <a:off x="3066796" y="4789202"/>
              <a:ext cx="1655969" cy="85863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endParaRPr lang="da-DK" sz="21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Pil: vinkel 30">
              <a:extLst>
                <a:ext uri="{FF2B5EF4-FFF2-40B4-BE49-F238E27FC236}">
                  <a16:creationId xmlns:a16="http://schemas.microsoft.com/office/drawing/2014/main" id="{9D541816-4D83-762D-C48C-2B1732D1527F}"/>
                </a:ext>
              </a:extLst>
            </p:cNvPr>
            <p:cNvSpPr/>
            <p:nvPr/>
          </p:nvSpPr>
          <p:spPr>
            <a:xfrm>
              <a:off x="5421765" y="4795669"/>
              <a:ext cx="1735178" cy="74171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endParaRPr lang="da-DK" sz="21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8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5ED06-DF67-5BF4-DC99-555842949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90BD64F-DD26-4E37-DE17-460AADB60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42585AEB-1B76-0DBD-E800-CFEAC539AAC2}"/>
                  </a:ext>
                </a:extLst>
              </p14:cNvPr>
              <p14:cNvContentPartPr/>
              <p14:nvPr/>
            </p14:nvContentPartPr>
            <p14:xfrm>
              <a:off x="1999046" y="2261681"/>
              <a:ext cx="20160" cy="3492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32779677-C392-5AD9-DA74-7D6D8CC4D2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3926" y="2246201"/>
                <a:ext cx="50760" cy="65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kstfelt 2">
            <a:extLst>
              <a:ext uri="{FF2B5EF4-FFF2-40B4-BE49-F238E27FC236}">
                <a16:creationId xmlns:a16="http://schemas.microsoft.com/office/drawing/2014/main" id="{E143BAC6-C4D6-AA82-BE58-B8B30DDA784B}"/>
              </a:ext>
            </a:extLst>
          </p:cNvPr>
          <p:cNvSpPr txBox="1"/>
          <p:nvPr/>
        </p:nvSpPr>
        <p:spPr>
          <a:xfrm>
            <a:off x="0" y="395186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6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Spørgsmål</a:t>
            </a:r>
          </a:p>
        </p:txBody>
      </p:sp>
    </p:spTree>
    <p:extLst>
      <p:ext uri="{BB962C8B-B14F-4D97-AF65-F5344CB8AC3E}">
        <p14:creationId xmlns:p14="http://schemas.microsoft.com/office/powerpoint/2010/main" val="1475350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rsvarsministeri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25000"/>
          </a:lnSpc>
          <a:defRPr sz="12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5000"/>
          </a:lnSpc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9" id="{CF226158-FFCF-2C4F-A0EF-46A8623B720F}" vid="{DD824CA8-8AC0-954E-9839-2AC24BD4B67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f7b3615-e28e-4380-a71e-32f77164c5e8">MWAMDEW5PTRF-1345-16</_dlc_DocId>
    <_dlc_DocIdUrl xmlns="ef7b3615-e28e-4380-a71e-32f77164c5e8">
      <Url>http://team.msp.forsvaret.fiin.dk/sites/Luftoperation/N/_layouts/DocIdRedir.aspx?ID=MWAMDEW5PTRF-1345-16</Url>
      <Description>MWAMDEW5PTRF-1345-16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F37502BA085794180465B154F5E5E75" ma:contentTypeVersion="9" ma:contentTypeDescription="Opret et nyt dokument." ma:contentTypeScope="" ma:versionID="cdaf3bf50d63fc669f11457e2090503a">
  <xsd:schema xmlns:xsd="http://www.w3.org/2001/XMLSchema" xmlns:xs="http://www.w3.org/2001/XMLSchema" xmlns:p="http://schemas.microsoft.com/office/2006/metadata/properties" xmlns:ns2="ef7b3615-e28e-4380-a71e-32f77164c5e8" targetNamespace="http://schemas.microsoft.com/office/2006/metadata/properties" ma:root="true" ma:fieldsID="31bad86df2ff125e747bdd3637313b47" ns2:_="">
    <xsd:import namespace="ef7b3615-e28e-4380-a71e-32f77164c5e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b3615-e28e-4380-a71e-32f77164c5e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titus xmlns="http://schemas.titus.com/TitusProperties/">
  <TitusGUID xmlns="">d2f51949-ef82-4fed-8991-373e61e0c62f</TitusGUID>
  <TitusMetadata xmlns="">eyJucyI6IlxcXFxmb3JzdmFyZXQuZmlpbi5ka1xcTkVUTE9HT05cXFRpdHVzXFxUSVRVU0NvbmZpZ0ZpbGUudGNwZyIsInByb3BzIjpbeyJuIjoiS2xhc3NpZmlrYXRpb24iLCJ2YWxzIjpbeyJ2YWx1ZSI6IklLS0UgS0xBU1NJRklDRVJFVCJ9XX0seyJuIjoiTWFlcmtuaW5nIiwidmFscyI6W119XX0=</TitusMetadata>
</titus>
</file>

<file path=customXml/itemProps1.xml><?xml version="1.0" encoding="utf-8"?>
<ds:datastoreItem xmlns:ds="http://schemas.openxmlformats.org/officeDocument/2006/customXml" ds:itemID="{63A4B9E9-B0E1-4824-9EAA-A253CC123D8E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ef7b3615-e28e-4380-a71e-32f77164c5e8"/>
  </ds:schemaRefs>
</ds:datastoreItem>
</file>

<file path=customXml/itemProps2.xml><?xml version="1.0" encoding="utf-8"?>
<ds:datastoreItem xmlns:ds="http://schemas.openxmlformats.org/officeDocument/2006/customXml" ds:itemID="{292F5D5A-EC5F-47EE-AB32-A4EE163FE1E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0CA612A-679F-483A-AA64-7C81CF3A0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7b3615-e28e-4380-a71e-32f77164c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0402036-F28C-4AE5-BAD0-BCD09AF6F97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C678122-D461-4BC5-854E-41F9CB19EE5E}">
  <ds:schemaRefs>
    <ds:schemaRef ds:uri="http://schemas.titus.com/TitusProperties/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11416</TotalTime>
  <Words>585</Words>
  <Application>Microsoft Office PowerPoint</Application>
  <PresentationFormat>Skærmshow (16:9)</PresentationFormat>
  <Paragraphs>70</Paragraphs>
  <Slides>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1" baseType="lpstr">
      <vt:lpstr>Arial</vt:lpstr>
      <vt:lpstr>Bahnschrift Light Condensed</vt:lpstr>
      <vt:lpstr>Calibri</vt:lpstr>
      <vt:lpstr>Verdana</vt:lpstr>
      <vt:lpstr>Wingdings</vt:lpstr>
      <vt:lpstr>Blank</vt:lpstr>
      <vt:lpstr>PowerPoint-præsentation</vt:lpstr>
      <vt:lpstr>PowerPoint-præsentation</vt:lpstr>
      <vt:lpstr>PowerPoint-præsentation</vt:lpstr>
      <vt:lpstr>Befalingsmandsuddannelse i Flyvevåbnet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jej@kontrapunkt.com</dc:creator>
  <cp:lastModifiedBy>FKO-F-FLVCSG Venø, Kristian</cp:lastModifiedBy>
  <cp:revision>360</cp:revision>
  <cp:lastPrinted>2024-09-09T15:30:56Z</cp:lastPrinted>
  <dcterms:created xsi:type="dcterms:W3CDTF">2018-03-09T15:31:30Z</dcterms:created>
  <dcterms:modified xsi:type="dcterms:W3CDTF">2025-01-31T06:48:39Z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0x010100CF37502BA085794180465B154F5E5E75</vt:lpwstr>
  </property>
  <property fmtid="{D5CDD505-2E9C-101B-9397-08002B2CF9AE}" pid="4" name="TitusGUID">
    <vt:lpwstr>d2f51949-ef82-4fed-8991-373e61e0c62f</vt:lpwstr>
  </property>
  <property fmtid="{D5CDD505-2E9C-101B-9397-08002B2CF9AE}" pid="5" name="Klassifikation">
    <vt:lpwstr>IKKE KLASSIFICERET</vt:lpwstr>
  </property>
  <property fmtid="{D5CDD505-2E9C-101B-9397-08002B2CF9AE}" pid="6" name="Maerkning">
    <vt:lpwstr/>
  </property>
  <property fmtid="{D5CDD505-2E9C-101B-9397-08002B2CF9AE}" pid="7" name="_dlc_DocIdItemGuid">
    <vt:lpwstr>c5984a59-d197-4996-8edb-fdedb99574c2</vt:lpwstr>
  </property>
</Properties>
</file>