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818" r:id="rId3"/>
    <p:sldMasterId id="2147483930" r:id="rId4"/>
    <p:sldMasterId id="2147483832" r:id="rId5"/>
    <p:sldMasterId id="2147483874" r:id="rId6"/>
    <p:sldMasterId id="2147483888" r:id="rId7"/>
    <p:sldMasterId id="2147483902" r:id="rId8"/>
    <p:sldMasterId id="2147483916" r:id="rId9"/>
    <p:sldMasterId id="2147483860" r:id="rId10"/>
  </p:sldMasterIdLst>
  <p:notesMasterIdLst>
    <p:notesMasterId r:id="rId19"/>
  </p:notesMasterIdLst>
  <p:handoutMasterIdLst>
    <p:handoutMasterId r:id="rId20"/>
  </p:handoutMasterIdLst>
  <p:sldIdLst>
    <p:sldId id="262" r:id="rId11"/>
    <p:sldId id="273" r:id="rId12"/>
    <p:sldId id="274" r:id="rId13"/>
    <p:sldId id="286" r:id="rId14"/>
    <p:sldId id="278" r:id="rId15"/>
    <p:sldId id="289" r:id="rId16"/>
    <p:sldId id="287" r:id="rId17"/>
    <p:sldId id="271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5">
          <p15:clr>
            <a:srgbClr val="A4A3A4"/>
          </p15:clr>
        </p15:guide>
        <p15:guide id="2" orient="horz" pos="3786">
          <p15:clr>
            <a:srgbClr val="A4A3A4"/>
          </p15:clr>
        </p15:guide>
        <p15:guide id="3" orient="horz" pos="1468">
          <p15:clr>
            <a:srgbClr val="A4A3A4"/>
          </p15:clr>
        </p15:guide>
        <p15:guide id="4" pos="477">
          <p15:clr>
            <a:srgbClr val="A4A3A4"/>
          </p15:clr>
        </p15:guide>
        <p15:guide id="5" pos="5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5821E"/>
    <a:srgbClr val="EC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3" autoAdjust="0"/>
    <p:restoredTop sz="94279" autoAdjust="0"/>
  </p:normalViewPr>
  <p:slideViewPr>
    <p:cSldViewPr snapToGrid="0" showGuides="1">
      <p:cViewPr varScale="1">
        <p:scale>
          <a:sx n="88" d="100"/>
          <a:sy n="88" d="100"/>
        </p:scale>
        <p:origin x="1358" y="53"/>
      </p:cViewPr>
      <p:guideLst>
        <p:guide orient="horz" pos="725"/>
        <p:guide orient="horz" pos="3786"/>
        <p:guide orient="horz" pos="1468"/>
        <p:guide pos="477"/>
        <p:guide pos="55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9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77B08-459C-4F4F-9CA8-C84FAE5DDC4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8B1AE2C-DDD6-42EE-B12D-2E002AF1DA66}">
      <dgm:prSet phldrT="[Tekst]"/>
      <dgm:spPr/>
      <dgm:t>
        <a:bodyPr/>
        <a:lstStyle/>
        <a:p>
          <a:r>
            <a:rPr lang="da-DK" dirty="0" smtClean="0"/>
            <a:t>Teoriundervisning</a:t>
          </a:r>
          <a:endParaRPr lang="da-DK" dirty="0"/>
        </a:p>
      </dgm:t>
    </dgm:pt>
    <dgm:pt modelId="{B0B96425-915E-4141-8DE4-4A776F5064F0}" type="parTrans" cxnId="{91940589-FB64-498B-9401-AD91D673C426}">
      <dgm:prSet/>
      <dgm:spPr/>
      <dgm:t>
        <a:bodyPr/>
        <a:lstStyle/>
        <a:p>
          <a:endParaRPr lang="da-DK"/>
        </a:p>
      </dgm:t>
    </dgm:pt>
    <dgm:pt modelId="{463DF428-97CE-4228-BF94-447A74523F42}" type="sibTrans" cxnId="{91940589-FB64-498B-9401-AD91D673C426}">
      <dgm:prSet/>
      <dgm:spPr/>
      <dgm:t>
        <a:bodyPr/>
        <a:lstStyle/>
        <a:p>
          <a:endParaRPr lang="da-DK"/>
        </a:p>
      </dgm:t>
    </dgm:pt>
    <dgm:pt modelId="{0BC8222E-F440-499E-8ABB-5E6A749F3D31}">
      <dgm:prSet phldrT="[Tekst]"/>
      <dgm:spPr/>
      <dgm:t>
        <a:bodyPr/>
        <a:lstStyle/>
        <a:p>
          <a:r>
            <a:rPr lang="da-DK" dirty="0" smtClean="0"/>
            <a:t>Simulationsbaseret træning</a:t>
          </a:r>
          <a:endParaRPr lang="da-DK" dirty="0"/>
        </a:p>
      </dgm:t>
    </dgm:pt>
    <dgm:pt modelId="{AB6F29AD-E744-4769-9EEC-F16A120320B7}" type="parTrans" cxnId="{085B177E-D3AC-4916-BBE4-FB0E251824B1}">
      <dgm:prSet/>
      <dgm:spPr/>
      <dgm:t>
        <a:bodyPr/>
        <a:lstStyle/>
        <a:p>
          <a:endParaRPr lang="da-DK"/>
        </a:p>
      </dgm:t>
    </dgm:pt>
    <dgm:pt modelId="{E228CAE5-78D7-4B0D-8A2F-C782037C2284}" type="sibTrans" cxnId="{085B177E-D3AC-4916-BBE4-FB0E251824B1}">
      <dgm:prSet/>
      <dgm:spPr/>
      <dgm:t>
        <a:bodyPr/>
        <a:lstStyle/>
        <a:p>
          <a:endParaRPr lang="da-DK"/>
        </a:p>
      </dgm:t>
    </dgm:pt>
    <dgm:pt modelId="{58945AE4-6073-4B69-8F55-AD8E0959D1E8}">
      <dgm:prSet phldrT="[Tekst]"/>
      <dgm:spPr/>
      <dgm:t>
        <a:bodyPr/>
        <a:lstStyle/>
        <a:p>
          <a:r>
            <a:rPr lang="da-DK" dirty="0" smtClean="0"/>
            <a:t>Praktiske Øvelser</a:t>
          </a:r>
          <a:endParaRPr lang="da-DK" dirty="0"/>
        </a:p>
      </dgm:t>
    </dgm:pt>
    <dgm:pt modelId="{0AF597DA-BC76-459B-AB88-AD0D18713E84}" type="parTrans" cxnId="{5D4A96CE-1BA9-432E-ADCD-65070E8E9BDF}">
      <dgm:prSet/>
      <dgm:spPr/>
      <dgm:t>
        <a:bodyPr/>
        <a:lstStyle/>
        <a:p>
          <a:endParaRPr lang="da-DK"/>
        </a:p>
      </dgm:t>
    </dgm:pt>
    <dgm:pt modelId="{2814558E-442D-4422-A5E0-3F1A2B5E794F}" type="sibTrans" cxnId="{5D4A96CE-1BA9-432E-ADCD-65070E8E9BDF}">
      <dgm:prSet/>
      <dgm:spPr/>
      <dgm:t>
        <a:bodyPr/>
        <a:lstStyle/>
        <a:p>
          <a:endParaRPr lang="da-DK"/>
        </a:p>
      </dgm:t>
    </dgm:pt>
    <dgm:pt modelId="{3DAE456D-77CD-43C9-A26D-EBC80F6C640A}">
      <dgm:prSet phldrT="[Tekst]"/>
      <dgm:spPr/>
      <dgm:t>
        <a:bodyPr/>
        <a:lstStyle/>
        <a:p>
          <a:r>
            <a:rPr lang="da-DK" dirty="0" smtClean="0"/>
            <a:t>Planspil</a:t>
          </a:r>
          <a:endParaRPr lang="da-DK" dirty="0"/>
        </a:p>
      </dgm:t>
    </dgm:pt>
    <dgm:pt modelId="{3F5122A1-EC45-4CEC-B82E-2FDBFAFC4278}" type="parTrans" cxnId="{AFB0132C-2414-465C-B3EB-C0E9FD2E50CD}">
      <dgm:prSet/>
      <dgm:spPr/>
      <dgm:t>
        <a:bodyPr/>
        <a:lstStyle/>
        <a:p>
          <a:endParaRPr lang="da-DK"/>
        </a:p>
      </dgm:t>
    </dgm:pt>
    <dgm:pt modelId="{FE0FE57C-7D7A-4580-BBC3-9D439DFC9C88}" type="sibTrans" cxnId="{AFB0132C-2414-465C-B3EB-C0E9FD2E50CD}">
      <dgm:prSet/>
      <dgm:spPr/>
      <dgm:t>
        <a:bodyPr/>
        <a:lstStyle/>
        <a:p>
          <a:endParaRPr lang="da-DK"/>
        </a:p>
      </dgm:t>
    </dgm:pt>
    <dgm:pt modelId="{8A321394-A40F-41E4-ABCD-261445DD8268}" type="pres">
      <dgm:prSet presAssocID="{02F77B08-459C-4F4F-9CA8-C84FAE5DDC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CCA2A78-6EBA-482D-BE2B-CF20C8BE3C66}" type="pres">
      <dgm:prSet presAssocID="{48B1AE2C-DDD6-42EE-B12D-2E002AF1DA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E234C8E-E977-4C81-8C20-EF7178C61FCF}" type="pres">
      <dgm:prSet presAssocID="{48B1AE2C-DDD6-42EE-B12D-2E002AF1DA66}" presName="spNode" presStyleCnt="0"/>
      <dgm:spPr/>
    </dgm:pt>
    <dgm:pt modelId="{6E547E04-2F50-428C-AB05-9F49F6CB3199}" type="pres">
      <dgm:prSet presAssocID="{463DF428-97CE-4228-BF94-447A74523F42}" presName="sibTrans" presStyleLbl="sibTrans1D1" presStyleIdx="0" presStyleCnt="4"/>
      <dgm:spPr/>
      <dgm:t>
        <a:bodyPr/>
        <a:lstStyle/>
        <a:p>
          <a:endParaRPr lang="da-DK"/>
        </a:p>
      </dgm:t>
    </dgm:pt>
    <dgm:pt modelId="{34C0EC1D-583C-4893-BF9C-6070FE71E022}" type="pres">
      <dgm:prSet presAssocID="{0BC8222E-F440-499E-8ABB-5E6A749F3D31}" presName="node" presStyleLbl="node1" presStyleIdx="1" presStyleCnt="4" custScaleX="10659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06150E9-4C3D-48B5-8197-AD7DCD87DB87}" type="pres">
      <dgm:prSet presAssocID="{0BC8222E-F440-499E-8ABB-5E6A749F3D31}" presName="spNode" presStyleCnt="0"/>
      <dgm:spPr/>
    </dgm:pt>
    <dgm:pt modelId="{7F3B9FAE-B526-4755-8C4F-0C96B782F852}" type="pres">
      <dgm:prSet presAssocID="{E228CAE5-78D7-4B0D-8A2F-C782037C2284}" presName="sibTrans" presStyleLbl="sibTrans1D1" presStyleIdx="1" presStyleCnt="4"/>
      <dgm:spPr/>
      <dgm:t>
        <a:bodyPr/>
        <a:lstStyle/>
        <a:p>
          <a:endParaRPr lang="da-DK"/>
        </a:p>
      </dgm:t>
    </dgm:pt>
    <dgm:pt modelId="{05D7885C-0B8B-49A7-A719-54560FB21D2E}" type="pres">
      <dgm:prSet presAssocID="{58945AE4-6073-4B69-8F55-AD8E0959D1E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F48C6DE-6BE8-45C3-8F3B-8A5DC47B67E9}" type="pres">
      <dgm:prSet presAssocID="{58945AE4-6073-4B69-8F55-AD8E0959D1E8}" presName="spNode" presStyleCnt="0"/>
      <dgm:spPr/>
    </dgm:pt>
    <dgm:pt modelId="{2E84F72F-3C97-467B-A480-78B653124779}" type="pres">
      <dgm:prSet presAssocID="{2814558E-442D-4422-A5E0-3F1A2B5E794F}" presName="sibTrans" presStyleLbl="sibTrans1D1" presStyleIdx="2" presStyleCnt="4"/>
      <dgm:spPr/>
      <dgm:t>
        <a:bodyPr/>
        <a:lstStyle/>
        <a:p>
          <a:endParaRPr lang="da-DK"/>
        </a:p>
      </dgm:t>
    </dgm:pt>
    <dgm:pt modelId="{B614AB23-307D-4D06-B098-36C39D2ADEA8}" type="pres">
      <dgm:prSet presAssocID="{3DAE456D-77CD-43C9-A26D-EBC80F6C64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5BF6F3E-090D-4802-9E3A-403D33FB3774}" type="pres">
      <dgm:prSet presAssocID="{3DAE456D-77CD-43C9-A26D-EBC80F6C640A}" presName="spNode" presStyleCnt="0"/>
      <dgm:spPr/>
    </dgm:pt>
    <dgm:pt modelId="{7B8C021B-7239-4B9C-9E3E-F4C7D47ED234}" type="pres">
      <dgm:prSet presAssocID="{FE0FE57C-7D7A-4580-BBC3-9D439DFC9C88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F98B2DEE-1FAF-4809-9DE8-F3A6281E524C}" type="presOf" srcId="{3DAE456D-77CD-43C9-A26D-EBC80F6C640A}" destId="{B614AB23-307D-4D06-B098-36C39D2ADEA8}" srcOrd="0" destOrd="0" presId="urn:microsoft.com/office/officeart/2005/8/layout/cycle6"/>
    <dgm:cxn modelId="{5D4A96CE-1BA9-432E-ADCD-65070E8E9BDF}" srcId="{02F77B08-459C-4F4F-9CA8-C84FAE5DDC48}" destId="{58945AE4-6073-4B69-8F55-AD8E0959D1E8}" srcOrd="2" destOrd="0" parTransId="{0AF597DA-BC76-459B-AB88-AD0D18713E84}" sibTransId="{2814558E-442D-4422-A5E0-3F1A2B5E794F}"/>
    <dgm:cxn modelId="{C323BADB-7D2B-4C7A-8DA5-725ADFD1A25D}" type="presOf" srcId="{FE0FE57C-7D7A-4580-BBC3-9D439DFC9C88}" destId="{7B8C021B-7239-4B9C-9E3E-F4C7D47ED234}" srcOrd="0" destOrd="0" presId="urn:microsoft.com/office/officeart/2005/8/layout/cycle6"/>
    <dgm:cxn modelId="{659FD4E4-3C61-4F38-8A0D-C57260C65F7F}" type="presOf" srcId="{463DF428-97CE-4228-BF94-447A74523F42}" destId="{6E547E04-2F50-428C-AB05-9F49F6CB3199}" srcOrd="0" destOrd="0" presId="urn:microsoft.com/office/officeart/2005/8/layout/cycle6"/>
    <dgm:cxn modelId="{951744E0-FDF6-4F8B-8B47-A5BEA5AF0C4B}" type="presOf" srcId="{48B1AE2C-DDD6-42EE-B12D-2E002AF1DA66}" destId="{CCCA2A78-6EBA-482D-BE2B-CF20C8BE3C66}" srcOrd="0" destOrd="0" presId="urn:microsoft.com/office/officeart/2005/8/layout/cycle6"/>
    <dgm:cxn modelId="{14FEAA1C-8190-4B3A-9BB8-1FDFAF5FC64D}" type="presOf" srcId="{E228CAE5-78D7-4B0D-8A2F-C782037C2284}" destId="{7F3B9FAE-B526-4755-8C4F-0C96B782F852}" srcOrd="0" destOrd="0" presId="urn:microsoft.com/office/officeart/2005/8/layout/cycle6"/>
    <dgm:cxn modelId="{91940589-FB64-498B-9401-AD91D673C426}" srcId="{02F77B08-459C-4F4F-9CA8-C84FAE5DDC48}" destId="{48B1AE2C-DDD6-42EE-B12D-2E002AF1DA66}" srcOrd="0" destOrd="0" parTransId="{B0B96425-915E-4141-8DE4-4A776F5064F0}" sibTransId="{463DF428-97CE-4228-BF94-447A74523F42}"/>
    <dgm:cxn modelId="{085B177E-D3AC-4916-BBE4-FB0E251824B1}" srcId="{02F77B08-459C-4F4F-9CA8-C84FAE5DDC48}" destId="{0BC8222E-F440-499E-8ABB-5E6A749F3D31}" srcOrd="1" destOrd="0" parTransId="{AB6F29AD-E744-4769-9EEC-F16A120320B7}" sibTransId="{E228CAE5-78D7-4B0D-8A2F-C782037C2284}"/>
    <dgm:cxn modelId="{5761DE64-EDD1-4A39-8273-14CF124FC7F0}" type="presOf" srcId="{2814558E-442D-4422-A5E0-3F1A2B5E794F}" destId="{2E84F72F-3C97-467B-A480-78B653124779}" srcOrd="0" destOrd="0" presId="urn:microsoft.com/office/officeart/2005/8/layout/cycle6"/>
    <dgm:cxn modelId="{8DEDA49D-94BF-43FB-9DDC-04910F80005A}" type="presOf" srcId="{58945AE4-6073-4B69-8F55-AD8E0959D1E8}" destId="{05D7885C-0B8B-49A7-A719-54560FB21D2E}" srcOrd="0" destOrd="0" presId="urn:microsoft.com/office/officeart/2005/8/layout/cycle6"/>
    <dgm:cxn modelId="{0E187C2F-A7F8-4A53-A40D-9C7B1726BEEE}" type="presOf" srcId="{0BC8222E-F440-499E-8ABB-5E6A749F3D31}" destId="{34C0EC1D-583C-4893-BF9C-6070FE71E022}" srcOrd="0" destOrd="0" presId="urn:microsoft.com/office/officeart/2005/8/layout/cycle6"/>
    <dgm:cxn modelId="{AFB0132C-2414-465C-B3EB-C0E9FD2E50CD}" srcId="{02F77B08-459C-4F4F-9CA8-C84FAE5DDC48}" destId="{3DAE456D-77CD-43C9-A26D-EBC80F6C640A}" srcOrd="3" destOrd="0" parTransId="{3F5122A1-EC45-4CEC-B82E-2FDBFAFC4278}" sibTransId="{FE0FE57C-7D7A-4580-BBC3-9D439DFC9C88}"/>
    <dgm:cxn modelId="{0A410BE4-262B-4518-A2ED-636B46173F0A}" type="presOf" srcId="{02F77B08-459C-4F4F-9CA8-C84FAE5DDC48}" destId="{8A321394-A40F-41E4-ABCD-261445DD8268}" srcOrd="0" destOrd="0" presId="urn:microsoft.com/office/officeart/2005/8/layout/cycle6"/>
    <dgm:cxn modelId="{AA786EF4-0E7C-4D68-826F-FD1F19FF519C}" type="presParOf" srcId="{8A321394-A40F-41E4-ABCD-261445DD8268}" destId="{CCCA2A78-6EBA-482D-BE2B-CF20C8BE3C66}" srcOrd="0" destOrd="0" presId="urn:microsoft.com/office/officeart/2005/8/layout/cycle6"/>
    <dgm:cxn modelId="{FAF8F603-7D42-4B2B-B93C-40D3628E41A7}" type="presParOf" srcId="{8A321394-A40F-41E4-ABCD-261445DD8268}" destId="{5E234C8E-E977-4C81-8C20-EF7178C61FCF}" srcOrd="1" destOrd="0" presId="urn:microsoft.com/office/officeart/2005/8/layout/cycle6"/>
    <dgm:cxn modelId="{3E35E884-B930-4896-83E2-7658B51BCE3F}" type="presParOf" srcId="{8A321394-A40F-41E4-ABCD-261445DD8268}" destId="{6E547E04-2F50-428C-AB05-9F49F6CB3199}" srcOrd="2" destOrd="0" presId="urn:microsoft.com/office/officeart/2005/8/layout/cycle6"/>
    <dgm:cxn modelId="{454C3DD0-3B6F-4533-80C0-266610CE9225}" type="presParOf" srcId="{8A321394-A40F-41E4-ABCD-261445DD8268}" destId="{34C0EC1D-583C-4893-BF9C-6070FE71E022}" srcOrd="3" destOrd="0" presId="urn:microsoft.com/office/officeart/2005/8/layout/cycle6"/>
    <dgm:cxn modelId="{9C243CEA-4C6A-4C00-BD47-648537DFB330}" type="presParOf" srcId="{8A321394-A40F-41E4-ABCD-261445DD8268}" destId="{006150E9-4C3D-48B5-8197-AD7DCD87DB87}" srcOrd="4" destOrd="0" presId="urn:microsoft.com/office/officeart/2005/8/layout/cycle6"/>
    <dgm:cxn modelId="{5FD986C0-9981-4C83-B0B3-598EEEF83CCF}" type="presParOf" srcId="{8A321394-A40F-41E4-ABCD-261445DD8268}" destId="{7F3B9FAE-B526-4755-8C4F-0C96B782F852}" srcOrd="5" destOrd="0" presId="urn:microsoft.com/office/officeart/2005/8/layout/cycle6"/>
    <dgm:cxn modelId="{A6BBBFA3-3142-4C75-BFED-51B39B18AE98}" type="presParOf" srcId="{8A321394-A40F-41E4-ABCD-261445DD8268}" destId="{05D7885C-0B8B-49A7-A719-54560FB21D2E}" srcOrd="6" destOrd="0" presId="urn:microsoft.com/office/officeart/2005/8/layout/cycle6"/>
    <dgm:cxn modelId="{9E9E2798-40A1-4DF2-9019-6AC1342F946F}" type="presParOf" srcId="{8A321394-A40F-41E4-ABCD-261445DD8268}" destId="{2F48C6DE-6BE8-45C3-8F3B-8A5DC47B67E9}" srcOrd="7" destOrd="0" presId="urn:microsoft.com/office/officeart/2005/8/layout/cycle6"/>
    <dgm:cxn modelId="{A525511C-A71E-4473-9E5C-915FBD88A385}" type="presParOf" srcId="{8A321394-A40F-41E4-ABCD-261445DD8268}" destId="{2E84F72F-3C97-467B-A480-78B653124779}" srcOrd="8" destOrd="0" presId="urn:microsoft.com/office/officeart/2005/8/layout/cycle6"/>
    <dgm:cxn modelId="{AA2E1F88-2ACA-47F4-A911-044CAD311672}" type="presParOf" srcId="{8A321394-A40F-41E4-ABCD-261445DD8268}" destId="{B614AB23-307D-4D06-B098-36C39D2ADEA8}" srcOrd="9" destOrd="0" presId="urn:microsoft.com/office/officeart/2005/8/layout/cycle6"/>
    <dgm:cxn modelId="{19018455-BE45-4654-AE1E-D0CFE2B8841F}" type="presParOf" srcId="{8A321394-A40F-41E4-ABCD-261445DD8268}" destId="{75BF6F3E-090D-4802-9E3A-403D33FB3774}" srcOrd="10" destOrd="0" presId="urn:microsoft.com/office/officeart/2005/8/layout/cycle6"/>
    <dgm:cxn modelId="{C3DA4361-95F4-4B5C-8F7A-CFA180EF01D2}" type="presParOf" srcId="{8A321394-A40F-41E4-ABCD-261445DD8268}" destId="{7B8C021B-7239-4B9C-9E3E-F4C7D47ED23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A2A78-6EBA-482D-BE2B-CF20C8BE3C66}">
      <dsp:nvSpPr>
        <dsp:cNvPr id="0" name=""/>
        <dsp:cNvSpPr/>
      </dsp:nvSpPr>
      <dsp:spPr>
        <a:xfrm>
          <a:off x="2297780" y="17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Teoriundervisning</a:t>
          </a:r>
          <a:endParaRPr lang="da-DK" sz="1100" kern="1200" dirty="0"/>
        </a:p>
      </dsp:txBody>
      <dsp:txXfrm>
        <a:off x="2343870" y="46264"/>
        <a:ext cx="1360382" cy="851985"/>
      </dsp:txXfrm>
    </dsp:sp>
    <dsp:sp modelId="{6E547E04-2F50-428C-AB05-9F49F6CB3199}">
      <dsp:nvSpPr>
        <dsp:cNvPr id="0" name=""/>
        <dsp:cNvSpPr/>
      </dsp:nvSpPr>
      <dsp:spPr>
        <a:xfrm>
          <a:off x="1464318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0EC1D-583C-4893-BF9C-6070FE71E022}">
      <dsp:nvSpPr>
        <dsp:cNvPr id="0" name=""/>
        <dsp:cNvSpPr/>
      </dsp:nvSpPr>
      <dsp:spPr>
        <a:xfrm>
          <a:off x="3809646" y="1559917"/>
          <a:ext cx="1548315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Simulationsbaseret træning</a:t>
          </a:r>
          <a:endParaRPr lang="da-DK" sz="1100" kern="1200" dirty="0"/>
        </a:p>
      </dsp:txBody>
      <dsp:txXfrm>
        <a:off x="3855736" y="1606007"/>
        <a:ext cx="1456135" cy="851985"/>
      </dsp:txXfrm>
    </dsp:sp>
    <dsp:sp modelId="{7F3B9FAE-B526-4755-8C4F-0C96B782F852}">
      <dsp:nvSpPr>
        <dsp:cNvPr id="0" name=""/>
        <dsp:cNvSpPr/>
      </dsp:nvSpPr>
      <dsp:spPr>
        <a:xfrm>
          <a:off x="1464318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7885C-0B8B-49A7-A719-54560FB21D2E}">
      <dsp:nvSpPr>
        <dsp:cNvPr id="0" name=""/>
        <dsp:cNvSpPr/>
      </dsp:nvSpPr>
      <dsp:spPr>
        <a:xfrm>
          <a:off x="2297780" y="3119659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Praktiske Øvelser</a:t>
          </a:r>
          <a:endParaRPr lang="da-DK" sz="1100" kern="1200" dirty="0"/>
        </a:p>
      </dsp:txBody>
      <dsp:txXfrm>
        <a:off x="2343870" y="3165749"/>
        <a:ext cx="1360382" cy="851985"/>
      </dsp:txXfrm>
    </dsp:sp>
    <dsp:sp modelId="{2E84F72F-3C97-467B-A480-78B653124779}">
      <dsp:nvSpPr>
        <dsp:cNvPr id="0" name=""/>
        <dsp:cNvSpPr/>
      </dsp:nvSpPr>
      <dsp:spPr>
        <a:xfrm>
          <a:off x="1464318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4AB23-307D-4D06-B098-36C39D2ADEA8}">
      <dsp:nvSpPr>
        <dsp:cNvPr id="0" name=""/>
        <dsp:cNvSpPr/>
      </dsp:nvSpPr>
      <dsp:spPr>
        <a:xfrm>
          <a:off x="738037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Planspil</a:t>
          </a:r>
          <a:endParaRPr lang="da-DK" sz="1100" kern="1200" dirty="0"/>
        </a:p>
      </dsp:txBody>
      <dsp:txXfrm>
        <a:off x="784127" y="1606007"/>
        <a:ext cx="1360382" cy="851985"/>
      </dsp:txXfrm>
    </dsp:sp>
    <dsp:sp modelId="{7B8C021B-7239-4B9C-9E3E-F4C7D47ED234}">
      <dsp:nvSpPr>
        <dsp:cNvPr id="0" name=""/>
        <dsp:cNvSpPr/>
      </dsp:nvSpPr>
      <dsp:spPr>
        <a:xfrm>
          <a:off x="1464318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292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Front">
            <a:extLst>
              <a:ext uri="{FF2B5EF4-FFF2-40B4-BE49-F238E27FC236}">
                <a16:creationId xmlns:a16="http://schemas.microsoft.com/office/drawing/2014/main" id="{BA5E6EFA-9B07-49C8-B884-DF7EAD795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8"/>
            <a:ext cx="3615474" cy="571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4280542"/>
            <a:ext cx="7815826" cy="533992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6F178CE7-A784-4DCB-9171-A44BA951C34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03844EBE-1ABC-4453-B6AF-472717C61E7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7EDA9C85-57AD-4B90-87F6-C82071D01B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834C3E32-1ACF-4DF8-8D54-49E6F9EDC55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1021AFA1-6C18-4DC8-935F-2CE24B23D6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B155E386-CCB3-4A43-BD3C-BFC1D292B76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:a16="http://schemas.microsoft.com/office/drawing/2014/main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C965101-824B-46B8-B787-E0FA0B0F212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927F0AB2-1E29-4FB8-9C57-EFE27DDAE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AC185DF8-B925-467E-8DFE-2A943BA2B6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C1A2B780-F411-4A8E-9FCC-C94402B287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1A8F7B64-E132-4EDE-82AF-181F0687AE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23D8E2DC-1B2F-4C80-9ED0-80CE93220D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E41E074D-8338-4B2B-9826-4A5EE46596C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187C5-745D-4C9B-ACC9-53DCA28E38F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215EF95D-9BB2-43CE-82B5-68005D1CBF7A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3EAB9-B7E5-4462-9E32-CCD7E623AF5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592B-10F9-47A3-B9B1-72D87C1C0B2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75493-097F-40A9-B21D-399CA380A73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44C14D7E-405C-4EB3-82C3-CA2642E99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4" y="146483"/>
            <a:ext cx="25956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 hasCustomPrompt="1"/>
          </p:nvPr>
        </p:nvSpPr>
        <p:spPr>
          <a:xfrm>
            <a:off x="369115" y="914400"/>
            <a:ext cx="8417698" cy="4588778"/>
          </a:xfrm>
        </p:spPr>
        <p:txBody>
          <a:bodyPr tIns="54000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chemeClr val="accent2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F0E8AC15-AB4A-4E61-90B3-9AC0E5F03C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AA3493AE-3692-4854-B27D-F47B69DDB5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607B8C02-C169-4DAF-8A3E-AF67C8D8FC7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5AA0AA3-479A-43C5-A4E0-46390760A4E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0D9335C1-C474-4C66-A1D8-7640EE362CA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961C5EE5-620C-4366-BF13-8935E3AC3B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B9DE-9CBE-40FB-BD80-AF39E9AEC9B0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0CC2B979-C06D-40F8-AB0B-51B3332BC510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9772E-2B85-4EE9-96FD-ADC9CB3FB80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489AD-83B2-4EC3-8355-CB3442D3F7B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55848-40FC-41A7-A79D-9BFE727086E0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07DFEB0C-D634-47D2-A854-1F07EA821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60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>
          <p15:clr>
            <a:srgbClr val="F26B43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537AFBDF-C417-48E0-A1AF-7AE4DA433CF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D2F55C2D-D223-4025-8D48-90996D47EA1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3791201D-673E-4284-BDC9-D6F3386E43E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9" name="Text Placeholder 34">
            <a:extLst>
              <a:ext uri="{FF2B5EF4-FFF2-40B4-BE49-F238E27FC236}">
                <a16:creationId xmlns:a16="http://schemas.microsoft.com/office/drawing/2014/main" id="{CD4F3ED3-EF4B-405F-B56D-2AF350EACC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5C2F1315-8C22-41F9-8120-AAD5791771E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1" name="Text Placeholder 38">
            <a:extLst>
              <a:ext uri="{FF2B5EF4-FFF2-40B4-BE49-F238E27FC236}">
                <a16:creationId xmlns:a16="http://schemas.microsoft.com/office/drawing/2014/main" id="{26E3C202-D3B5-46B7-B772-659DD19FF88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187C5-745D-4C9B-ACC9-53DCA28E38F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A15F995-5B30-49FF-BF3C-435BEEDE43D3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3EAB9-B7E5-4462-9E32-CCD7E623AF5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592B-10F9-47A3-B9B1-72D87C1C0B2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75493-097F-40A9-B21D-399CA380A73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756DD2A-964F-4E7B-A8E7-9097726CD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34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5B93F2D1-38D8-449C-9B82-A14567FEAC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30A6F177-DC1A-4949-B6CB-04A1EB23B1E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161F6117-1284-4200-88DC-68B4B12A688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3D40903C-7F2F-40B1-B489-95A84089A78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BB462FCA-401E-4290-8827-3172DBF263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D14AA937-BE5D-4AC5-B440-B0DA21031C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065E-F871-4B7F-BB36-2381EC6B673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F65D643E-A662-4CB5-A489-6982851A61B8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C357-568B-4D29-B45A-00167E06F06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75F5-E697-4CE1-AB06-6FA66C20113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9ABAF-A68E-4D8E-9938-F8390B76A339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16387BBD-4B21-4EFA-9CFD-8EDF8AEE1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79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0286" y="5332453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gadeadresse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284" y="5444780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postnummer og by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284" y="5759464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0283" y="5870653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e-mail adresse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283" y="59783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 err="1"/>
              <a:t>Indæt</a:t>
            </a:r>
            <a:r>
              <a:rPr lang="da-DK" dirty="0"/>
              <a:t> www-adresse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59DCB342-3F90-4610-BB94-4948A14FDA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109C77F1-B48F-4D87-8851-0C18C14DFD7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3B076D1E-3661-4310-88C5-59652FBCA6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72BFBA5D-1779-46E4-88AA-6CE26E44E76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2867DF0C-FE8A-4E8D-8DAE-D1A350C463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0C471DB0-907E-4771-8382-B7EC577DA4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FF85AB-1F70-4E88-8CE5-5D3F5161E749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" name="LogoEnd">
            <a:extLst>
              <a:ext uri="{FF2B5EF4-FFF2-40B4-BE49-F238E27FC236}">
                <a16:creationId xmlns:a16="http://schemas.microsoft.com/office/drawing/2014/main" id="{0CC846C3-FD7B-4ED3-A8C7-A7C466899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34" y="4653650"/>
            <a:ext cx="3506031" cy="5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38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B51806-4EFE-4B6C-8C6D-FBB6DEB8AF53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18E842A9-32E5-47F8-9094-8AC6C06A7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2F9CE-54FE-45FB-A451-0DE7400DDB5D}"/>
              </a:ext>
            </a:extLst>
          </p:cNvPr>
          <p:cNvGrpSpPr/>
          <p:nvPr userDrawn="1"/>
        </p:nvGrpSpPr>
        <p:grpSpPr>
          <a:xfrm>
            <a:off x="755650" y="3901663"/>
            <a:ext cx="3664903" cy="2113206"/>
            <a:chOff x="755650" y="3593856"/>
            <a:chExt cx="3664903" cy="2113206"/>
          </a:xfrm>
        </p:grpSpPr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D9C3500F-700D-4728-B880-90C44EADE71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5650" y="3593856"/>
              <a:ext cx="2944806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9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Indsæt mærke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OBS!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først Myndighed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fanen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og dernæst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Diasmaster,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det øverste layout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Klik til venstre for sidetallet på øverste layout </a:t>
              </a:r>
              <a:b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 fang den hvide boks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Højreklik og vælg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Udskift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billede,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find mærke (.png-fil)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Luk mastervisning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94C1B7-B305-42FF-A42D-60463FAD3A15}"/>
                </a:ext>
              </a:extLst>
            </p:cNvPr>
            <p:cNvGrpSpPr/>
            <p:nvPr userDrawn="1"/>
          </p:nvGrpSpPr>
          <p:grpSpPr>
            <a:xfrm>
              <a:off x="3301886" y="3821514"/>
              <a:ext cx="990005" cy="645919"/>
              <a:chOff x="3710542" y="3551931"/>
              <a:chExt cx="990005" cy="645919"/>
            </a:xfrm>
          </p:grpSpPr>
          <p:pic>
            <p:nvPicPr>
              <p:cNvPr id="41" name="Billede 11">
                <a:extLst>
                  <a:ext uri="{FF2B5EF4-FFF2-40B4-BE49-F238E27FC236}">
                    <a16:creationId xmlns:a16="http://schemas.microsoft.com/office/drawing/2014/main" id="{7749721A-5DFB-4D9A-B945-21A2C98DE53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b="46720"/>
              <a:stretch/>
            </p:blipFill>
            <p:spPr>
              <a:xfrm>
                <a:off x="3753218" y="3570199"/>
                <a:ext cx="893228" cy="627651"/>
              </a:xfrm>
              <a:prstGeom prst="rect">
                <a:avLst/>
              </a:prstGeom>
            </p:spPr>
          </p:pic>
          <p:sp>
            <p:nvSpPr>
              <p:cNvPr id="53" name="Rektangel 12">
                <a:extLst>
                  <a:ext uri="{FF2B5EF4-FFF2-40B4-BE49-F238E27FC236}">
                    <a16:creationId xmlns:a16="http://schemas.microsoft.com/office/drawing/2014/main" id="{0B4544BA-8982-4286-859E-05DE00A47A21}"/>
                  </a:ext>
                </a:extLst>
              </p:cNvPr>
              <p:cNvSpPr/>
              <p:nvPr userDrawn="1"/>
            </p:nvSpPr>
            <p:spPr>
              <a:xfrm>
                <a:off x="3710542" y="3551931"/>
                <a:ext cx="990005" cy="52794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C34C41-B5B5-4D39-8FC1-EE0D8CE08648}"/>
                </a:ext>
              </a:extLst>
            </p:cNvPr>
            <p:cNvGrpSpPr/>
            <p:nvPr userDrawn="1"/>
          </p:nvGrpSpPr>
          <p:grpSpPr>
            <a:xfrm>
              <a:off x="3286085" y="4618544"/>
              <a:ext cx="1134468" cy="494511"/>
              <a:chOff x="3621866" y="4200098"/>
              <a:chExt cx="1134468" cy="494511"/>
            </a:xfrm>
          </p:grpSpPr>
          <p:pic>
            <p:nvPicPr>
              <p:cNvPr id="39" name="Billede 13">
                <a:extLst>
                  <a:ext uri="{FF2B5EF4-FFF2-40B4-BE49-F238E27FC236}">
                    <a16:creationId xmlns:a16="http://schemas.microsoft.com/office/drawing/2014/main" id="{64E6D0E1-9119-4D05-849A-C5000397F20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14162" t="-10959" b="-1"/>
              <a:stretch/>
            </p:blipFill>
            <p:spPr>
              <a:xfrm>
                <a:off x="3621866" y="4200098"/>
                <a:ext cx="1134468" cy="494511"/>
              </a:xfrm>
              <a:prstGeom prst="rect">
                <a:avLst/>
              </a:prstGeom>
            </p:spPr>
          </p:pic>
          <p:sp>
            <p:nvSpPr>
              <p:cNvPr id="40" name="Rektangel 32">
                <a:extLst>
                  <a:ext uri="{FF2B5EF4-FFF2-40B4-BE49-F238E27FC236}">
                    <a16:creationId xmlns:a16="http://schemas.microsoft.com/office/drawing/2014/main" id="{EE5F2A78-959E-4360-9945-9C4BC32E6C6A}"/>
                  </a:ext>
                </a:extLst>
              </p:cNvPr>
              <p:cNvSpPr/>
              <p:nvPr userDrawn="1"/>
            </p:nvSpPr>
            <p:spPr>
              <a:xfrm>
                <a:off x="4090685" y="4200098"/>
                <a:ext cx="472736" cy="48348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5EF6790-DB92-4D28-B766-4E3E18DCB3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5269"/>
            <a:stretch/>
          </p:blipFill>
          <p:spPr>
            <a:xfrm>
              <a:off x="3288538" y="5264166"/>
              <a:ext cx="516090" cy="442896"/>
            </a:xfrm>
            <a:prstGeom prst="rect">
              <a:avLst/>
            </a:prstGeom>
          </p:spPr>
        </p:pic>
      </p:grpSp>
      <p:sp>
        <p:nvSpPr>
          <p:cNvPr id="54" name="Fast overskrift">
            <a:extLst>
              <a:ext uri="{FF2B5EF4-FFF2-40B4-BE49-F238E27FC236}">
                <a16:creationId xmlns:a16="http://schemas.microsoft.com/office/drawing/2014/main" id="{AE91143C-DE65-400D-8182-6D22EE63EBB8}"/>
              </a:ext>
            </a:extLst>
          </p:cNvPr>
          <p:cNvSpPr txBox="1"/>
          <p:nvPr userDrawn="1"/>
        </p:nvSpPr>
        <p:spPr>
          <a:xfrm>
            <a:off x="755649" y="707123"/>
            <a:ext cx="8027989" cy="479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CB0D87F5-2134-4212-BBE2-A50C2D15DF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8958" y="1277680"/>
            <a:ext cx="290812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Myndighed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først alle dias i venstre side (Ctrl+A)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Myndighedsnavn vises ved Mouse-over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tema og vælg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dias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 vises logo og tilhørende temafarver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alle dias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F91C83-8422-411B-B554-E34043E93225}"/>
              </a:ext>
            </a:extLst>
          </p:cNvPr>
          <p:cNvGrpSpPr/>
          <p:nvPr userDrawn="1"/>
        </p:nvGrpSpPr>
        <p:grpSpPr>
          <a:xfrm>
            <a:off x="751322" y="2337671"/>
            <a:ext cx="3476318" cy="327461"/>
            <a:chOff x="121815" y="2003176"/>
            <a:chExt cx="3476318" cy="32746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5DD6D23-6E03-49E1-9DB1-4BC1F3B33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1815" y="2003176"/>
              <a:ext cx="3456994" cy="226621"/>
            </a:xfrm>
            <a:prstGeom prst="rect">
              <a:avLst/>
            </a:prstGeom>
          </p:spPr>
        </p:pic>
        <p:sp>
          <p:nvSpPr>
            <p:cNvPr id="58" name="Tekstfelt 2">
              <a:extLst>
                <a:ext uri="{FF2B5EF4-FFF2-40B4-BE49-F238E27FC236}">
                  <a16:creationId xmlns:a16="http://schemas.microsoft.com/office/drawing/2014/main" id="{B0387092-148D-4620-811D-43CBFA8A227F}"/>
                </a:ext>
              </a:extLst>
            </p:cNvPr>
            <p:cNvSpPr txBox="1"/>
            <p:nvPr userDrawn="1"/>
          </p:nvSpPr>
          <p:spPr>
            <a:xfrm>
              <a:off x="152400" y="2228108"/>
              <a:ext cx="3445733" cy="10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  <a:tabLst>
                  <a:tab pos="374650" algn="l"/>
                  <a:tab pos="762000" algn="l"/>
                  <a:tab pos="1141413" algn="l"/>
                  <a:tab pos="1524000" algn="l"/>
                  <a:tab pos="1911350" algn="l"/>
                  <a:tab pos="2293938" algn="l"/>
                  <a:tab pos="2676525" algn="l"/>
                  <a:tab pos="3059113" algn="l"/>
                </a:tabLst>
              </a:pPr>
              <a:r>
                <a:rPr lang="da-DK" sz="600" dirty="0"/>
                <a:t>FMN	FKO	HJV	BRS	FMI	FPS	FES	FRS	FAUK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00EF0AC6-D212-49CF-868D-1E5C873D3E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14821" y="1757586"/>
            <a:ext cx="489807" cy="18727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0ADDB97-FC17-404E-9207-175D75BB4195}"/>
              </a:ext>
            </a:extLst>
          </p:cNvPr>
          <p:cNvGrpSpPr/>
          <p:nvPr userDrawn="1"/>
        </p:nvGrpSpPr>
        <p:grpSpPr>
          <a:xfrm>
            <a:off x="3024664" y="2828545"/>
            <a:ext cx="1127002" cy="296229"/>
            <a:chOff x="3102472" y="2807695"/>
            <a:chExt cx="1127002" cy="29622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AFD6062-5C98-4A91-816E-F55E772538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5434" r="26633" b="32296"/>
            <a:stretch/>
          </p:blipFill>
          <p:spPr>
            <a:xfrm>
              <a:off x="3102472" y="2807695"/>
              <a:ext cx="1127002" cy="29622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269669B-41D7-4468-A238-9FAFB2A60167}"/>
                </a:ext>
              </a:extLst>
            </p:cNvPr>
            <p:cNvSpPr/>
            <p:nvPr userDrawn="1"/>
          </p:nvSpPr>
          <p:spPr>
            <a:xfrm>
              <a:off x="3156959" y="2822366"/>
              <a:ext cx="723337" cy="14575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GB" sz="1200" noProof="0" dirty="0" err="1"/>
            </a:p>
          </p:txBody>
        </p:sp>
      </p:grpSp>
      <p:sp>
        <p:nvSpPr>
          <p:cNvPr id="63" name="Text Box 3">
            <a:extLst>
              <a:ext uri="{FF2B5EF4-FFF2-40B4-BE49-F238E27FC236}">
                <a16:creationId xmlns:a16="http://schemas.microsoft.com/office/drawing/2014/main" id="{48F8F4E5-D119-4BF7-9CEE-D9DCDDA747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3900461"/>
            <a:ext cx="340739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a-DK" sz="9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mærket bliver meget lille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 skabelonen er designet så indsatte myndighedsmærker bliver maks. 1,17 cm højt og/eller maks. 1,1 cm bredt, svarende til højden på stregen eller at det får plads mellem stregen og dias nr. </a:t>
            </a:r>
            <a:b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 for at sikre et ensartet udtryk.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mærkerne er forskellige i form og størrelse, kan det dog ikke undgås, at de fremstår forskelligt.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oplever at det indsatte mærke fremstår meget småt, kan du evt. forstørre det manuelt ved at holde SHIFT nede og trække i et af mærkets hjørne, så det passer nogenlunde til højden på den lodrette streg eller får plads på bredden mellem stregen og dias nr.</a:t>
            </a:r>
            <a:endParaRPr lang="en-GB" sz="800" i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B745A12-4868-471E-8946-06BBF1659881}"/>
              </a:ext>
            </a:extLst>
          </p:cNvPr>
          <p:cNvCxnSpPr>
            <a:cxnSpLocks/>
          </p:cNvCxnSpPr>
          <p:nvPr userDrawn="1"/>
        </p:nvCxnSpPr>
        <p:spPr>
          <a:xfrm>
            <a:off x="758958" y="3601007"/>
            <a:ext cx="80246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3">
            <a:extLst>
              <a:ext uri="{FF2B5EF4-FFF2-40B4-BE49-F238E27FC236}">
                <a16:creationId xmlns:a16="http://schemas.microsoft.com/office/drawing/2014/main" id="{00DEB5E3-42CD-48BB-BF07-0680FA8538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1277680"/>
            <a:ext cx="29448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baggrundsbillede på forsiden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baggrunden,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Formatér baggrund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Billed- eller strukturfyld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Fil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billede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Beskæring af baggrundsbillede gøres inden indsættelse, hvis der ønskes specielt udsnit</a:t>
            </a:r>
          </a:p>
        </p:txBody>
      </p:sp>
    </p:spTree>
    <p:extLst>
      <p:ext uri="{BB962C8B-B14F-4D97-AF65-F5344CB8AC3E}">
        <p14:creationId xmlns:p14="http://schemas.microsoft.com/office/powerpoint/2010/main" val="7917209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4280542"/>
            <a:ext cx="7815826" cy="533992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F732595D-290E-40AE-B437-4A809A0291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B575E9F-AEFF-4A80-B72D-D9B48129EB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7038DAD4-0205-4940-9C06-B3BD718BC4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30EC841A-E5D3-445C-8000-360CAB4B084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77BA13C8-FFFA-44F3-8F54-98401E3E27A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55179A38-924F-4FC9-B4B5-416B809B9CB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:a16="http://schemas.microsoft.com/office/drawing/2014/main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A1F227F-A290-4A1D-A701-5B7272DD79C5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LogoFront">
            <a:extLst>
              <a:ext uri="{FF2B5EF4-FFF2-40B4-BE49-F238E27FC236}">
                <a16:creationId xmlns:a16="http://schemas.microsoft.com/office/drawing/2014/main" id="{511F09B5-0F40-4F6A-806D-D0FC3237F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4800"/>
            <a:ext cx="3615480" cy="5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82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tandard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1871663"/>
            <a:ext cx="7815826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3B4CFA35-8E99-45AE-A2D8-C52A0A2462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930EBF08-19F6-4492-90AF-A8DEDD1684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F8FA8C8E-D475-4B75-B2F8-FD2DCCEC3F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CCEA3F33-B2B2-4BDC-B2E0-263C9B2003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921FD5C-8642-462F-902D-D885D86A06E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A4E98B43-4180-4665-8917-30A8280CA3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AF8777B-AD22-4F3A-91B9-F32167203736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2" name="LogoFront">
            <a:extLst>
              <a:ext uri="{FF2B5EF4-FFF2-40B4-BE49-F238E27FC236}">
                <a16:creationId xmlns:a16="http://schemas.microsoft.com/office/drawing/2014/main" id="{9A69FAE6-4616-4953-91C9-A031C3657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4800"/>
            <a:ext cx="3615480" cy="5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8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895C5-C9F0-4028-9ACD-0B032F49F4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359A32FB-6BE4-45C2-85F9-CAD1364B1E6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FE0DB9C2-FA07-4B7A-BA47-35B94DC2FE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FA33D4D8-2BED-4B00-89D2-946716372A2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E0445F9E-E301-4786-B864-E91A92ADF48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4C994F61-1EAE-4EB0-98F4-CD76A0D67DF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F21F6342-E0A7-4E98-ABDB-3A1050F31F1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5B6FB-25AF-4E3E-845B-8D865D7353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2FFCFAF-20E4-464C-BDD3-360B0D9AF7A2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651A6DC-7F1F-49C5-BE57-6D254C3BFB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3D3795-27BC-4524-B691-9311EB4E3C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BCD05C2F-FEB1-4ED4-8E2D-3C0247AFD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55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13FDA963-6F85-4D1B-B47A-226B59B0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495EFF8E-ACF1-41D5-A88B-B0A25BBD9B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B5FF3AB7-581C-42AD-846E-8D8BE87A0E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0E588E49-3C32-4EB9-BF55-C01C8759ED9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A2B97B3-3A35-46EE-A932-0782C7FF65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5820690C-28B5-4FA1-BF96-6BB99FA2AF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70995E53-DD12-4825-BA97-CE1337C1286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1323-6359-446B-A1D6-8240528278F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A058BD7D-6CF8-4A77-9081-707BD3023A1A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F23EF-F122-4EAB-A18B-BA9E3D52495D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269B-AF8A-4DD2-A543-ADA874DD0D4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1813EC-A032-4C88-9678-F404630EB7AD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E9D8EED0-F452-49FD-B1E8-D7F7C3675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0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DB15D1CF-454C-42D5-A27F-1462AB8E7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 dirty="0"/>
              <a:t>Klik for at tilføje notes tekst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86D5EBEB-4B01-4A15-965E-BF311352EC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635FE659-E871-4D8D-AAE0-B1BE6E6F67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DFA8469-7A42-4B0F-A357-CC0089ABC0A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93CE48ED-4AC5-4E77-9A13-B50F7AC691A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B6639CDE-0E96-412B-A065-7B485CBC76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3182CD56-9557-451D-AB6E-4718D8ADC8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9D44-801C-455D-9E43-0BFC7BAD6009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A4A624A8-A6A0-43F9-BEFA-5EADB3E3368F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FA35B-0E31-460B-A8A5-A515EF9EFA7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BF24-F0CF-451B-B50C-6411D6B9E54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4508B-8655-48B0-B735-1E322C1BE5D6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10CC663E-5C49-4190-8A6F-D65AF4C34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3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D25F928-46CE-4618-9269-81BB6F9A0A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7B86DFCF-B9DB-47D6-B8F1-EC91F251C43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6A1DCFC0-1E31-409F-BBD1-98A84C51EC7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8407AB2B-9BE1-4BCE-8C4A-18527911291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506B1A4A-FD98-4AF8-93CE-2DFF29FE17A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41F1A1E4-7301-4516-BD88-C1899D95BF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065E-F871-4B7F-BB36-2381EC6B673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3F33655E-A446-4FB0-B574-3A78BED7ADD0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C357-568B-4D29-B45A-00167E06F06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75F5-E697-4CE1-AB06-6FA66C20113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9ABAF-A68E-4D8E-9938-F8390B76A339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A7BDD1F9-5DA4-44C2-BCCD-C876D0754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4" y="146483"/>
            <a:ext cx="25956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990FC143-04C7-4648-BC8F-C183A1819A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6CA4FFDA-E459-4D5E-AFAA-CC4D01874B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9FB9F3EF-F854-4DFA-B79F-614ACDA252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B4DE63BD-686D-4175-89FE-1E8C7F915C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7FF0D0B9-E6D4-4C51-8B82-BD72951B2DC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5CBF70C0-E762-4A2C-B18D-248289FDD2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A123-2D84-4121-B767-7576DAD14702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69FA2C7E-D15D-47F4-8D89-FE6BD774C5B4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00445-AE57-4B58-B76E-D3B58E34920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6F22-064A-49BC-8BF6-5A476141FF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0A1B4C-6583-44B0-B1A4-AA17749A8E21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D680CAB1-DA44-4B73-A5BC-48E06BBD8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28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43">
          <p15:clr>
            <a:srgbClr val="00000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3B909390-5539-4E29-8B2D-55405B8FCA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3E148EF8-ED47-4729-BC4E-F77269A429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266D3404-9CE5-484A-953B-EE7AC85F5F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7EB19964-62D6-407C-8397-62EFEBDBBC5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2A17755F-9B25-417E-BA86-C0AE15E4FA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7B744929-5AB1-4898-A399-5F4ACAD913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278B4-CDE9-45FF-A4C1-B9BA501A7713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1D098BE0-844E-4D96-B1A1-1209770B6268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5A7B-8D52-4711-AFD9-ECEFF68E8E8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F64C6-EFEA-4DE5-B0E1-A3A05D47110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304FED-D41A-41F6-8BCC-5B0F8BA6B0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6768FF53-0E3C-40C0-BD39-3C82CB92F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70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3" pos="2757">
          <p15:clr>
            <a:srgbClr val="00000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A4EA0326-1CC4-4CEC-8CAF-7BEB43C5CEA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706C9BA1-6006-4313-B66B-1A20D5F949F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311B8B09-8155-401D-A5A2-1FD62244138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C24865C8-BA4C-4B71-AE4A-4E9F853F16D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B2DD207-6533-453B-89D4-3E2338573FD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64A272AB-DB3B-453B-B68D-16BDDFED090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78FB-E3C8-4FD4-8399-03CEB962D42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43999ADE-FFAE-408B-805A-87DDEC51D86B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28B8-CAB2-4AE6-861F-BBEF8D7B8DD7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B8FC-1158-4FE7-B5CC-C7B6B314207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53447B-6A12-49B2-B09A-C8EFCD61C4D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B36FDFC3-622D-4996-8D2B-6A0E79119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028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57">
          <p15:clr>
            <a:srgbClr val="000000"/>
          </p15:clr>
        </p15:guide>
        <p15:guide id="3" pos="1555">
          <p15:clr>
            <a:srgbClr val="000000"/>
          </p15:clr>
        </p15:guide>
        <p15:guide id="4" pos="1678">
          <p15:clr>
            <a:srgbClr val="00000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 hasCustomPrompt="1"/>
          </p:nvPr>
        </p:nvSpPr>
        <p:spPr>
          <a:xfrm>
            <a:off x="369115" y="914400"/>
            <a:ext cx="8417698" cy="4588778"/>
          </a:xfrm>
        </p:spPr>
        <p:txBody>
          <a:bodyPr tIns="54000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chemeClr val="accent2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64B2ABD9-6502-4867-A71C-12FB6A23A7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565ACE9-B149-4FAF-A8BF-1E5A99164E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4C123DE5-2C13-4006-B11D-70793F228B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C90F0C49-DF9C-4665-A4F7-5240153A71A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D5929B2C-DB3C-48B3-A94A-B35C5FB2E6D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3AF1ACED-9C9B-4901-90E2-5EC19ABA614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B9DE-9CBE-40FB-BD80-AF39E9AEC9B0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15733774-CE80-4EC3-8C89-118263D27BA4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9772E-2B85-4EE9-96FD-ADC9CB3FB80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489AD-83B2-4EC3-8355-CB3442D3F7B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55848-40FC-41A7-A79D-9BFE727086E0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388F7550-7691-4F75-9593-F25345DDD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3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>
          <p15:clr>
            <a:srgbClr val="F26B43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E9CA0C5-DC0F-4202-B295-7717C39772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B5C914E0-8183-4002-91DC-4B2F8EA45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6A4BF587-045A-4BCF-B25D-C992C4ACDE9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32B165F1-C471-4138-B45A-32AFD36C86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B9CF6FDC-9DD5-41F0-83EB-3E7078D4BD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FA513914-6216-413C-8675-12872ED677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187C5-745D-4C9B-ACC9-53DCA28E38F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C94F3A80-6E36-49AA-855D-10373BC9D787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3EAB9-B7E5-4462-9E32-CCD7E623AF5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592B-10F9-47A3-B9B1-72D87C1C0B2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75493-097F-40A9-B21D-399CA380A73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EE645C42-4AAB-4D53-8728-6F162A359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77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09701252-5070-4C0E-911E-311EB94EDB6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95CE79B9-D849-45A7-9434-1C4FE2229C7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45FC8D6B-FA4D-4970-A45B-98BC27C8A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3098B613-9D40-441F-8127-5EABF2A338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A9A344AB-E8F6-4916-B667-B781E6B4F08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5A23C1BF-B509-45ED-8A8C-FAC808C0EEF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065E-F871-4B7F-BB36-2381EC6B673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F9D522BF-E4FC-4A54-A7CB-8209CD7AF49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C357-568B-4D29-B45A-00167E06F06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75F5-E697-4CE1-AB06-6FA66C20113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9ABAF-A68E-4D8E-9938-F8390B76A339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E2C5BB34-30FB-404D-93BB-403681834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14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0286" y="5332453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gadeadresse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284" y="5444780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postnummer og by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284" y="5759464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0283" y="5870653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e-mail adresse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283" y="59783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 err="1"/>
              <a:t>Indæt</a:t>
            </a:r>
            <a:r>
              <a:rPr lang="da-DK" dirty="0"/>
              <a:t> www-adresse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A51B385F-2D5F-45A5-83E2-3213FEF55D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D77DA6FC-D5A4-4EBB-AC7C-A723953DDC4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ECC91C2C-5BE4-4AF2-A704-5DE2A1495C0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232D5DBC-00CF-43F8-98DA-44AE8BDA3CB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5F5AE0D7-26AE-4D13-BC34-03686DE0019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2F3B0E10-1FEB-4BE0-97B0-72A11EF8544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AA33421-2E4E-464D-8C63-5FA803DA44C5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" name="LogoEnd">
            <a:extLst>
              <a:ext uri="{FF2B5EF4-FFF2-40B4-BE49-F238E27FC236}">
                <a16:creationId xmlns:a16="http://schemas.microsoft.com/office/drawing/2014/main" id="{66B26240-9E8B-4FA1-ABF1-C054182CF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34" y="4653650"/>
            <a:ext cx="3506037" cy="5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814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3543924-4A5D-4049-A370-D58FDF3A762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Fast overskrift">
            <a:extLst>
              <a:ext uri="{FF2B5EF4-FFF2-40B4-BE49-F238E27FC236}">
                <a16:creationId xmlns:a16="http://schemas.microsoft.com/office/drawing/2014/main" id="{9A5DA1BA-9FEE-47FB-BBFC-92C707728FF7}"/>
              </a:ext>
            </a:extLst>
          </p:cNvPr>
          <p:cNvSpPr txBox="1"/>
          <p:nvPr userDrawn="1"/>
        </p:nvSpPr>
        <p:spPr>
          <a:xfrm>
            <a:off x="755649" y="707123"/>
            <a:ext cx="8027989" cy="479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A706DC95-57A9-40DA-8BDC-2CECABB8E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CF44B88-BF62-4D5B-8C95-9D1F07BD4961}"/>
              </a:ext>
            </a:extLst>
          </p:cNvPr>
          <p:cNvGrpSpPr/>
          <p:nvPr userDrawn="1"/>
        </p:nvGrpSpPr>
        <p:grpSpPr>
          <a:xfrm>
            <a:off x="755650" y="3901663"/>
            <a:ext cx="3664903" cy="2113206"/>
            <a:chOff x="755650" y="3593856"/>
            <a:chExt cx="3664903" cy="2113206"/>
          </a:xfrm>
        </p:grpSpPr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1CFB0804-52C0-4BCB-B9A8-6D5648FB428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5650" y="3593856"/>
              <a:ext cx="2944806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9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Indsæt mærke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OBS!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først Myndighed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fanen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og dernæst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Diasmaster,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det øverste layout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Klik til venstre for sidetallet på øverste layout </a:t>
              </a:r>
              <a:b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 fang den hvide boks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Højreklik og vælg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Udskift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billede,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find mærke (.png-fil)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Luk mastervisning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7E9D673-C148-4F21-9ADD-047B526C0928}"/>
                </a:ext>
              </a:extLst>
            </p:cNvPr>
            <p:cNvGrpSpPr/>
            <p:nvPr userDrawn="1"/>
          </p:nvGrpSpPr>
          <p:grpSpPr>
            <a:xfrm>
              <a:off x="3301886" y="3821514"/>
              <a:ext cx="990005" cy="645919"/>
              <a:chOff x="3710542" y="3551931"/>
              <a:chExt cx="990005" cy="645919"/>
            </a:xfrm>
          </p:grpSpPr>
          <p:pic>
            <p:nvPicPr>
              <p:cNvPr id="41" name="Billede 11">
                <a:extLst>
                  <a:ext uri="{FF2B5EF4-FFF2-40B4-BE49-F238E27FC236}">
                    <a16:creationId xmlns:a16="http://schemas.microsoft.com/office/drawing/2014/main" id="{41BE6363-1333-487A-BB6E-A6165642067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b="46720"/>
              <a:stretch/>
            </p:blipFill>
            <p:spPr>
              <a:xfrm>
                <a:off x="3753218" y="3570199"/>
                <a:ext cx="893228" cy="627651"/>
              </a:xfrm>
              <a:prstGeom prst="rect">
                <a:avLst/>
              </a:prstGeom>
            </p:spPr>
          </p:pic>
          <p:sp>
            <p:nvSpPr>
              <p:cNvPr id="53" name="Rektangel 12">
                <a:extLst>
                  <a:ext uri="{FF2B5EF4-FFF2-40B4-BE49-F238E27FC236}">
                    <a16:creationId xmlns:a16="http://schemas.microsoft.com/office/drawing/2014/main" id="{8400818D-4668-4700-8EA6-234388EA36B3}"/>
                  </a:ext>
                </a:extLst>
              </p:cNvPr>
              <p:cNvSpPr/>
              <p:nvPr userDrawn="1"/>
            </p:nvSpPr>
            <p:spPr>
              <a:xfrm>
                <a:off x="3710542" y="3551931"/>
                <a:ext cx="990005" cy="52794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A27E13A-7B30-4991-AB78-5089CACF6C77}"/>
                </a:ext>
              </a:extLst>
            </p:cNvPr>
            <p:cNvGrpSpPr/>
            <p:nvPr userDrawn="1"/>
          </p:nvGrpSpPr>
          <p:grpSpPr>
            <a:xfrm>
              <a:off x="3286085" y="4618544"/>
              <a:ext cx="1134468" cy="494511"/>
              <a:chOff x="3621866" y="4200098"/>
              <a:chExt cx="1134468" cy="494511"/>
            </a:xfrm>
          </p:grpSpPr>
          <p:pic>
            <p:nvPicPr>
              <p:cNvPr id="39" name="Billede 13">
                <a:extLst>
                  <a:ext uri="{FF2B5EF4-FFF2-40B4-BE49-F238E27FC236}">
                    <a16:creationId xmlns:a16="http://schemas.microsoft.com/office/drawing/2014/main" id="{87DA5038-B656-47B4-A09A-6630BF14E85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14162" t="-10959" b="-1"/>
              <a:stretch/>
            </p:blipFill>
            <p:spPr>
              <a:xfrm>
                <a:off x="3621866" y="4200098"/>
                <a:ext cx="1134468" cy="494511"/>
              </a:xfrm>
              <a:prstGeom prst="rect">
                <a:avLst/>
              </a:prstGeom>
            </p:spPr>
          </p:pic>
          <p:sp>
            <p:nvSpPr>
              <p:cNvPr id="40" name="Rektangel 32">
                <a:extLst>
                  <a:ext uri="{FF2B5EF4-FFF2-40B4-BE49-F238E27FC236}">
                    <a16:creationId xmlns:a16="http://schemas.microsoft.com/office/drawing/2014/main" id="{76BBCAEB-8975-4CC7-8DAC-555A5E002B59}"/>
                  </a:ext>
                </a:extLst>
              </p:cNvPr>
              <p:cNvSpPr/>
              <p:nvPr userDrawn="1"/>
            </p:nvSpPr>
            <p:spPr>
              <a:xfrm>
                <a:off x="4090685" y="4200098"/>
                <a:ext cx="472736" cy="48348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1CFA796-06E9-477F-A4AA-7B1EE7D5A9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5269"/>
            <a:stretch/>
          </p:blipFill>
          <p:spPr>
            <a:xfrm>
              <a:off x="3288538" y="5264166"/>
              <a:ext cx="516090" cy="442896"/>
            </a:xfrm>
            <a:prstGeom prst="rect">
              <a:avLst/>
            </a:prstGeom>
          </p:spPr>
        </p:pic>
      </p:grpSp>
      <p:sp>
        <p:nvSpPr>
          <p:cNvPr id="54" name="Fast overskrift">
            <a:extLst>
              <a:ext uri="{FF2B5EF4-FFF2-40B4-BE49-F238E27FC236}">
                <a16:creationId xmlns:a16="http://schemas.microsoft.com/office/drawing/2014/main" id="{D9352135-2F3C-4130-BE1A-CBBB842C38BD}"/>
              </a:ext>
            </a:extLst>
          </p:cNvPr>
          <p:cNvSpPr txBox="1"/>
          <p:nvPr userDrawn="1"/>
        </p:nvSpPr>
        <p:spPr>
          <a:xfrm>
            <a:off x="755649" y="707123"/>
            <a:ext cx="8027989" cy="479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478AB237-D9BB-4E9F-B1B8-6C0FDBB6A6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8958" y="1277680"/>
            <a:ext cx="290812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Myndighed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først alle dias i venstre side (Ctrl+A)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Myndighedsnavn vises ved Mouse-over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tema og vælg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dias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 vises logo og tilhørende temafarver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alle dias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EDB8A8-8576-4EDA-904D-EEEB5A645C1D}"/>
              </a:ext>
            </a:extLst>
          </p:cNvPr>
          <p:cNvGrpSpPr/>
          <p:nvPr userDrawn="1"/>
        </p:nvGrpSpPr>
        <p:grpSpPr>
          <a:xfrm>
            <a:off x="751322" y="2337671"/>
            <a:ext cx="3476318" cy="327461"/>
            <a:chOff x="121815" y="2003176"/>
            <a:chExt cx="3476318" cy="32746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FA5A17F-DE3D-44A6-AA20-8B5881A0A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1815" y="2003176"/>
              <a:ext cx="3456994" cy="226621"/>
            </a:xfrm>
            <a:prstGeom prst="rect">
              <a:avLst/>
            </a:prstGeom>
          </p:spPr>
        </p:pic>
        <p:sp>
          <p:nvSpPr>
            <p:cNvPr id="58" name="Tekstfelt 2">
              <a:extLst>
                <a:ext uri="{FF2B5EF4-FFF2-40B4-BE49-F238E27FC236}">
                  <a16:creationId xmlns:a16="http://schemas.microsoft.com/office/drawing/2014/main" id="{448CD38D-B482-4188-B4D1-3BC925758A70}"/>
                </a:ext>
              </a:extLst>
            </p:cNvPr>
            <p:cNvSpPr txBox="1"/>
            <p:nvPr userDrawn="1"/>
          </p:nvSpPr>
          <p:spPr>
            <a:xfrm>
              <a:off x="152400" y="2228108"/>
              <a:ext cx="3445733" cy="10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  <a:tabLst>
                  <a:tab pos="374650" algn="l"/>
                  <a:tab pos="762000" algn="l"/>
                  <a:tab pos="1141413" algn="l"/>
                  <a:tab pos="1524000" algn="l"/>
                  <a:tab pos="1911350" algn="l"/>
                  <a:tab pos="2293938" algn="l"/>
                  <a:tab pos="2676525" algn="l"/>
                  <a:tab pos="3059113" algn="l"/>
                </a:tabLst>
              </a:pPr>
              <a:r>
                <a:rPr lang="da-DK" sz="600" dirty="0"/>
                <a:t>FMN	FKO	HJV	BRS	FMI	FPS	FES	FRS	FAUK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456F8580-1088-4850-A0C3-F65BC3762CE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14821" y="1757586"/>
            <a:ext cx="489807" cy="18727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F6D23350-7055-48FF-A4CB-5EF598BFAA1B}"/>
              </a:ext>
            </a:extLst>
          </p:cNvPr>
          <p:cNvGrpSpPr/>
          <p:nvPr userDrawn="1"/>
        </p:nvGrpSpPr>
        <p:grpSpPr>
          <a:xfrm>
            <a:off x="3024664" y="2828545"/>
            <a:ext cx="1127002" cy="296229"/>
            <a:chOff x="3102472" y="2807695"/>
            <a:chExt cx="1127002" cy="29622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B1D6AFA-3D0B-4452-A6EB-6808CDB594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5434" r="26633" b="32296"/>
            <a:stretch/>
          </p:blipFill>
          <p:spPr>
            <a:xfrm>
              <a:off x="3102472" y="2807695"/>
              <a:ext cx="1127002" cy="29622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E4F4220-F04E-4E82-8E26-DF9B5B02D7A0}"/>
                </a:ext>
              </a:extLst>
            </p:cNvPr>
            <p:cNvSpPr/>
            <p:nvPr userDrawn="1"/>
          </p:nvSpPr>
          <p:spPr>
            <a:xfrm>
              <a:off x="3156959" y="2822366"/>
              <a:ext cx="723337" cy="14575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GB" sz="1200" noProof="0" dirty="0" err="1"/>
            </a:p>
          </p:txBody>
        </p:sp>
      </p:grpSp>
      <p:sp>
        <p:nvSpPr>
          <p:cNvPr id="63" name="Text Box 3">
            <a:extLst>
              <a:ext uri="{FF2B5EF4-FFF2-40B4-BE49-F238E27FC236}">
                <a16:creationId xmlns:a16="http://schemas.microsoft.com/office/drawing/2014/main" id="{D241D023-5A10-4482-B835-F27DCCA09E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3900461"/>
            <a:ext cx="340739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a-DK" sz="9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mærket bliver meget lille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 skabelonen er designet så indsatte myndighedsmærker bliver maks. 1,17 cm højt og/eller maks. 1,1 cm bredt, svarende til højden på stregen eller at det får plads mellem stregen og dias nr. </a:t>
            </a:r>
            <a:b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 for at sikre et ensartet udtryk.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mærkerne er forskellige i form og størrelse, kan det dog ikke undgås, at de fremstår forskelligt.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oplever at det indsatte mærke fremstår meget småt, kan du evt. forstørre det manuelt ved at holde SHIFT nede og trække i et af mærkets hjørne, så det passer nogenlunde til højden på den lodrette streg eller får plads på bredden mellem stregen og dias nr.</a:t>
            </a:r>
            <a:endParaRPr lang="en-GB" sz="800" i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8B3DECF-11D4-40A6-B239-C41D3E679BF6}"/>
              </a:ext>
            </a:extLst>
          </p:cNvPr>
          <p:cNvCxnSpPr>
            <a:cxnSpLocks/>
          </p:cNvCxnSpPr>
          <p:nvPr userDrawn="1"/>
        </p:nvCxnSpPr>
        <p:spPr>
          <a:xfrm>
            <a:off x="758958" y="3601007"/>
            <a:ext cx="80246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3">
            <a:extLst>
              <a:ext uri="{FF2B5EF4-FFF2-40B4-BE49-F238E27FC236}">
                <a16:creationId xmlns:a16="http://schemas.microsoft.com/office/drawing/2014/main" id="{0A0D7CCF-1718-4938-AF04-FFA61C3F8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1277680"/>
            <a:ext cx="29448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baggrundsbillede på forsiden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baggrunden,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Formatér baggrund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Billed- eller strukturfyld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Fil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billede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Beskæring af baggrundsbillede gøres inden indsættelse, hvis der ønskes specielt udsnit</a:t>
            </a:r>
          </a:p>
        </p:txBody>
      </p:sp>
    </p:spTree>
    <p:extLst>
      <p:ext uri="{BB962C8B-B14F-4D97-AF65-F5344CB8AC3E}">
        <p14:creationId xmlns:p14="http://schemas.microsoft.com/office/powerpoint/2010/main" val="398279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0286" y="5332453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gadeadresse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284" y="5444780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postnummer og by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284" y="5759464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0283" y="5870653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e-mail adresse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283" y="59783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 err="1"/>
              <a:t>Indæt</a:t>
            </a:r>
            <a:r>
              <a:rPr lang="da-DK" dirty="0"/>
              <a:t> www-adresse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2FF215F9-58A2-4EFA-8E9E-516DC211374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B491F98-4EB7-4EF3-BB47-4C6512CE0E5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765AB366-A9AC-47F6-9F80-204E7C936B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29B6F3EE-4185-4025-BC51-BBD565FF8C1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1F22AD30-B367-46C1-8338-76F45D711A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AACD4445-6A94-465C-BFCC-C7BF8758253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DB67AB1-453D-4E8F-9E03-292E04E35F66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0" name="Slide Number Placeholder 4" hidden="1">
            <a:extLst>
              <a:ext uri="{FF2B5EF4-FFF2-40B4-BE49-F238E27FC236}">
                <a16:creationId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LogoEnd">
            <a:extLst>
              <a:ext uri="{FF2B5EF4-FFF2-40B4-BE49-F238E27FC236}">
                <a16:creationId xmlns:a16="http://schemas.microsoft.com/office/drawing/2014/main" id="{151A04B8-71ED-4C08-A3E1-B06CE34C9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34" y="4653650"/>
            <a:ext cx="3506031" cy="5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01E21E6-1120-4BD3-99F6-F9A74CA5F8A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C628CF13-7DBA-4FDC-A8FD-C34AE4C57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4" y="146483"/>
            <a:ext cx="2595600" cy="4104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399C908-86FF-4434-86E8-641A38BEC9DB}"/>
              </a:ext>
            </a:extLst>
          </p:cNvPr>
          <p:cNvGrpSpPr/>
          <p:nvPr userDrawn="1"/>
        </p:nvGrpSpPr>
        <p:grpSpPr>
          <a:xfrm>
            <a:off x="755650" y="3901663"/>
            <a:ext cx="3664903" cy="2113206"/>
            <a:chOff x="755650" y="3593856"/>
            <a:chExt cx="3664903" cy="2113206"/>
          </a:xfrm>
        </p:grpSpPr>
        <p:sp>
          <p:nvSpPr>
            <p:cNvPr id="28" name="Text Box 3">
              <a:extLst>
                <a:ext uri="{FF2B5EF4-FFF2-40B4-BE49-F238E27FC236}">
                  <a16:creationId xmlns:a16="http://schemas.microsoft.com/office/drawing/2014/main" id="{F7AC5ADA-A158-4EDC-8851-2ECF8094BF1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5650" y="3593856"/>
              <a:ext cx="2944806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9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Indsæt mærke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OBS!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først Myndighed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fanen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og dernæst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Diasmaster,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det øverste layout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Klik til venstre for sidetallet på øverste layout </a:t>
              </a:r>
              <a:b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 fang den hvide boks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Højreklik og vælg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Udskift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billede,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find mærke (.png-fil)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Luk mastervisning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ED8B15-ABA6-4840-A112-D598D44FC8D3}"/>
                </a:ext>
              </a:extLst>
            </p:cNvPr>
            <p:cNvGrpSpPr/>
            <p:nvPr userDrawn="1"/>
          </p:nvGrpSpPr>
          <p:grpSpPr>
            <a:xfrm>
              <a:off x="3301886" y="3821514"/>
              <a:ext cx="990005" cy="645919"/>
              <a:chOff x="3710542" y="3551931"/>
              <a:chExt cx="990005" cy="645919"/>
            </a:xfrm>
          </p:grpSpPr>
          <p:pic>
            <p:nvPicPr>
              <p:cNvPr id="40" name="Billede 11">
                <a:extLst>
                  <a:ext uri="{FF2B5EF4-FFF2-40B4-BE49-F238E27FC236}">
                    <a16:creationId xmlns:a16="http://schemas.microsoft.com/office/drawing/2014/main" id="{126424A3-43B2-4754-9923-26ED7A4029F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b="46720"/>
              <a:stretch/>
            </p:blipFill>
            <p:spPr>
              <a:xfrm>
                <a:off x="3753218" y="3570199"/>
                <a:ext cx="893228" cy="627651"/>
              </a:xfrm>
              <a:prstGeom prst="rect">
                <a:avLst/>
              </a:prstGeom>
            </p:spPr>
          </p:pic>
          <p:sp>
            <p:nvSpPr>
              <p:cNvPr id="41" name="Rektangel 12">
                <a:extLst>
                  <a:ext uri="{FF2B5EF4-FFF2-40B4-BE49-F238E27FC236}">
                    <a16:creationId xmlns:a16="http://schemas.microsoft.com/office/drawing/2014/main" id="{0DECA4E6-4D24-4CC5-A115-366A758CF319}"/>
                  </a:ext>
                </a:extLst>
              </p:cNvPr>
              <p:cNvSpPr/>
              <p:nvPr userDrawn="1"/>
            </p:nvSpPr>
            <p:spPr>
              <a:xfrm>
                <a:off x="3710542" y="3551931"/>
                <a:ext cx="990005" cy="52794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4B356E0-6E5C-4904-9FD1-61D9353BA781}"/>
                </a:ext>
              </a:extLst>
            </p:cNvPr>
            <p:cNvGrpSpPr/>
            <p:nvPr userDrawn="1"/>
          </p:nvGrpSpPr>
          <p:grpSpPr>
            <a:xfrm>
              <a:off x="3286085" y="4618544"/>
              <a:ext cx="1134468" cy="494511"/>
              <a:chOff x="3621866" y="4200098"/>
              <a:chExt cx="1134468" cy="494511"/>
            </a:xfrm>
          </p:grpSpPr>
          <p:pic>
            <p:nvPicPr>
              <p:cNvPr id="38" name="Billede 13">
                <a:extLst>
                  <a:ext uri="{FF2B5EF4-FFF2-40B4-BE49-F238E27FC236}">
                    <a16:creationId xmlns:a16="http://schemas.microsoft.com/office/drawing/2014/main" id="{7A06D743-1BC9-45BB-89F6-883D4B76384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14162" t="-10959" b="-1"/>
              <a:stretch/>
            </p:blipFill>
            <p:spPr>
              <a:xfrm>
                <a:off x="3621866" y="4200098"/>
                <a:ext cx="1134468" cy="494511"/>
              </a:xfrm>
              <a:prstGeom prst="rect">
                <a:avLst/>
              </a:prstGeom>
            </p:spPr>
          </p:pic>
          <p:sp>
            <p:nvSpPr>
              <p:cNvPr id="39" name="Rektangel 32">
                <a:extLst>
                  <a:ext uri="{FF2B5EF4-FFF2-40B4-BE49-F238E27FC236}">
                    <a16:creationId xmlns:a16="http://schemas.microsoft.com/office/drawing/2014/main" id="{4F9A9881-E778-4846-A23E-03108E74AD6B}"/>
                  </a:ext>
                </a:extLst>
              </p:cNvPr>
              <p:cNvSpPr/>
              <p:nvPr userDrawn="1"/>
            </p:nvSpPr>
            <p:spPr>
              <a:xfrm>
                <a:off x="4090685" y="4200098"/>
                <a:ext cx="472736" cy="48348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F956CEC-20E1-4428-B9D8-03B3C07CDF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5269"/>
            <a:stretch/>
          </p:blipFill>
          <p:spPr>
            <a:xfrm>
              <a:off x="3288538" y="5264166"/>
              <a:ext cx="516090" cy="442896"/>
            </a:xfrm>
            <a:prstGeom prst="rect">
              <a:avLst/>
            </a:prstGeom>
          </p:spPr>
        </p:pic>
      </p:grpSp>
      <p:sp>
        <p:nvSpPr>
          <p:cNvPr id="52" name="Fast overskrift">
            <a:extLst>
              <a:ext uri="{FF2B5EF4-FFF2-40B4-BE49-F238E27FC236}">
                <a16:creationId xmlns:a16="http://schemas.microsoft.com/office/drawing/2014/main" id="{FFEE9F64-F616-4C4F-9623-072345DC0BDA}"/>
              </a:ext>
            </a:extLst>
          </p:cNvPr>
          <p:cNvSpPr txBox="1"/>
          <p:nvPr userDrawn="1"/>
        </p:nvSpPr>
        <p:spPr>
          <a:xfrm>
            <a:off x="755649" y="707123"/>
            <a:ext cx="8027989" cy="479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1FB75B81-6CDC-4786-AAA8-C3D177B5D4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8958" y="1277680"/>
            <a:ext cx="290812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Myndighed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først alle dias i venstre side (Ctrl+A)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Myndighedsnavn vises ved Mouse-over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tema og vælg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dias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 vises logo og tilhørende temafarver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alle dias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6B17957-0704-4E4E-BDD8-BFD88DAACA56}"/>
              </a:ext>
            </a:extLst>
          </p:cNvPr>
          <p:cNvGrpSpPr/>
          <p:nvPr userDrawn="1"/>
        </p:nvGrpSpPr>
        <p:grpSpPr>
          <a:xfrm>
            <a:off x="751322" y="2337671"/>
            <a:ext cx="3476318" cy="327461"/>
            <a:chOff x="121815" y="2003176"/>
            <a:chExt cx="3476318" cy="32746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1698E38-3157-4D08-BD66-1A5577307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1815" y="2003176"/>
              <a:ext cx="3456994" cy="226621"/>
            </a:xfrm>
            <a:prstGeom prst="rect">
              <a:avLst/>
            </a:prstGeom>
          </p:spPr>
        </p:pic>
        <p:sp>
          <p:nvSpPr>
            <p:cNvPr id="58" name="Tekstfelt 2">
              <a:extLst>
                <a:ext uri="{FF2B5EF4-FFF2-40B4-BE49-F238E27FC236}">
                  <a16:creationId xmlns:a16="http://schemas.microsoft.com/office/drawing/2014/main" id="{A954AE39-9182-430B-97E9-09AAEEFB1882}"/>
                </a:ext>
              </a:extLst>
            </p:cNvPr>
            <p:cNvSpPr txBox="1"/>
            <p:nvPr userDrawn="1"/>
          </p:nvSpPr>
          <p:spPr>
            <a:xfrm>
              <a:off x="152400" y="2228108"/>
              <a:ext cx="3445733" cy="10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  <a:tabLst>
                  <a:tab pos="374650" algn="l"/>
                  <a:tab pos="762000" algn="l"/>
                  <a:tab pos="1141413" algn="l"/>
                  <a:tab pos="1524000" algn="l"/>
                  <a:tab pos="1911350" algn="l"/>
                  <a:tab pos="2293938" algn="l"/>
                  <a:tab pos="2676525" algn="l"/>
                  <a:tab pos="3059113" algn="l"/>
                </a:tabLst>
              </a:pPr>
              <a:r>
                <a:rPr lang="da-DK" sz="600" dirty="0"/>
                <a:t>FMN	FKO	HJV	BRS	FMI	FPS	FES	FRS	FAUK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AD6CCC0F-3D44-479D-A94E-5677FC1392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14821" y="1757586"/>
            <a:ext cx="489807" cy="18727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FBDBBAEF-2C1A-40AB-A231-5924854367C5}"/>
              </a:ext>
            </a:extLst>
          </p:cNvPr>
          <p:cNvGrpSpPr/>
          <p:nvPr userDrawn="1"/>
        </p:nvGrpSpPr>
        <p:grpSpPr>
          <a:xfrm>
            <a:off x="3024664" y="2828545"/>
            <a:ext cx="1127002" cy="296229"/>
            <a:chOff x="3102472" y="2807695"/>
            <a:chExt cx="1127002" cy="29622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9DD20B1-091F-49F7-9FBD-BD2A2F4AB0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5434" r="26633" b="32296"/>
            <a:stretch/>
          </p:blipFill>
          <p:spPr>
            <a:xfrm>
              <a:off x="3102472" y="2807695"/>
              <a:ext cx="1127002" cy="29622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24D4C9B-4975-48A5-AA32-5694DE1A08EC}"/>
                </a:ext>
              </a:extLst>
            </p:cNvPr>
            <p:cNvSpPr/>
            <p:nvPr userDrawn="1"/>
          </p:nvSpPr>
          <p:spPr>
            <a:xfrm>
              <a:off x="3156959" y="2822366"/>
              <a:ext cx="723337" cy="14575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GB" sz="1200" noProof="0" dirty="0" err="1"/>
            </a:p>
          </p:txBody>
        </p:sp>
      </p:grpSp>
      <p:sp>
        <p:nvSpPr>
          <p:cNvPr id="63" name="Text Box 3">
            <a:extLst>
              <a:ext uri="{FF2B5EF4-FFF2-40B4-BE49-F238E27FC236}">
                <a16:creationId xmlns:a16="http://schemas.microsoft.com/office/drawing/2014/main" id="{F992D893-BEFB-457B-9FBD-C76CAEE787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3900461"/>
            <a:ext cx="340739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a-DK" sz="9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mærket bliver meget lille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 skabelonen er designet så indsatte myndighedsmærker bliver maks. 1,17 cm højt og/eller maks. 1,1 cm bredt, svarende til højden på stregen eller at det får plads mellem stregen og dias nr. </a:t>
            </a:r>
            <a:b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 for at sikre et ensartet udtryk.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mærkerne er forskellige i form og størrelse, kan det dog ikke undgås, at de fremstår forskelligt.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oplever at det indsatte mærke fremstår meget småt, kan du evt. forstørre det manuelt ved at holde SHIFT nede og trække i et af mærkets hjørne, så det passer nogenlunde til højden på den lodrette streg eller får plads på bredden mellem stregen og dias nr.</a:t>
            </a:r>
            <a:endParaRPr lang="en-GB" sz="800" i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FA8992-B495-454F-BF2B-6BDBC39C6CFD}"/>
              </a:ext>
            </a:extLst>
          </p:cNvPr>
          <p:cNvCxnSpPr>
            <a:cxnSpLocks/>
          </p:cNvCxnSpPr>
          <p:nvPr userDrawn="1"/>
        </p:nvCxnSpPr>
        <p:spPr>
          <a:xfrm>
            <a:off x="758958" y="3601007"/>
            <a:ext cx="80246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3">
            <a:extLst>
              <a:ext uri="{FF2B5EF4-FFF2-40B4-BE49-F238E27FC236}">
                <a16:creationId xmlns:a16="http://schemas.microsoft.com/office/drawing/2014/main" id="{9ADE6380-A391-4227-8765-291797D8CD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1277680"/>
            <a:ext cx="29448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baggrundsbillede på forsiden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baggrunden,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Formatér baggrund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Billed- eller strukturfyld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Fil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billede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Beskæring af baggrundsbillede gøres inden indsættelse, hvis der ønskes specielt udsnit</a:t>
            </a:r>
          </a:p>
        </p:txBody>
      </p:sp>
    </p:spTree>
    <p:extLst>
      <p:ext uri="{BB962C8B-B14F-4D97-AF65-F5344CB8AC3E}">
        <p14:creationId xmlns:p14="http://schemas.microsoft.com/office/powerpoint/2010/main" val="175172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4280542"/>
            <a:ext cx="7815826" cy="533992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6F3F428-BE23-4BE2-B9AD-F406F52DD5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A20B65AA-48D3-40A4-8498-0E12C0E047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EBCC377C-337E-4A81-9541-41C0D6B631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A30E25F6-5C48-4C48-B03D-713BA317C1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D3F04F4A-A124-47E2-AA67-6D392493AC5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A1988A4C-9A36-4AEC-87D3-A40BE85CD6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:a16="http://schemas.microsoft.com/office/drawing/2014/main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866645-93EB-415A-A1F4-03E9BEE2CB73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LogoFront">
            <a:extLst>
              <a:ext uri="{FF2B5EF4-FFF2-40B4-BE49-F238E27FC236}">
                <a16:creationId xmlns:a16="http://schemas.microsoft.com/office/drawing/2014/main" id="{6DF6771A-9D38-4E5D-A9E6-AF1F2717D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6"/>
            <a:ext cx="3615486" cy="5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39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tandard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1871663"/>
            <a:ext cx="7815826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0656DCE-C27C-4892-85EC-73344E46A99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7D687924-A39C-46B9-B387-DF12E469DF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25BEAAD1-4D29-48BE-B25D-DD2A4EFCF1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4F1D6BCB-AE7A-45EF-9198-9016996529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332458EA-2974-4979-9D1A-43E65BBADDC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3DAE7CC9-9EB1-4D56-8AF9-6317CB4EE97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AA8E3C8-D7BE-4C4D-973D-40C9BA53A0F3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LogoFront">
            <a:extLst>
              <a:ext uri="{FF2B5EF4-FFF2-40B4-BE49-F238E27FC236}">
                <a16:creationId xmlns:a16="http://schemas.microsoft.com/office/drawing/2014/main" id="{6D071878-0944-4F21-AB73-25010C715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6"/>
            <a:ext cx="3615486" cy="5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66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5678245D-9F8F-4E25-A9A6-90B6FE2C85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672FEAC8-1C98-49FC-A460-E609737A593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AE6ACFB3-64B0-466C-8214-74BB31C9C01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BF730FDD-D7E9-4A72-A992-9DEE1E29D75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79687996-BC5B-4D0A-AE35-C7F882C23DC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BA2AA35A-8AF1-4A43-8B8F-11412A0FF7C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895C5-C9F0-4028-9ACD-0B032F49F4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5B6FB-25AF-4E3E-845B-8D865D7353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C7E534F-5387-4299-9B64-FACC89787139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651A6DC-7F1F-49C5-BE57-6D254C3BFB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3D3795-27BC-4524-B691-9311EB4E3C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8A71A6AD-6A52-4415-B538-212B226A2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8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E2663030-4A30-4B8C-80CD-C22EC5C27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C78E033-2066-4292-8A8D-97FDC85864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36638073-DE13-48B8-A7FE-05946CD413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78E64D4A-B75E-4FE5-874A-C21EBD5EA5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0652B6F5-B07F-42BF-A8A3-634D7D0A7A8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F19B3C88-301A-423F-8CAA-0B1F807B755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6E0AD20E-FB9E-4DEA-AB05-FF845D7B0B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1323-6359-446B-A1D6-8240528278F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A6CCA42E-28E4-4B71-A4E5-C414A098E4A7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F23EF-F122-4EAB-A18B-BA9E3D52495D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269B-AF8A-4DD2-A543-ADA874DD0D4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1813EC-A032-4C88-9678-F404630EB7AD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AF29D0B4-D32F-4BC4-882A-99D46CAAA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5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7C3A7B65-EEA9-4D0C-838D-880019485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 dirty="0"/>
              <a:t>Klik for at tilføje notes tekst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07C8C3C-5E90-40DD-9B6D-1196D9E8FD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AC45493C-6496-457E-8FC5-4776828F357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96BB88DD-BA80-48FA-869C-CE1B6EAED7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BDB30FE5-D8D5-4697-9796-681CB5D4E3F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EADB5967-AFF7-42B2-A52C-4EFC48D1098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435BF39A-62DD-4C48-950B-F5BF1EBEB4A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9D44-801C-455D-9E43-0BFC7BAD6009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99F8708-C6D7-4E1F-A0E3-5F1BD68DD3B3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FA35B-0E31-460B-A8A5-A515EF9EFA7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BF24-F0CF-451B-B50C-6411D6B9E54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4508B-8655-48B0-B735-1E322C1BE5D6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53602A53-EF8E-47D1-9DE6-DE1FEFCC4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F0B764DB-E6EF-415B-B7CB-844CC3D61A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12197C85-ED48-4BD5-A8B6-599F841B59E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A1634D67-FE26-4CC8-99CA-156D7E28FD8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29DDF3BB-1122-4B00-8364-F0821614E65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378945BC-CDB7-49CF-8955-462F5347EE6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095E51CE-C1B2-4FFC-946B-A3275962DA7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A123-2D84-4121-B767-7576DAD14702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8405E0BD-300D-4891-9B5B-31E64220A32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00445-AE57-4B58-B76E-D3B58E34920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6F22-064A-49BC-8BF6-5A476141FF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0A1B4C-6583-44B0-B1A4-AA17749A8E21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3A9A5220-4E7E-4AE7-8865-83121CC10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19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43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tandard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1871663"/>
            <a:ext cx="7815826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A1189449-9F29-4990-9FBB-EFCED0DBB4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AA73591E-3C3A-4DFB-9258-CD7FFDFE35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F138D581-918F-4EDB-BF5F-F498B18B291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8ED37413-C7E6-474B-9A98-AF5C2BEB416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B2461B84-275E-431A-9D0F-A29028E6744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FA5CE46D-C7F0-41C5-AE79-C7EAD4A5C05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FD93DA7-B27C-49F1-B566-9922F6C2B07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LogoFront">
            <a:extLst>
              <a:ext uri="{FF2B5EF4-FFF2-40B4-BE49-F238E27FC236}">
                <a16:creationId xmlns:a16="http://schemas.microsoft.com/office/drawing/2014/main" id="{0851BC03-98A2-434B-B6DF-9EBA8C43E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8"/>
            <a:ext cx="3615474" cy="5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2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8BB503CE-DA21-4695-9FC0-D80487531E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003B6349-FBE0-4DCF-8F94-DD9F30CB57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1F3462E3-FD12-4237-8BC5-B05D5084F9B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210E3223-D0F5-4BCA-BF18-EDA1AE1722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5D28458B-7F83-49BC-BC99-D03F5A1118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80B0454E-6276-4BB8-92AB-142E14DF740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278B4-CDE9-45FF-A4C1-B9BA501A7713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50C6DE19-0619-4E1B-8A68-290DC40E513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5A7B-8D52-4711-AFD9-ECEFF68E8E8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F64C6-EFEA-4DE5-B0E1-A3A05D47110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304FED-D41A-41F6-8BCC-5B0F8BA6B0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97CD7746-1F71-4343-A236-50408AF35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875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3" pos="2757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B7908CDE-4DD9-471F-896B-CCABD46CE33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45D4ED89-73C9-4A79-A1F1-E6289DFDCAC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F7FC32A7-0CAD-410E-A6B8-DCF2EA6E1F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9ECAF45A-893A-40EA-8DA7-89478FC111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A9400B9-9950-466A-B2E8-368A1B044C2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6FBD12CB-EA21-4908-B4DF-2C5F7944FF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78FB-E3C8-4FD4-8399-03CEB962D42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71055115-3416-427B-919B-334F68A2955A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28B8-CAB2-4AE6-861F-BBEF8D7B8DD7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B8FC-1158-4FE7-B5CC-C7B6B314207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53447B-6A12-49B2-B09A-C8EFCD61C4D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720761F9-9429-4BA6-A76E-30CB82DDC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86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57">
          <p15:clr>
            <a:srgbClr val="000000"/>
          </p15:clr>
        </p15:guide>
        <p15:guide id="3" pos="1555">
          <p15:clr>
            <a:srgbClr val="000000"/>
          </p15:clr>
        </p15:guide>
        <p15:guide id="4" pos="1678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 hasCustomPrompt="1"/>
          </p:nvPr>
        </p:nvSpPr>
        <p:spPr>
          <a:xfrm>
            <a:off x="369115" y="914400"/>
            <a:ext cx="8417698" cy="4588778"/>
          </a:xfrm>
        </p:spPr>
        <p:txBody>
          <a:bodyPr tIns="54000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chemeClr val="accent2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EC0461E5-DB56-44C2-B41E-555F54D72F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8E79965D-2997-4513-A94B-3EF0F0DF80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6F6B0B96-2C11-4E19-AEE1-6A54553A7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4F1CEC5F-CC25-4CEA-9ACB-4CD3CA5C06E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20034B56-D32B-42BA-AC2F-ACD0AD6B3A7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E2EB255D-0364-41A6-A7EA-A05F63AB603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B9DE-9CBE-40FB-BD80-AF39E9AEC9B0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899077C9-231D-4346-80C4-CB5B350649D6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9772E-2B85-4EE9-96FD-ADC9CB3FB80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489AD-83B2-4EC3-8355-CB3442D3F7B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55848-40FC-41A7-A79D-9BFE727086E0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B7940397-FFF2-4BE8-B577-DDA4DAE91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41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E6C651B-2A87-40F4-AEEC-F48569EEDE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D33C4D83-524E-43A6-9CF7-9B921269841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6DCC6698-79FE-4EBC-91E0-4E6994E2A1B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85314030-1ADF-4311-A5F8-8BF2A7236A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C09D77C8-1D97-4AAB-B6B1-881ADCD2C3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A5E1CA3F-9EC0-4DE8-99D0-F20CCC39D5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187C5-745D-4C9B-ACC9-53DCA28E38F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27E72D40-E543-45FE-B72F-056E6D689218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3EAB9-B7E5-4462-9E32-CCD7E623AF5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592B-10F9-47A3-B9B1-72D87C1C0B2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75493-097F-40A9-B21D-399CA380A73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188345D4-CDD0-41CE-ADB9-708886B49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07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335AF733-FCA4-43BD-AB16-F244167FC1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834E5447-6467-41BC-B061-94F3E6BA49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CACC6D7E-6B92-404A-BE1B-A5E296FE57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508592F4-2ED3-4AD6-B86D-C8468527949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EC78428B-EF35-416F-AA17-748505ED834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89E0923C-8C03-43DF-ACC1-DBA34EAD092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065E-F871-4B7F-BB36-2381EC6B673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8DA3A3B0-AC12-4293-AAF5-5B24B049F300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C357-568B-4D29-B45A-00167E06F06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75F5-E697-4CE1-AB06-6FA66C20113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9ABAF-A68E-4D8E-9938-F8390B76A339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B5A17229-C0F9-4727-B8F1-DC53E29B4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2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0286" y="5332453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gadeadresse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284" y="5444780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postnummer og by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284" y="5759464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0283" y="5870653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e-mail adresse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283" y="59783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 err="1"/>
              <a:t>Indæt</a:t>
            </a:r>
            <a:r>
              <a:rPr lang="da-DK" dirty="0"/>
              <a:t> www-adresse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DCC2E2B0-F29C-4D90-A797-ED0EAB7AB2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A6ECC7A1-3712-458E-98F2-A91C3266CD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B0C1D9B0-A17B-42ED-B846-D90FF830EAE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8D008321-737C-4F71-BD7A-9E96577150B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2E97EE2C-C561-48F7-8B6D-7B6D36A1AF1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924B9D80-E45B-4B6B-B706-9F9EDAC61E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A3F5A16-50DF-4FC7-9D00-29B3F2EBD824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LogoEnd">
            <a:extLst>
              <a:ext uri="{FF2B5EF4-FFF2-40B4-BE49-F238E27FC236}">
                <a16:creationId xmlns:a16="http://schemas.microsoft.com/office/drawing/2014/main" id="{16D98095-58C5-4B99-B931-2BCC32813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34" y="4653650"/>
            <a:ext cx="3506040" cy="5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1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75529D5-E1CB-46E1-AABC-C280342AD40B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860930F6-CDC1-4D19-B909-2B1964318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C8393C-E3CC-4236-8ECA-5330BEC1993E}"/>
              </a:ext>
            </a:extLst>
          </p:cNvPr>
          <p:cNvGrpSpPr/>
          <p:nvPr userDrawn="1"/>
        </p:nvGrpSpPr>
        <p:grpSpPr>
          <a:xfrm>
            <a:off x="755650" y="3901663"/>
            <a:ext cx="3664903" cy="2113206"/>
            <a:chOff x="755650" y="3593856"/>
            <a:chExt cx="3664903" cy="2113206"/>
          </a:xfrm>
        </p:grpSpPr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6055C770-B65B-4F4E-9B67-546D5FA975C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5650" y="3593856"/>
              <a:ext cx="2944806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9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Indsæt mærke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OBS!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først Myndighed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fanen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og dernæst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Diasmaster,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det øverste layout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Klik til venstre for sidetallet på øverste layout </a:t>
              </a:r>
              <a:b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 fang den hvide boks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Højreklik og vælg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Udskift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billede,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find mærke (.png-fil)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Luk mastervisning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40D6079-83FE-49A2-AC48-788D243A9B34}"/>
                </a:ext>
              </a:extLst>
            </p:cNvPr>
            <p:cNvGrpSpPr/>
            <p:nvPr userDrawn="1"/>
          </p:nvGrpSpPr>
          <p:grpSpPr>
            <a:xfrm>
              <a:off x="3301886" y="3821514"/>
              <a:ext cx="990005" cy="645919"/>
              <a:chOff x="3710542" y="3551931"/>
              <a:chExt cx="990005" cy="645919"/>
            </a:xfrm>
          </p:grpSpPr>
          <p:pic>
            <p:nvPicPr>
              <p:cNvPr id="41" name="Billede 11">
                <a:extLst>
                  <a:ext uri="{FF2B5EF4-FFF2-40B4-BE49-F238E27FC236}">
                    <a16:creationId xmlns:a16="http://schemas.microsoft.com/office/drawing/2014/main" id="{EEADB276-F397-4D1A-8F24-EBBEEFC88C8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b="46720"/>
              <a:stretch/>
            </p:blipFill>
            <p:spPr>
              <a:xfrm>
                <a:off x="3753218" y="3570199"/>
                <a:ext cx="893228" cy="627651"/>
              </a:xfrm>
              <a:prstGeom prst="rect">
                <a:avLst/>
              </a:prstGeom>
            </p:spPr>
          </p:pic>
          <p:sp>
            <p:nvSpPr>
              <p:cNvPr id="53" name="Rektangel 12">
                <a:extLst>
                  <a:ext uri="{FF2B5EF4-FFF2-40B4-BE49-F238E27FC236}">
                    <a16:creationId xmlns:a16="http://schemas.microsoft.com/office/drawing/2014/main" id="{7BA6763C-F3CF-43CE-A9EB-9BF7504B2FA2}"/>
                  </a:ext>
                </a:extLst>
              </p:cNvPr>
              <p:cNvSpPr/>
              <p:nvPr userDrawn="1"/>
            </p:nvSpPr>
            <p:spPr>
              <a:xfrm>
                <a:off x="3710542" y="3551931"/>
                <a:ext cx="990005" cy="52794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167BD30-F0F7-4765-8E95-9B85D63C231B}"/>
                </a:ext>
              </a:extLst>
            </p:cNvPr>
            <p:cNvGrpSpPr/>
            <p:nvPr userDrawn="1"/>
          </p:nvGrpSpPr>
          <p:grpSpPr>
            <a:xfrm>
              <a:off x="3286085" y="4618544"/>
              <a:ext cx="1134468" cy="494511"/>
              <a:chOff x="3621866" y="4200098"/>
              <a:chExt cx="1134468" cy="494511"/>
            </a:xfrm>
          </p:grpSpPr>
          <p:pic>
            <p:nvPicPr>
              <p:cNvPr id="39" name="Billede 13">
                <a:extLst>
                  <a:ext uri="{FF2B5EF4-FFF2-40B4-BE49-F238E27FC236}">
                    <a16:creationId xmlns:a16="http://schemas.microsoft.com/office/drawing/2014/main" id="{DA02EE96-EEEC-4192-8CA0-ED2A6419C47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14162" t="-10959" b="-1"/>
              <a:stretch/>
            </p:blipFill>
            <p:spPr>
              <a:xfrm>
                <a:off x="3621866" y="4200098"/>
                <a:ext cx="1134468" cy="494511"/>
              </a:xfrm>
              <a:prstGeom prst="rect">
                <a:avLst/>
              </a:prstGeom>
            </p:spPr>
          </p:pic>
          <p:sp>
            <p:nvSpPr>
              <p:cNvPr id="40" name="Rektangel 32">
                <a:extLst>
                  <a:ext uri="{FF2B5EF4-FFF2-40B4-BE49-F238E27FC236}">
                    <a16:creationId xmlns:a16="http://schemas.microsoft.com/office/drawing/2014/main" id="{2701B3C2-5867-49D5-98FD-1889792B1F2D}"/>
                  </a:ext>
                </a:extLst>
              </p:cNvPr>
              <p:cNvSpPr/>
              <p:nvPr userDrawn="1"/>
            </p:nvSpPr>
            <p:spPr>
              <a:xfrm>
                <a:off x="4090685" y="4200098"/>
                <a:ext cx="472736" cy="48348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3D52007-ED7A-48D3-A956-8D9B27A1C4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5269"/>
            <a:stretch/>
          </p:blipFill>
          <p:spPr>
            <a:xfrm>
              <a:off x="3288538" y="5264166"/>
              <a:ext cx="516090" cy="442896"/>
            </a:xfrm>
            <a:prstGeom prst="rect">
              <a:avLst/>
            </a:prstGeom>
          </p:spPr>
        </p:pic>
      </p:grpSp>
      <p:sp>
        <p:nvSpPr>
          <p:cNvPr id="54" name="Fast overskrift">
            <a:extLst>
              <a:ext uri="{FF2B5EF4-FFF2-40B4-BE49-F238E27FC236}">
                <a16:creationId xmlns:a16="http://schemas.microsoft.com/office/drawing/2014/main" id="{8A7DC863-28E4-45DD-9DA3-AB4A95DAF73A}"/>
              </a:ext>
            </a:extLst>
          </p:cNvPr>
          <p:cNvSpPr txBox="1"/>
          <p:nvPr userDrawn="1"/>
        </p:nvSpPr>
        <p:spPr>
          <a:xfrm>
            <a:off x="755649" y="707123"/>
            <a:ext cx="8027989" cy="479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04B4E66-1163-4EB6-B090-D75D6E3C16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8958" y="1277680"/>
            <a:ext cx="290812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Myndighed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først alle dias i venstre side (Ctrl+A)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Myndighedsnavn vises ved Mouse-over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tema og vælg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dias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 vises logo og tilhørende temafarver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alle dias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B87585D-220B-451C-B0BD-774A819BFF42}"/>
              </a:ext>
            </a:extLst>
          </p:cNvPr>
          <p:cNvGrpSpPr/>
          <p:nvPr userDrawn="1"/>
        </p:nvGrpSpPr>
        <p:grpSpPr>
          <a:xfrm>
            <a:off x="751322" y="2337671"/>
            <a:ext cx="3476318" cy="327461"/>
            <a:chOff x="121815" y="2003176"/>
            <a:chExt cx="3476318" cy="32746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65EFBBB-0030-40DF-91E0-57D1CC310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1815" y="2003176"/>
              <a:ext cx="3456994" cy="226621"/>
            </a:xfrm>
            <a:prstGeom prst="rect">
              <a:avLst/>
            </a:prstGeom>
          </p:spPr>
        </p:pic>
        <p:sp>
          <p:nvSpPr>
            <p:cNvPr id="58" name="Tekstfelt 2">
              <a:extLst>
                <a:ext uri="{FF2B5EF4-FFF2-40B4-BE49-F238E27FC236}">
                  <a16:creationId xmlns:a16="http://schemas.microsoft.com/office/drawing/2014/main" id="{7768E93A-BAA4-4BEB-A14B-A0C4A83889DC}"/>
                </a:ext>
              </a:extLst>
            </p:cNvPr>
            <p:cNvSpPr txBox="1"/>
            <p:nvPr userDrawn="1"/>
          </p:nvSpPr>
          <p:spPr>
            <a:xfrm>
              <a:off x="152400" y="2228108"/>
              <a:ext cx="3445733" cy="10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  <a:tabLst>
                  <a:tab pos="374650" algn="l"/>
                  <a:tab pos="762000" algn="l"/>
                  <a:tab pos="1141413" algn="l"/>
                  <a:tab pos="1524000" algn="l"/>
                  <a:tab pos="1911350" algn="l"/>
                  <a:tab pos="2293938" algn="l"/>
                  <a:tab pos="2676525" algn="l"/>
                  <a:tab pos="3059113" algn="l"/>
                </a:tabLst>
              </a:pPr>
              <a:r>
                <a:rPr lang="da-DK" sz="600" dirty="0"/>
                <a:t>FMN	FKO	HJV	BRS	FMI	FPS	FES	FRS	FAUK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7E99E2A9-2BCF-479E-BE1E-0B8C95C936A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14821" y="1757586"/>
            <a:ext cx="489807" cy="18727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11B96CD9-C736-4259-A9E2-6839C7DEE0C1}"/>
              </a:ext>
            </a:extLst>
          </p:cNvPr>
          <p:cNvGrpSpPr/>
          <p:nvPr userDrawn="1"/>
        </p:nvGrpSpPr>
        <p:grpSpPr>
          <a:xfrm>
            <a:off x="3024664" y="2828545"/>
            <a:ext cx="1127002" cy="296229"/>
            <a:chOff x="3102472" y="2807695"/>
            <a:chExt cx="1127002" cy="29622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92DE44A-C810-4B22-8F49-4A5AA8C4F6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5434" r="26633" b="32296"/>
            <a:stretch/>
          </p:blipFill>
          <p:spPr>
            <a:xfrm>
              <a:off x="3102472" y="2807695"/>
              <a:ext cx="1127002" cy="29622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F62F987-FFAB-4017-8262-49431336576F}"/>
                </a:ext>
              </a:extLst>
            </p:cNvPr>
            <p:cNvSpPr/>
            <p:nvPr userDrawn="1"/>
          </p:nvSpPr>
          <p:spPr>
            <a:xfrm>
              <a:off x="3156959" y="2822366"/>
              <a:ext cx="723337" cy="14575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GB" sz="1200" noProof="0" dirty="0" err="1"/>
            </a:p>
          </p:txBody>
        </p:sp>
      </p:grpSp>
      <p:sp>
        <p:nvSpPr>
          <p:cNvPr id="63" name="Text Box 3">
            <a:extLst>
              <a:ext uri="{FF2B5EF4-FFF2-40B4-BE49-F238E27FC236}">
                <a16:creationId xmlns:a16="http://schemas.microsoft.com/office/drawing/2014/main" id="{D103530A-5308-4914-89E5-6A1368339A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3900461"/>
            <a:ext cx="340739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a-DK" sz="9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mærket bliver meget lille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 skabelonen er designet så indsatte myndighedsmærker bliver maks. 1,17 cm højt og/eller maks. 1,1 cm bredt, svarende til højden på stregen eller at det får plads mellem stregen og dias nr. </a:t>
            </a:r>
            <a:b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 for at sikre et ensartet udtryk.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mærkerne er forskellige i form og størrelse, kan det dog ikke undgås, at de fremstår forskelligt.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oplever at det indsatte mærke fremstår meget småt, kan du evt. forstørre det manuelt ved at holde SHIFT nede og trække i et af mærkets hjørne, så det passer nogenlunde til højden på den lodrette streg eller får plads på bredden mellem stregen og dias nr.</a:t>
            </a:r>
            <a:endParaRPr lang="en-GB" sz="800" i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A498ABE-425E-46B0-8BFF-55D9E4545725}"/>
              </a:ext>
            </a:extLst>
          </p:cNvPr>
          <p:cNvCxnSpPr>
            <a:cxnSpLocks/>
          </p:cNvCxnSpPr>
          <p:nvPr userDrawn="1"/>
        </p:nvCxnSpPr>
        <p:spPr>
          <a:xfrm>
            <a:off x="758958" y="3601007"/>
            <a:ext cx="80246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3">
            <a:extLst>
              <a:ext uri="{FF2B5EF4-FFF2-40B4-BE49-F238E27FC236}">
                <a16:creationId xmlns:a16="http://schemas.microsoft.com/office/drawing/2014/main" id="{EB784413-9ED7-4814-9B55-3306714FC0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1277680"/>
            <a:ext cx="29448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baggrundsbillede på forsiden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baggrunden,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Formatér baggrund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Billed- eller strukturfyld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Fil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billede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Beskæring af baggrundsbillede gøres inden indsættelse, hvis der ønskes specielt udsnit</a:t>
            </a:r>
          </a:p>
        </p:txBody>
      </p:sp>
    </p:spTree>
    <p:extLst>
      <p:ext uri="{BB962C8B-B14F-4D97-AF65-F5344CB8AC3E}">
        <p14:creationId xmlns:p14="http://schemas.microsoft.com/office/powerpoint/2010/main" val="1667936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4280542"/>
            <a:ext cx="7815826" cy="533992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2183988C-DD9F-432E-BCAB-8E97D1A5C4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4A2D266-E7BE-4537-9135-FBEBA46618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8B816B01-22F4-4810-A03C-C4A0D7DA8D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9DA0D4D6-74ED-4942-81A3-D5D3B2F20D9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7BCE0779-E0A3-4218-93E9-FFAA65D7430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5B5B4E70-4B4B-4B5A-90C2-C4E5EFA6EDB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:a16="http://schemas.microsoft.com/office/drawing/2014/main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81ADF73-7459-4D16-9CE6-DD8084AA16FA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LogoFront">
            <a:extLst>
              <a:ext uri="{FF2B5EF4-FFF2-40B4-BE49-F238E27FC236}">
                <a16:creationId xmlns:a16="http://schemas.microsoft.com/office/drawing/2014/main" id="{2A416EDA-2094-4ECF-BE99-9C2084CD2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4800"/>
            <a:ext cx="3615480" cy="5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42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tandard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1871663"/>
            <a:ext cx="7815826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1BD1974F-BEAF-48DB-9739-BFD1B704C8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456F75AE-771B-4601-B21B-DB0B5E3B2EB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41DFA9E0-BF83-42EF-ADAF-DADEDF54D89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60EE4CA4-5A1B-4F8A-9F24-384AC713965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FACC89FB-9497-4E41-839C-571AC20944E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5B7B0756-31E6-4B9D-A3EC-CDF7B488FC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237FFF3-144E-46F0-8B2F-221CBA0F0870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2" name="LogoFront">
            <a:extLst>
              <a:ext uri="{FF2B5EF4-FFF2-40B4-BE49-F238E27FC236}">
                <a16:creationId xmlns:a16="http://schemas.microsoft.com/office/drawing/2014/main" id="{DD7A44BA-F7E1-43A7-BFFD-8D3EEB0C6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4800"/>
            <a:ext cx="3615480" cy="5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4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895C5-C9F0-4028-9ACD-0B032F49F4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E032F03C-BC14-4C7E-AF6B-53C7D8A3E92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B0DDF2A2-7862-43EC-993C-553DA909252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BA6E2CD0-09CE-4A8B-92C0-A4DD427AA65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ED6C9149-BCFA-46B1-B9CB-F5B67EF2604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9D60562F-3E9E-43D5-A58C-9AC9F9F36E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134408A4-360A-4D21-BBE0-E4FE160A10A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5B6FB-25AF-4E3E-845B-8D865D7353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E5FAE95-1D99-4488-AB20-41E5F98449A3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651A6DC-7F1F-49C5-BE57-6D254C3BFB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3D3795-27BC-4524-B691-9311EB4E3C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C2E10CE9-E429-4617-9C93-28E2A320F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8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9A255329-3A54-4216-873C-EB9A42E38FB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170B4C31-AAE6-4DD7-8947-72008B944D2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DEC6F870-1050-444A-A274-5C9834B19D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DEAEF328-4D7A-43FC-99FB-E8469EB328F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2664E7AD-614A-468A-89A9-C5B5DF7BA3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E94010C5-3725-4E57-8FE4-40EF864CFD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895C5-C9F0-4028-9ACD-0B032F49F4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5B6FB-25AF-4E3E-845B-8D865D7353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284D2F4-6265-4CE7-8CEA-04CC7DA9A71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651A6DC-7F1F-49C5-BE57-6D254C3BFB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3D3795-27BC-4524-B691-9311EB4E3C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92CC937A-696D-4C09-9451-15DC9D5DA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4" y="146483"/>
            <a:ext cx="25956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03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8A46366-3122-4257-82D9-17CAAAFCC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79A5D420-6B53-4B33-8F1A-9ED76A3EA21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3BA2298-662D-4433-B3DA-2A6825149A1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2009DDBC-D83C-4E89-B7E7-119C4EC2FF4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700144EE-1F31-4EB9-86DF-C9FFEFB069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B0D63D68-7009-4BE2-B27A-4BDE5720906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A8E1EF20-0361-4BEA-974F-1A637591A82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1323-6359-446B-A1D6-8240528278F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AC387E3-211B-47CE-B7C4-6C325D169BC6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F23EF-F122-4EAB-A18B-BA9E3D52495D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269B-AF8A-4DD2-A543-ADA874DD0D4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1813EC-A032-4C88-9678-F404630EB7AD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E2901D0A-CFD5-4025-A046-6C01777715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10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6773BF63-0732-4BE8-9C44-AEA338E57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 dirty="0"/>
              <a:t>Klik for at tilføje notes tekst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64BA954-14A2-4569-BAA2-0D134B8979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9408AD3-0E57-4365-9316-0C615DC5057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9CA0AF5B-ADFF-4AAA-B716-23192AB2C40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3DEA121D-23DD-4545-BB50-D0BDB6E82C6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051953E6-FD7C-4574-9241-696C2E0562A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FE0BE015-87F2-4C10-ADBD-755B50974B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9D44-801C-455D-9E43-0BFC7BAD6009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08A282A2-1025-4389-B4C7-3C1D1160340C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FA35B-0E31-460B-A8A5-A515EF9EFA7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BF24-F0CF-451B-B50C-6411D6B9E54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4508B-8655-48B0-B735-1E322C1BE5D6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AFF75129-076C-460B-8468-C8ABD2DBB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27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A553A893-F9B7-4F89-9D6C-0D56AC88FD4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FFD73B1E-25C7-43A2-AA3A-F86A36822D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F44E7708-3A0B-4514-B985-D3A38110FB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E2877B24-D9D5-4A7C-9A5F-A34B93AA73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8FABA942-DA72-4301-BB3B-76A5145095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8ED7BBF5-3066-4452-9F74-94D3C446A61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A123-2D84-4121-B767-7576DAD14702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94BF19B-39B3-4E6E-8F2C-95D3A73F8CA9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00445-AE57-4B58-B76E-D3B58E34920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6F22-064A-49BC-8BF6-5A476141FF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0A1B4C-6583-44B0-B1A4-AA17749A8E21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B0C77A9E-2A30-4E5E-8647-BD48F392C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92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43">
          <p15:clr>
            <a:srgbClr val="00000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E25CDB34-DA3F-44B9-8E82-BC936631F5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245CB89C-3ECD-4169-A10F-2B1F8F6DF17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58013682-CD90-4BD2-9209-F036B8C726B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14A8CACC-75F1-4A5F-A65B-5D796EA9AA9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BC8ABEA2-B6FA-4AE8-90D6-519306ADCFA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2152921E-3FAB-4EAE-A190-9DD1DCEEF90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278B4-CDE9-45FF-A4C1-B9BA501A7713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0EBAB42-A3E3-4244-A10D-F70B81FE4EAE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5A7B-8D52-4711-AFD9-ECEFF68E8E8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F64C6-EFEA-4DE5-B0E1-A3A05D47110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304FED-D41A-41F6-8BCC-5B0F8BA6B0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0559935B-EAEB-4D26-A641-366AD685F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99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3" pos="2757">
          <p15:clr>
            <a:srgbClr val="00000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43A81E1-2A8F-4062-A44A-BCCD91E0CE1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E8A5071C-C4D1-4A92-A7D4-A18092E220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D9545987-BF2A-4E2D-9F7B-C507414FB1E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93D48E9D-5DD5-4DBB-92BA-CC66DAFDFB9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CB46AE63-CF1E-4B9D-B5E7-3164976FF3E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0B98B4D1-556C-4799-A379-BB4536491E4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78FB-E3C8-4FD4-8399-03CEB962D42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9D2F941-BE45-46B5-8505-3D4336B9E700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28B8-CAB2-4AE6-861F-BBEF8D7B8DD7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B8FC-1158-4FE7-B5CC-C7B6B314207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53447B-6A12-49B2-B09A-C8EFCD61C4D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E80DDFC2-2E1D-4B36-8AF9-22EACAFCC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80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57">
          <p15:clr>
            <a:srgbClr val="000000"/>
          </p15:clr>
        </p15:guide>
        <p15:guide id="3" pos="1555">
          <p15:clr>
            <a:srgbClr val="000000"/>
          </p15:clr>
        </p15:guide>
        <p15:guide id="4" pos="1678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 hasCustomPrompt="1"/>
          </p:nvPr>
        </p:nvSpPr>
        <p:spPr>
          <a:xfrm>
            <a:off x="369115" y="914400"/>
            <a:ext cx="8417698" cy="4588778"/>
          </a:xfrm>
        </p:spPr>
        <p:txBody>
          <a:bodyPr tIns="54000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chemeClr val="accent2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0ABEF6EF-BEA1-4CF1-8968-04F545AB5C7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28EA3D26-3288-44DF-842D-A90BF81B75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85E31B9E-0BDC-4CFD-9E9A-CD4172C6EBB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05A0C1E-E04C-49FB-A994-43F78105C9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87D616CD-A4F8-4C48-9B1E-28FDF738EA3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334ADE8F-DA72-4BA5-9AA2-B2EFDDF2983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B9DE-9CBE-40FB-BD80-AF39E9AEC9B0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F806AAAF-8D3D-477B-8B54-1B6D215F2EF5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9772E-2B85-4EE9-96FD-ADC9CB3FB80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489AD-83B2-4EC3-8355-CB3442D3F7B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55848-40FC-41A7-A79D-9BFE727086E0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35C147A1-4E73-44EB-9545-60B74150D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74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E74F7B9B-9116-4A18-94E9-A6345C5E55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1F85EC02-4FE8-4E8F-A76B-FA5DA40DC29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0E105DBF-DD52-4F4E-9E2F-2066F113EB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A7528269-4344-4E5A-9FF8-488530B06E8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58BB6179-D2A3-499D-81DF-9923D5D6229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CB6F9684-2171-45DE-B5E7-C73B7A16159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187C5-745D-4C9B-ACC9-53DCA28E38F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7252FFB2-0BF9-44A3-9CA1-09502B6729C8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3EAB9-B7E5-4462-9E32-CCD7E623AF5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592B-10F9-47A3-B9B1-72D87C1C0B2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75493-097F-40A9-B21D-399CA380A73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A4C6906-655F-45A4-9440-EC5C3D50B3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31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9A9AB779-3E6D-4FB2-97FE-B57283820C0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C4EF074D-BCD4-44A5-9F0C-859491C0EA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2DD7FCB9-8450-4D74-BE4F-4DABDB7B388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71ADD66E-35FB-4485-9504-8373C6B859A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5C791CEA-350E-4417-B3EF-A1C18EF1FF5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1B0E1792-F34B-4E3B-8008-E3DC73733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065E-F871-4B7F-BB36-2381EC6B673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8D336F67-34F1-4E8D-AA94-5B70CC00616B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C357-568B-4D29-B45A-00167E06F06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75F5-E697-4CE1-AB06-6FA66C20113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9ABAF-A68E-4D8E-9938-F8390B76A339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28D7FC72-7FFA-4FF6-8AA4-FA14577A3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32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0286" y="5332453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gadeadresse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284" y="5444780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postnummer og by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284" y="5759464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0283" y="5870653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e-mail adresse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283" y="59783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 err="1"/>
              <a:t>Indæt</a:t>
            </a:r>
            <a:r>
              <a:rPr lang="da-DK" dirty="0"/>
              <a:t> www-adresse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8B953CCF-E4F7-4C30-B275-A11EA3C40A7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5D3B82E2-00E5-43A5-BE5F-2FE7533F3A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F5D44F02-9C0B-4A5B-BFFE-1342A260D58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86CCFFF7-9098-4174-B5FA-19ACBAD96AA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4C27E83B-894E-443B-B9BD-8297A4EFA9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CF6AB86A-4473-401D-BBEE-8E9890F87C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B5143C1-1604-4195-A469-99B2E62F8B7A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LogoEnd">
            <a:extLst>
              <a:ext uri="{FF2B5EF4-FFF2-40B4-BE49-F238E27FC236}">
                <a16:creationId xmlns:a16="http://schemas.microsoft.com/office/drawing/2014/main" id="{804DD8DE-F3BC-4CD4-AC49-573CB69DE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34" y="4653650"/>
            <a:ext cx="3506037" cy="5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3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844763-39B6-41F5-A316-419AE2BFC2DA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8EC25310-D968-429D-994C-591C04BAF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3B2B5A5-B415-48C7-BB6A-1B140D38CB04}"/>
              </a:ext>
            </a:extLst>
          </p:cNvPr>
          <p:cNvGrpSpPr/>
          <p:nvPr userDrawn="1"/>
        </p:nvGrpSpPr>
        <p:grpSpPr>
          <a:xfrm>
            <a:off x="755650" y="3901663"/>
            <a:ext cx="3664903" cy="2113206"/>
            <a:chOff x="755650" y="3593856"/>
            <a:chExt cx="3664903" cy="2113206"/>
          </a:xfrm>
        </p:grpSpPr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AD0D6D17-6B53-4CE9-8890-F4DEC605560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5650" y="3593856"/>
              <a:ext cx="2944806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9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Indsæt mærke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OBS!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først Myndighed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fanen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og dernæst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Diasmaster,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det øverste layout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Klik til venstre for sidetallet på øverste layout </a:t>
              </a:r>
              <a:b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 fang den hvide boks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Højreklik og vælg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Udskift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billede,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find mærke (.png-fil)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Luk mastervisning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8C32628-F2F4-455B-AA9F-71683A15FC7C}"/>
                </a:ext>
              </a:extLst>
            </p:cNvPr>
            <p:cNvGrpSpPr/>
            <p:nvPr userDrawn="1"/>
          </p:nvGrpSpPr>
          <p:grpSpPr>
            <a:xfrm>
              <a:off x="3301886" y="3821514"/>
              <a:ext cx="990005" cy="645919"/>
              <a:chOff x="3710542" y="3551931"/>
              <a:chExt cx="990005" cy="645919"/>
            </a:xfrm>
          </p:grpSpPr>
          <p:pic>
            <p:nvPicPr>
              <p:cNvPr id="41" name="Billede 11">
                <a:extLst>
                  <a:ext uri="{FF2B5EF4-FFF2-40B4-BE49-F238E27FC236}">
                    <a16:creationId xmlns:a16="http://schemas.microsoft.com/office/drawing/2014/main" id="{4F94EF50-4924-4E81-9385-001DC73CB50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b="46720"/>
              <a:stretch/>
            </p:blipFill>
            <p:spPr>
              <a:xfrm>
                <a:off x="3753218" y="3570199"/>
                <a:ext cx="893228" cy="627651"/>
              </a:xfrm>
              <a:prstGeom prst="rect">
                <a:avLst/>
              </a:prstGeom>
            </p:spPr>
          </p:pic>
          <p:sp>
            <p:nvSpPr>
              <p:cNvPr id="53" name="Rektangel 12">
                <a:extLst>
                  <a:ext uri="{FF2B5EF4-FFF2-40B4-BE49-F238E27FC236}">
                    <a16:creationId xmlns:a16="http://schemas.microsoft.com/office/drawing/2014/main" id="{2D6DCF71-F114-4D53-8F4E-8340A39F8833}"/>
                  </a:ext>
                </a:extLst>
              </p:cNvPr>
              <p:cNvSpPr/>
              <p:nvPr userDrawn="1"/>
            </p:nvSpPr>
            <p:spPr>
              <a:xfrm>
                <a:off x="3710542" y="3551931"/>
                <a:ext cx="990005" cy="52794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1DAC524-1FC0-4FE8-B5DC-18BAA24A93A9}"/>
                </a:ext>
              </a:extLst>
            </p:cNvPr>
            <p:cNvGrpSpPr/>
            <p:nvPr userDrawn="1"/>
          </p:nvGrpSpPr>
          <p:grpSpPr>
            <a:xfrm>
              <a:off x="3286085" y="4618544"/>
              <a:ext cx="1134468" cy="494511"/>
              <a:chOff x="3621866" y="4200098"/>
              <a:chExt cx="1134468" cy="494511"/>
            </a:xfrm>
          </p:grpSpPr>
          <p:pic>
            <p:nvPicPr>
              <p:cNvPr id="39" name="Billede 13">
                <a:extLst>
                  <a:ext uri="{FF2B5EF4-FFF2-40B4-BE49-F238E27FC236}">
                    <a16:creationId xmlns:a16="http://schemas.microsoft.com/office/drawing/2014/main" id="{6800D958-CE12-487F-8781-ED361CAA71B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14162" t="-10959" b="-1"/>
              <a:stretch/>
            </p:blipFill>
            <p:spPr>
              <a:xfrm>
                <a:off x="3621866" y="4200098"/>
                <a:ext cx="1134468" cy="494511"/>
              </a:xfrm>
              <a:prstGeom prst="rect">
                <a:avLst/>
              </a:prstGeom>
            </p:spPr>
          </p:pic>
          <p:sp>
            <p:nvSpPr>
              <p:cNvPr id="40" name="Rektangel 32">
                <a:extLst>
                  <a:ext uri="{FF2B5EF4-FFF2-40B4-BE49-F238E27FC236}">
                    <a16:creationId xmlns:a16="http://schemas.microsoft.com/office/drawing/2014/main" id="{B0517321-CF65-486D-BA13-A2784C1713CE}"/>
                  </a:ext>
                </a:extLst>
              </p:cNvPr>
              <p:cNvSpPr/>
              <p:nvPr userDrawn="1"/>
            </p:nvSpPr>
            <p:spPr>
              <a:xfrm>
                <a:off x="4090685" y="4200098"/>
                <a:ext cx="472736" cy="48348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BB67247-A53B-449F-8ABA-7E995BB26A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5269"/>
            <a:stretch/>
          </p:blipFill>
          <p:spPr>
            <a:xfrm>
              <a:off x="3288538" y="5264166"/>
              <a:ext cx="516090" cy="442896"/>
            </a:xfrm>
            <a:prstGeom prst="rect">
              <a:avLst/>
            </a:prstGeom>
          </p:spPr>
        </p:pic>
      </p:grpSp>
      <p:sp>
        <p:nvSpPr>
          <p:cNvPr id="54" name="Fast overskrift">
            <a:extLst>
              <a:ext uri="{FF2B5EF4-FFF2-40B4-BE49-F238E27FC236}">
                <a16:creationId xmlns:a16="http://schemas.microsoft.com/office/drawing/2014/main" id="{CFABE855-C828-4114-B017-607A94E863E3}"/>
              </a:ext>
            </a:extLst>
          </p:cNvPr>
          <p:cNvSpPr txBox="1"/>
          <p:nvPr userDrawn="1"/>
        </p:nvSpPr>
        <p:spPr>
          <a:xfrm>
            <a:off x="755649" y="707123"/>
            <a:ext cx="8027989" cy="479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47C1F9B7-B018-4CC7-B5D4-0F08FB05A2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8958" y="1277680"/>
            <a:ext cx="290812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Myndighed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først alle dias i venstre side (Ctrl+A)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Myndighedsnavn vises ved Mouse-over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tema og vælg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dias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 vises logo og tilhørende temafarver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alle dias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CB5236-1BFD-4A07-8047-4F569C66E31C}"/>
              </a:ext>
            </a:extLst>
          </p:cNvPr>
          <p:cNvGrpSpPr/>
          <p:nvPr userDrawn="1"/>
        </p:nvGrpSpPr>
        <p:grpSpPr>
          <a:xfrm>
            <a:off x="751322" y="2337671"/>
            <a:ext cx="3476318" cy="327461"/>
            <a:chOff x="121815" y="2003176"/>
            <a:chExt cx="3476318" cy="32746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7DB7A88-148A-4CB0-AFA2-033C01410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1815" y="2003176"/>
              <a:ext cx="3456994" cy="226621"/>
            </a:xfrm>
            <a:prstGeom prst="rect">
              <a:avLst/>
            </a:prstGeom>
          </p:spPr>
        </p:pic>
        <p:sp>
          <p:nvSpPr>
            <p:cNvPr id="58" name="Tekstfelt 2">
              <a:extLst>
                <a:ext uri="{FF2B5EF4-FFF2-40B4-BE49-F238E27FC236}">
                  <a16:creationId xmlns:a16="http://schemas.microsoft.com/office/drawing/2014/main" id="{6ED6D36E-FFB5-4EC0-816F-A5802C40DD68}"/>
                </a:ext>
              </a:extLst>
            </p:cNvPr>
            <p:cNvSpPr txBox="1"/>
            <p:nvPr userDrawn="1"/>
          </p:nvSpPr>
          <p:spPr>
            <a:xfrm>
              <a:off x="152400" y="2228108"/>
              <a:ext cx="3445733" cy="10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  <a:tabLst>
                  <a:tab pos="374650" algn="l"/>
                  <a:tab pos="762000" algn="l"/>
                  <a:tab pos="1141413" algn="l"/>
                  <a:tab pos="1524000" algn="l"/>
                  <a:tab pos="1911350" algn="l"/>
                  <a:tab pos="2293938" algn="l"/>
                  <a:tab pos="2676525" algn="l"/>
                  <a:tab pos="3059113" algn="l"/>
                </a:tabLst>
              </a:pPr>
              <a:r>
                <a:rPr lang="da-DK" sz="600" dirty="0"/>
                <a:t>FMN	FKO	HJV	BRS	FMI	FPS	FES	FRS	FAUK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3DE66067-AF65-48B0-8375-48880AC3E3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14821" y="1757586"/>
            <a:ext cx="489807" cy="18727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80FA6D8F-2CC5-4BCE-BA3C-0D5D6067CB84}"/>
              </a:ext>
            </a:extLst>
          </p:cNvPr>
          <p:cNvGrpSpPr/>
          <p:nvPr userDrawn="1"/>
        </p:nvGrpSpPr>
        <p:grpSpPr>
          <a:xfrm>
            <a:off x="3024664" y="2828545"/>
            <a:ext cx="1127002" cy="296229"/>
            <a:chOff x="3102472" y="2807695"/>
            <a:chExt cx="1127002" cy="29622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CF1F764-BE32-48B0-B60F-998532C5CD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5434" r="26633" b="32296"/>
            <a:stretch/>
          </p:blipFill>
          <p:spPr>
            <a:xfrm>
              <a:off x="3102472" y="2807695"/>
              <a:ext cx="1127002" cy="29622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01540D-726E-4D76-88E2-55F8AD5D0B5F}"/>
                </a:ext>
              </a:extLst>
            </p:cNvPr>
            <p:cNvSpPr/>
            <p:nvPr userDrawn="1"/>
          </p:nvSpPr>
          <p:spPr>
            <a:xfrm>
              <a:off x="3156959" y="2822366"/>
              <a:ext cx="723337" cy="14575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GB" sz="1200" noProof="0" dirty="0" err="1"/>
            </a:p>
          </p:txBody>
        </p:sp>
      </p:grpSp>
      <p:sp>
        <p:nvSpPr>
          <p:cNvPr id="63" name="Text Box 3">
            <a:extLst>
              <a:ext uri="{FF2B5EF4-FFF2-40B4-BE49-F238E27FC236}">
                <a16:creationId xmlns:a16="http://schemas.microsoft.com/office/drawing/2014/main" id="{00673271-4164-4E27-BEA6-FD8857F3F4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3900461"/>
            <a:ext cx="340739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a-DK" sz="9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mærket bliver meget lille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 skabelonen er designet så indsatte myndighedsmærker bliver maks. 1,17 cm højt og/eller maks. 1,1 cm bredt, svarende til højden på stregen eller at det får plads mellem stregen og dias nr. </a:t>
            </a:r>
            <a:b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 for at sikre et ensartet udtryk.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mærkerne er forskellige i form og størrelse, kan det dog ikke undgås, at de fremstår forskelligt.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oplever at det indsatte mærke fremstår meget småt, kan du evt. forstørre det manuelt ved at holde SHIFT nede og trække i et af mærkets hjørne, så det passer nogenlunde til højden på den lodrette streg eller får plads på bredden mellem stregen og dias nr.</a:t>
            </a:r>
            <a:endParaRPr lang="en-GB" sz="800" i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4503012-9248-4DEC-B9BA-E064AC3A64F0}"/>
              </a:ext>
            </a:extLst>
          </p:cNvPr>
          <p:cNvCxnSpPr>
            <a:cxnSpLocks/>
          </p:cNvCxnSpPr>
          <p:nvPr userDrawn="1"/>
        </p:nvCxnSpPr>
        <p:spPr>
          <a:xfrm>
            <a:off x="758958" y="3601007"/>
            <a:ext cx="80246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3">
            <a:extLst>
              <a:ext uri="{FF2B5EF4-FFF2-40B4-BE49-F238E27FC236}">
                <a16:creationId xmlns:a16="http://schemas.microsoft.com/office/drawing/2014/main" id="{F5D0A457-3BF6-49B2-8E35-3B0C51F226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1277680"/>
            <a:ext cx="29448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baggrundsbillede på forsiden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baggrunden,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Formatér baggrund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Billed- eller strukturfyld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Fil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billede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Beskæring af baggrundsbillede gøres inden indsættelse, hvis der ønskes specielt udsnit</a:t>
            </a:r>
          </a:p>
        </p:txBody>
      </p:sp>
    </p:spTree>
    <p:extLst>
      <p:ext uri="{BB962C8B-B14F-4D97-AF65-F5344CB8AC3E}">
        <p14:creationId xmlns:p14="http://schemas.microsoft.com/office/powerpoint/2010/main" val="282076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1776752-034B-4230-B4C4-E0D27EF15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109197D3-47D9-4E4B-A41A-4552981D32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86B5F23A-03FB-4499-9BD7-96633D569C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E06F4971-E6F1-4D15-95CF-60568A1D4DA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4EFC3B06-0BD0-4250-837D-D25687A65A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D0C69834-1F28-4178-BAB4-2C3D3435866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7944FDAD-474B-4F9B-AA19-9B301C8A00D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1323-6359-446B-A1D6-8240528278F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1D75935-0886-4BC2-8062-52A86B620AD6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F23EF-F122-4EAB-A18B-BA9E3D52495D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269B-AF8A-4DD2-A543-ADA874DD0D4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1813EC-A032-4C88-9678-F404630EB7AD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5DEB276B-D96C-406E-8B14-36A798D88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4" y="146483"/>
            <a:ext cx="25956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95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4280542"/>
            <a:ext cx="7815826" cy="533992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11E64F56-576C-444F-9586-74C7D81082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C4F87434-2ECB-4431-98AB-8E77D964012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C72D186E-64CE-429B-8049-9824E9B26C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47F14BD1-FDAB-4069-B50F-3D20D2AB0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1939D088-918F-4D9F-A908-69CDFB872E8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47E8D0A4-D35F-4ECC-BF62-3ABE27ABACC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:a16="http://schemas.microsoft.com/office/drawing/2014/main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DC01B63-8C22-479B-A2E8-BFDEA4FB3133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LogoFront">
            <a:extLst>
              <a:ext uri="{FF2B5EF4-FFF2-40B4-BE49-F238E27FC236}">
                <a16:creationId xmlns:a16="http://schemas.microsoft.com/office/drawing/2014/main" id="{9A02F6A8-2921-42F6-8931-9618920C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600" y="514800"/>
            <a:ext cx="3615486" cy="5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1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tandard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1871663"/>
            <a:ext cx="7815826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89B22F14-7D70-4632-964D-FEC918EF18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AA76D25C-22E2-4265-B5E8-066EAFC931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D8502B21-AD05-4563-841C-D73C682894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E5E60338-A1E7-4FBC-9FE9-D0B7F698B6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B33E4888-7746-4EAB-841D-EF23C9EC4C7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3BF7121D-01E6-44B2-9702-05E6ED3914A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79A5E3E-11CF-47EE-9167-E99223566A68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2" name="LogoFront">
            <a:extLst>
              <a:ext uri="{FF2B5EF4-FFF2-40B4-BE49-F238E27FC236}">
                <a16:creationId xmlns:a16="http://schemas.microsoft.com/office/drawing/2014/main" id="{ABF59867-7F1A-4BF0-9F68-B3059FDC0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600" y="514800"/>
            <a:ext cx="3615486" cy="5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90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895C5-C9F0-4028-9ACD-0B032F49F4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C0C9832C-DC35-4590-BDF2-79F1132851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6A4A0863-612C-4A20-8CCE-96076E9382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2CCABD0A-E79C-40CE-BC54-36F0DC76475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578F4B8D-A36F-4877-8B6A-6E56829AAAB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28858B8D-8B76-4FAB-A481-AFDF29696CE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C64862BB-2750-4103-AF08-4B122A5EFD0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5B6FB-25AF-4E3E-845B-8D865D7353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BF771B5-6640-4F87-A3AF-7A41182ECC8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651A6DC-7F1F-49C5-BE57-6D254C3BFB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3D3795-27BC-4524-B691-9311EB4E3C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A95A81EA-EE7E-4B4B-B4BE-385997B77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44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07E8410B-9EF6-4FD6-B227-B9684E8E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FA7BFF8-A726-4DA9-90BB-2F9E806962A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B5016E76-D643-4DAB-BDAD-4C5EE9423B7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98AD3E9F-8680-499B-8F36-B6FBA18E5F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E491D151-E9A6-4C73-BF9F-9CE9A15901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E2369BD7-3B72-48A9-84AE-D3DEF0AA5EF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FC1C1AAF-9786-420E-AB47-526271AAE6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1323-6359-446B-A1D6-8240528278F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A1936A30-1FC0-496A-B9D6-BE4DB85E52B5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F23EF-F122-4EAB-A18B-BA9E3D52495D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269B-AF8A-4DD2-A543-ADA874DD0D4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1813EC-A032-4C88-9678-F404630EB7AD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9834AD7D-A4A9-41D1-9358-721A831A3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0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4633788B-DC55-4C4A-8520-280B9E854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 dirty="0"/>
              <a:t>Klik for at tilføje notes tekst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83FE3659-2C5F-4594-9913-D68D09947E6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B7DC700-55E3-44C4-B2A7-6D1979684F7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DBB1873B-B5A0-41D2-B17B-6A0E956F3A2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E24F9B80-94E9-4B79-A090-203447B5F6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735AEB67-9723-4FD4-B706-41E224FAE6E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02CF1100-D5BD-4038-93B9-C723738EDAC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9D44-801C-455D-9E43-0BFC7BAD6009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40303A06-0B44-4951-A23B-47143D1645B4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FA35B-0E31-460B-A8A5-A515EF9EFA7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BF24-F0CF-451B-B50C-6411D6B9E54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4508B-8655-48B0-B735-1E322C1BE5D6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A13BB92E-73DD-44F8-96C5-5771D88F5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5DAEAD4-A351-4EE2-808A-16943C38589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D4611CDE-BAC6-4DD6-BCE8-75641C4818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7B2C47A7-8034-4F3B-8D36-9864CB379B9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6087CFD2-1E8E-4552-89B6-082B1C1DC9B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B5D390B6-2728-4548-A764-47EFC240E0C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04608BF3-45B6-4A37-A2B8-6D0C2B629B2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A123-2D84-4121-B767-7576DAD14702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112DA6EE-9265-43FD-AB94-EA135A1E964E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00445-AE57-4B58-B76E-D3B58E34920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6F22-064A-49BC-8BF6-5A476141FF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0A1B4C-6583-44B0-B1A4-AA17749A8E21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5A3459AB-F409-4884-B8B9-BF76BF809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99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43">
          <p15:clr>
            <a:srgbClr val="00000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0668D614-2ACF-4084-AA1C-C9BB96CA20A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69F471CC-6DA5-4003-9A0C-882AE0E731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BF5AE633-1F1D-4E6A-81E4-B2A7D12DCF1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427025E1-A45D-4C5A-A805-F8FC70BCE9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4E10F992-41D8-4142-9EA0-3AA7947E7A7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638DAD9B-C9DE-4AF5-8363-57D76D1F558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278B4-CDE9-45FF-A4C1-B9BA501A7713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73172F9B-9B09-4163-B722-AD840E667D8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5A7B-8D52-4711-AFD9-ECEFF68E8E8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F64C6-EFEA-4DE5-B0E1-A3A05D47110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304FED-D41A-41F6-8BCC-5B0F8BA6B0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71B4FE84-1278-48B1-80A8-7E64867F8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80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3" pos="2757">
          <p15:clr>
            <a:srgbClr val="00000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5EDC626F-C412-48C3-ADC6-08F3D712619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1DE44333-588A-44A9-91ED-DB98B886F5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E16A5A4B-9F76-4EDE-9E41-9A11EAD9CF9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1B28C8E9-1A26-4837-86E4-81BC5E05046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2E049E7-F6D3-4519-BF58-9AF36CFDF77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2F145589-3A81-4D4B-8757-B4B0E5D959E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78FB-E3C8-4FD4-8399-03CEB962D42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B7AFD31-76C9-4BF7-A131-250097ED3478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28B8-CAB2-4AE6-861F-BBEF8D7B8DD7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B8FC-1158-4FE7-B5CC-C7B6B314207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53447B-6A12-49B2-B09A-C8EFCD61C4D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AB75CED8-52A0-4ECC-8116-9370E0A52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20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57">
          <p15:clr>
            <a:srgbClr val="000000"/>
          </p15:clr>
        </p15:guide>
        <p15:guide id="3" pos="1555">
          <p15:clr>
            <a:srgbClr val="000000"/>
          </p15:clr>
        </p15:guide>
        <p15:guide id="4" pos="1678">
          <p15:clr>
            <a:srgbClr val="00000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 hasCustomPrompt="1"/>
          </p:nvPr>
        </p:nvSpPr>
        <p:spPr>
          <a:xfrm>
            <a:off x="369115" y="914400"/>
            <a:ext cx="8417698" cy="4588778"/>
          </a:xfrm>
        </p:spPr>
        <p:txBody>
          <a:bodyPr tIns="54000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chemeClr val="accent2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396BFE-9FEE-48B6-A866-D0916E035C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F6B6E67B-8617-4CC5-B87B-6101A96163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F1AA6412-C6DD-45CA-A443-5CCB1C6AA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51A5A2B3-BC0C-4EFE-B1E4-2B1D20DFC4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E1B7C718-BC3E-4006-B049-7810C8D2D5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CFEDCF29-D8DC-4972-8C30-9099999CE27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B9DE-9CBE-40FB-BD80-AF39E9AEC9B0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87169B60-F399-4F99-B481-906218B16F27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9772E-2B85-4EE9-96FD-ADC9CB3FB80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489AD-83B2-4EC3-8355-CB3442D3F7B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55848-40FC-41A7-A79D-9BFE727086E0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36453774-2CC6-41C3-96B0-DBF9E7E63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33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0A62274-D182-4775-B8C2-04CDDD3A15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5EEF8682-976C-46B3-8115-152E171FBB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684934F5-9D23-45C5-940A-19FAE201C1E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C6EB40F1-442D-42E0-92BA-77EE6EE3C4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2C460D6-FABA-4DF1-A9D1-6C8D4B724AD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D526A94F-2C52-4997-9080-5C2757024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187C5-745D-4C9B-ACC9-53DCA28E38F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C4D01B89-A9AA-4E59-B2FC-6C7859AE7D1C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3EAB9-B7E5-4462-9E32-CCD7E623AF5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592B-10F9-47A3-B9B1-72D87C1C0B2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75493-097F-40A9-B21D-399CA380A73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34465BF-5586-40F2-93D7-5F97D53FD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0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955C6EA-3337-479F-81F5-79B58EE5E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 dirty="0"/>
              <a:t>Klik for at tilføje notes tekst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38BC2038-6E5E-4363-8877-FC0683248A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07F9C052-7C5B-4ECD-A6C8-56918EF980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93C8A8AB-D686-47E2-AB1D-CAB45E8B77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27769B55-2530-4E92-9281-E7420D8D02A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39147C2F-583E-42BB-B1CA-0D04418239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008E2376-6B4D-41D6-9E6E-46B2114E08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9D44-801C-455D-9E43-0BFC7BAD6009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FD80E9F2-BE8B-4D04-B1AB-3B0936C12F7E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FA35B-0E31-460B-A8A5-A515EF9EFA7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BF24-F0CF-451B-B50C-6411D6B9E54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4508B-8655-48B0-B735-1E322C1BE5D6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371D5B5C-CCED-4B34-AF41-2367E25A6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4" y="146483"/>
            <a:ext cx="25956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85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5C32546-A04A-4652-A7E7-1FB7FEFC45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3E1EDB21-30E4-46A2-BE22-35F329E5C4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D3B5D4C4-669E-4899-A67D-907B27DE54F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2D61CD6D-9F6A-475F-8DF0-C1973E9073B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5FA8C762-AA65-4273-86F2-6F8B033AF6F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DA07F3EB-A484-4525-8E62-082FE21746F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065E-F871-4B7F-BB36-2381EC6B673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27A1EC5-FC90-4710-B173-3ADDCFE186F2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C357-568B-4D29-B45A-00167E06F06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75F5-E697-4CE1-AB06-6FA66C20113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9ABAF-A68E-4D8E-9938-F8390B76A339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7D97021-DD33-42D1-AD49-1DF6875E8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62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0286" y="5332453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gadeadresse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284" y="5444780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postnummer og by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284" y="5759464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0283" y="5870653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e-mail adresse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283" y="59783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 err="1"/>
              <a:t>Indæt</a:t>
            </a:r>
            <a:r>
              <a:rPr lang="da-DK" dirty="0"/>
              <a:t> www-adresse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C2B6216-B7CA-4138-9EFD-A416871E031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BCC33317-DBC6-459E-A4E4-1D48315351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8C82CF58-8456-4989-B3FA-30BAE18869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16BD2AB0-20CE-4B17-9295-7F131A0F07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86A0525F-B9A0-4033-A191-6FE36A4002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5EEBE39B-7049-4C1C-99B6-2D062F7131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822B1A5-785C-43CD-8714-298E7ED4E6D2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" name="LogoEnd">
            <a:extLst>
              <a:ext uri="{FF2B5EF4-FFF2-40B4-BE49-F238E27FC236}">
                <a16:creationId xmlns:a16="http://schemas.microsoft.com/office/drawing/2014/main" id="{089A0181-33FC-4629-981E-186771996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34" y="4653650"/>
            <a:ext cx="3506040" cy="5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51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3C085AD-AB3F-4BAA-BC65-E5BEB69CE345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61F9B24C-C91F-47E0-81D3-9B01D5663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0AB6A8F-63DC-478D-ADE3-7686C4DF756F}"/>
              </a:ext>
            </a:extLst>
          </p:cNvPr>
          <p:cNvGrpSpPr/>
          <p:nvPr userDrawn="1"/>
        </p:nvGrpSpPr>
        <p:grpSpPr>
          <a:xfrm>
            <a:off x="755650" y="3901663"/>
            <a:ext cx="3664903" cy="2113206"/>
            <a:chOff x="755650" y="3593856"/>
            <a:chExt cx="3664903" cy="2113206"/>
          </a:xfrm>
        </p:grpSpPr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DA36096C-21E4-4B17-A7DE-0424EDB7A4C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5650" y="3593856"/>
              <a:ext cx="2944806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9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Indsæt mærke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OBS!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først Myndighed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fanen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og dernæst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Diasmaster,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det øverste layout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Klik til venstre for sidetallet på øverste layout </a:t>
              </a:r>
              <a:b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 fang den hvide boks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Højreklik og vælg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Udskift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billede,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find mærke (.png-fil)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Luk mastervisning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E98BDF4-276E-4AEC-860A-E8766C879678}"/>
                </a:ext>
              </a:extLst>
            </p:cNvPr>
            <p:cNvGrpSpPr/>
            <p:nvPr userDrawn="1"/>
          </p:nvGrpSpPr>
          <p:grpSpPr>
            <a:xfrm>
              <a:off x="3301886" y="3821514"/>
              <a:ext cx="990005" cy="645919"/>
              <a:chOff x="3710542" y="3551931"/>
              <a:chExt cx="990005" cy="645919"/>
            </a:xfrm>
          </p:grpSpPr>
          <p:pic>
            <p:nvPicPr>
              <p:cNvPr id="41" name="Billede 11">
                <a:extLst>
                  <a:ext uri="{FF2B5EF4-FFF2-40B4-BE49-F238E27FC236}">
                    <a16:creationId xmlns:a16="http://schemas.microsoft.com/office/drawing/2014/main" id="{768E3115-8D95-4D4E-9193-C3CC3AA3DA2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b="46720"/>
              <a:stretch/>
            </p:blipFill>
            <p:spPr>
              <a:xfrm>
                <a:off x="3753218" y="3570199"/>
                <a:ext cx="893228" cy="627651"/>
              </a:xfrm>
              <a:prstGeom prst="rect">
                <a:avLst/>
              </a:prstGeom>
            </p:spPr>
          </p:pic>
          <p:sp>
            <p:nvSpPr>
              <p:cNvPr id="53" name="Rektangel 12">
                <a:extLst>
                  <a:ext uri="{FF2B5EF4-FFF2-40B4-BE49-F238E27FC236}">
                    <a16:creationId xmlns:a16="http://schemas.microsoft.com/office/drawing/2014/main" id="{EDD6D7EC-4373-4330-A768-95304D62C3BF}"/>
                  </a:ext>
                </a:extLst>
              </p:cNvPr>
              <p:cNvSpPr/>
              <p:nvPr userDrawn="1"/>
            </p:nvSpPr>
            <p:spPr>
              <a:xfrm>
                <a:off x="3710542" y="3551931"/>
                <a:ext cx="990005" cy="52794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0220423-846C-44E6-931D-7070DE60CED0}"/>
                </a:ext>
              </a:extLst>
            </p:cNvPr>
            <p:cNvGrpSpPr/>
            <p:nvPr userDrawn="1"/>
          </p:nvGrpSpPr>
          <p:grpSpPr>
            <a:xfrm>
              <a:off x="3286085" y="4618544"/>
              <a:ext cx="1134468" cy="494511"/>
              <a:chOff x="3621866" y="4200098"/>
              <a:chExt cx="1134468" cy="494511"/>
            </a:xfrm>
          </p:grpSpPr>
          <p:pic>
            <p:nvPicPr>
              <p:cNvPr id="39" name="Billede 13">
                <a:extLst>
                  <a:ext uri="{FF2B5EF4-FFF2-40B4-BE49-F238E27FC236}">
                    <a16:creationId xmlns:a16="http://schemas.microsoft.com/office/drawing/2014/main" id="{6A6F654D-E313-432F-9B00-987C37EC723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14162" t="-10959" b="-1"/>
              <a:stretch/>
            </p:blipFill>
            <p:spPr>
              <a:xfrm>
                <a:off x="3621866" y="4200098"/>
                <a:ext cx="1134468" cy="494511"/>
              </a:xfrm>
              <a:prstGeom prst="rect">
                <a:avLst/>
              </a:prstGeom>
            </p:spPr>
          </p:pic>
          <p:sp>
            <p:nvSpPr>
              <p:cNvPr id="40" name="Rektangel 32">
                <a:extLst>
                  <a:ext uri="{FF2B5EF4-FFF2-40B4-BE49-F238E27FC236}">
                    <a16:creationId xmlns:a16="http://schemas.microsoft.com/office/drawing/2014/main" id="{6CE7ACB2-1AF4-4801-94CD-A0500C50BF45}"/>
                  </a:ext>
                </a:extLst>
              </p:cNvPr>
              <p:cNvSpPr/>
              <p:nvPr userDrawn="1"/>
            </p:nvSpPr>
            <p:spPr>
              <a:xfrm>
                <a:off x="4090685" y="4200098"/>
                <a:ext cx="472736" cy="48348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BC91CC7-E659-4089-BEA1-4CC9E08FC9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5269"/>
            <a:stretch/>
          </p:blipFill>
          <p:spPr>
            <a:xfrm>
              <a:off x="3288538" y="5264166"/>
              <a:ext cx="516090" cy="442896"/>
            </a:xfrm>
            <a:prstGeom prst="rect">
              <a:avLst/>
            </a:prstGeom>
          </p:spPr>
        </p:pic>
      </p:grpSp>
      <p:sp>
        <p:nvSpPr>
          <p:cNvPr id="54" name="Fast overskrift">
            <a:extLst>
              <a:ext uri="{FF2B5EF4-FFF2-40B4-BE49-F238E27FC236}">
                <a16:creationId xmlns:a16="http://schemas.microsoft.com/office/drawing/2014/main" id="{45367789-DED8-4B47-B5A8-B2AC68B15E6A}"/>
              </a:ext>
            </a:extLst>
          </p:cNvPr>
          <p:cNvSpPr txBox="1"/>
          <p:nvPr userDrawn="1"/>
        </p:nvSpPr>
        <p:spPr>
          <a:xfrm>
            <a:off x="755649" y="707123"/>
            <a:ext cx="8027989" cy="479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725A5F22-0753-4D3C-B860-CDBC413D74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8958" y="1277680"/>
            <a:ext cx="290812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Myndighed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først alle dias i venstre side (Ctrl+A)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Myndighedsnavn vises ved Mouse-over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tema og vælg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dias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 vises logo og tilhørende temafarver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alle dias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D3A0EA9-E4F1-4794-A18B-636E29721AC5}"/>
              </a:ext>
            </a:extLst>
          </p:cNvPr>
          <p:cNvGrpSpPr/>
          <p:nvPr userDrawn="1"/>
        </p:nvGrpSpPr>
        <p:grpSpPr>
          <a:xfrm>
            <a:off x="751322" y="2337671"/>
            <a:ext cx="3476318" cy="327461"/>
            <a:chOff x="121815" y="2003176"/>
            <a:chExt cx="3476318" cy="32746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1B4FECB-DEE0-4D0B-9DB6-CD579A8C5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1815" y="2003176"/>
              <a:ext cx="3456994" cy="226621"/>
            </a:xfrm>
            <a:prstGeom prst="rect">
              <a:avLst/>
            </a:prstGeom>
          </p:spPr>
        </p:pic>
        <p:sp>
          <p:nvSpPr>
            <p:cNvPr id="58" name="Tekstfelt 2">
              <a:extLst>
                <a:ext uri="{FF2B5EF4-FFF2-40B4-BE49-F238E27FC236}">
                  <a16:creationId xmlns:a16="http://schemas.microsoft.com/office/drawing/2014/main" id="{05D65709-EB24-431D-B19B-1EB42CF4400E}"/>
                </a:ext>
              </a:extLst>
            </p:cNvPr>
            <p:cNvSpPr txBox="1"/>
            <p:nvPr userDrawn="1"/>
          </p:nvSpPr>
          <p:spPr>
            <a:xfrm>
              <a:off x="152400" y="2228108"/>
              <a:ext cx="3445733" cy="10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  <a:tabLst>
                  <a:tab pos="374650" algn="l"/>
                  <a:tab pos="762000" algn="l"/>
                  <a:tab pos="1141413" algn="l"/>
                  <a:tab pos="1524000" algn="l"/>
                  <a:tab pos="1911350" algn="l"/>
                  <a:tab pos="2293938" algn="l"/>
                  <a:tab pos="2676525" algn="l"/>
                  <a:tab pos="3059113" algn="l"/>
                </a:tabLst>
              </a:pPr>
              <a:r>
                <a:rPr lang="da-DK" sz="600" dirty="0"/>
                <a:t>FMN	FKO	HJV	BRS	FMI	FPS	FES	FRS	FAUK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F1314869-E082-4178-B7EC-CD006844AA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14821" y="1757586"/>
            <a:ext cx="489807" cy="18727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8F58786B-BD47-48F3-901F-1FFB352D4B40}"/>
              </a:ext>
            </a:extLst>
          </p:cNvPr>
          <p:cNvGrpSpPr/>
          <p:nvPr userDrawn="1"/>
        </p:nvGrpSpPr>
        <p:grpSpPr>
          <a:xfrm>
            <a:off x="3024664" y="2828545"/>
            <a:ext cx="1127002" cy="296229"/>
            <a:chOff x="3102472" y="2807695"/>
            <a:chExt cx="1127002" cy="29622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FA599D4-925D-4724-B90D-DEC1C47CE8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5434" r="26633" b="32296"/>
            <a:stretch/>
          </p:blipFill>
          <p:spPr>
            <a:xfrm>
              <a:off x="3102472" y="2807695"/>
              <a:ext cx="1127002" cy="29622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C8AEE8-53C6-4C77-9784-0B658A2CBF28}"/>
                </a:ext>
              </a:extLst>
            </p:cNvPr>
            <p:cNvSpPr/>
            <p:nvPr userDrawn="1"/>
          </p:nvSpPr>
          <p:spPr>
            <a:xfrm>
              <a:off x="3156959" y="2822366"/>
              <a:ext cx="723337" cy="14575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GB" sz="1200" noProof="0" dirty="0" err="1"/>
            </a:p>
          </p:txBody>
        </p:sp>
      </p:grpSp>
      <p:sp>
        <p:nvSpPr>
          <p:cNvPr id="63" name="Text Box 3">
            <a:extLst>
              <a:ext uri="{FF2B5EF4-FFF2-40B4-BE49-F238E27FC236}">
                <a16:creationId xmlns:a16="http://schemas.microsoft.com/office/drawing/2014/main" id="{01A21DBD-1AF5-4318-9452-AE4B68AA57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3900461"/>
            <a:ext cx="340739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a-DK" sz="9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mærket bliver meget lille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 skabelonen er designet så indsatte myndighedsmærker bliver maks. 1,17 cm højt og/eller maks. 1,1 cm bredt, svarende til højden på stregen eller at det får plads mellem stregen og dias nr. </a:t>
            </a:r>
            <a:b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 for at sikre et ensartet udtryk.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mærkerne er forskellige i form og størrelse, kan det dog ikke undgås, at de fremstår forskelligt.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oplever at det indsatte mærke fremstår meget småt, kan du evt. forstørre det manuelt ved at holde SHIFT nede og trække i et af mærkets hjørne, så det passer nogenlunde til højden på den lodrette streg eller får plads på bredden mellem stregen og dias nr.</a:t>
            </a:r>
            <a:endParaRPr lang="en-GB" sz="800" i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FF0A3E-85B8-427C-BD13-5A928D5EAC75}"/>
              </a:ext>
            </a:extLst>
          </p:cNvPr>
          <p:cNvCxnSpPr>
            <a:cxnSpLocks/>
          </p:cNvCxnSpPr>
          <p:nvPr userDrawn="1"/>
        </p:nvCxnSpPr>
        <p:spPr>
          <a:xfrm>
            <a:off x="758958" y="3601007"/>
            <a:ext cx="80246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3">
            <a:extLst>
              <a:ext uri="{FF2B5EF4-FFF2-40B4-BE49-F238E27FC236}">
                <a16:creationId xmlns:a16="http://schemas.microsoft.com/office/drawing/2014/main" id="{9D1E286C-CC19-4538-A7EB-2880C1995D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1277680"/>
            <a:ext cx="29448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baggrundsbillede på forsiden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baggrunden,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Formatér baggrund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Billed- eller strukturfyld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Fil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billede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Beskæring af baggrundsbillede gøres inden indsættelse, hvis der ønskes specielt udsnit</a:t>
            </a:r>
          </a:p>
        </p:txBody>
      </p:sp>
    </p:spTree>
    <p:extLst>
      <p:ext uri="{BB962C8B-B14F-4D97-AF65-F5344CB8AC3E}">
        <p14:creationId xmlns:p14="http://schemas.microsoft.com/office/powerpoint/2010/main" val="1826815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Front">
            <a:extLst>
              <a:ext uri="{FF2B5EF4-FFF2-40B4-BE49-F238E27FC236}">
                <a16:creationId xmlns:a16="http://schemas.microsoft.com/office/drawing/2014/main" id="{223AA928-0C16-42E7-8254-D1C4E06C3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6"/>
            <a:ext cx="3615486" cy="571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4280542"/>
            <a:ext cx="7815826" cy="533992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F894E9CD-B06A-4F6C-BCAB-C09C20DAC4D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C99FBBAE-3CA9-46F4-8319-5586DA8799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6AAAB535-87CB-40EC-A449-A3A5F42B5C6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5EFCB546-7355-4878-89C0-9C9AA08C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4414F2E3-DE76-4C15-99FE-D1CF83B030C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F337572E-C46A-4208-9AC7-A79EE3D5219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:a16="http://schemas.microsoft.com/office/drawing/2014/main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E604175-CA87-4ACC-B741-18B3B2DD1A42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8163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tandard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1871663"/>
            <a:ext cx="7815826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42BA5B1D-3916-432A-88A5-0AA596529B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7F62EE55-AD24-44A0-91FE-DD5F43889F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2788A8CA-3418-4D92-87D4-BE97FD88C74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F53B8699-3AD2-493F-8758-FB32BB1BFFD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2AE24218-454A-4741-95CD-0A50CE39B8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DB507FCB-5E4A-42AA-89E7-DA594C6BA8C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27AEA20-EA31-4579-8C3F-B1BAD220F6E8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LogoFront">
            <a:extLst>
              <a:ext uri="{FF2B5EF4-FFF2-40B4-BE49-F238E27FC236}">
                <a16:creationId xmlns:a16="http://schemas.microsoft.com/office/drawing/2014/main" id="{4F230F4C-9F91-4B1B-B127-D66E1B7CB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6"/>
            <a:ext cx="3615486" cy="5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94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8B6E1284-8726-495B-9449-A584AB61AB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2F23A732-C0CE-4F5F-AC82-FABB60528E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D2278E63-7C83-4227-8054-7FF701C72D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3FC5ECB2-FDE9-4C15-8645-32870E93320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875DD73-17DB-45BE-BDC5-5D70713D5C5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583ACF02-63EB-4F05-BD18-30B3B988FB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895C5-C9F0-4028-9ACD-0B032F49F4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5B6FB-25AF-4E3E-845B-8D865D7353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EAE1053-5FB2-42D5-B79C-46B6C0B13AB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651A6DC-7F1F-49C5-BE57-6D254C3BFB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3D3795-27BC-4524-B691-9311EB4E3C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0D42A253-EABC-4FA7-88A4-2CF4AFB84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59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1D283D7-8CD3-4CB6-959B-E7546AB1E4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3505264-36DB-4491-AAAF-0F060D5C074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5B881B2-8757-48AE-9998-BA2B3F8F22C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39CD8D4-04FD-47D3-9527-1A06CA246D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6E639CED-52A2-48A3-9237-E766F161D1D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137D4338-1721-4F0F-BEA4-5E989F0615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BB25655B-1AEE-4048-B317-1A8714BAFD2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1323-6359-446B-A1D6-8240528278F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785EDB6-BDF3-450D-90FE-452B5AA3449C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F23EF-F122-4EAB-A18B-BA9E3D52495D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269B-AF8A-4DD2-A543-ADA874DD0D4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1813EC-A032-4C88-9678-F404630EB7AD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F17763FE-D850-40D6-B1D2-AA2A83674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6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372476-C50F-4DD1-9F82-7554F1C410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 dirty="0"/>
              <a:t>Klik for at tilføje notes tekst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E20158AA-2039-49C8-816F-124BEB6634A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2210DE93-DD93-4041-BA1C-87E98F7AED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99528A90-7601-4B14-88F1-B91626AE8F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8C3AA50D-DD15-4166-97AC-5609C3EA2E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B1939F6E-B445-407F-A033-2024B91D9E6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DD8C7E0B-E7C1-4A4F-8604-B41EE865092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9D44-801C-455D-9E43-0BFC7BAD6009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4CB27A88-6AB5-474E-81E7-6916E9B65FE6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FA35B-0E31-460B-A8A5-A515EF9EFA7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BF24-F0CF-451B-B50C-6411D6B9E54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4508B-8655-48B0-B735-1E322C1BE5D6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59110AE7-2BCB-4359-A8D2-039CDF841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3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CDA1E355-BA76-40A7-9387-161FA68991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A28B8CD9-460E-415F-8923-F4E81A4463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12322C70-7969-41A3-BC4C-C1371AFD4F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F58EEA9D-46D4-4E7C-AE9A-57F02BB330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04B500E5-06FB-4C03-96FC-35907BA616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A3894BF5-C6D4-4E30-9089-1B6D12A616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A123-2D84-4121-B767-7576DAD14702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7CBAB887-F10D-456C-9554-2F2E47B43EF3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00445-AE57-4B58-B76E-D3B58E34920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6F22-064A-49BC-8BF6-5A476141FF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0A1B4C-6583-44B0-B1A4-AA17749A8E21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08FC384E-E9A5-411A-B42F-FE7A4A17B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26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43">
          <p15:clr>
            <a:srgbClr val="00000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81E863AA-8A98-44DA-889E-A0C16D0E16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8DA00838-8212-4046-BBD8-535AD2B1CF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86B3B0C5-CA34-4C10-9178-5F97C2C04F2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04F7D419-93A5-4459-8C59-083ECEF807D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BC8C4EFA-4826-49B2-ADCC-0E1E7C3AB85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895B250C-FF1D-4203-B733-357D4634ADD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278B4-CDE9-45FF-A4C1-B9BA501A7713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0C0EA4A3-57D5-4746-A029-83CC45C8E2B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5A7B-8D52-4711-AFD9-ECEFF68E8E8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F64C6-EFEA-4DE5-B0E1-A3A05D47110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304FED-D41A-41F6-8BCC-5B0F8BA6B0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9B1478E5-4ABD-4A6B-B234-635B62594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1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3" pos="2757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A9E816FC-5BE7-41E5-999E-91B84E39F1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64FC757F-2107-4F63-BA3A-DE2B10FCA49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F04A43B1-5D90-4C2F-85B2-3D63E6FCFF9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0F1272FE-6D16-491F-9149-3DB60934A58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5794A875-2B61-450A-AB3F-D516C7E8FCD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701600E2-DF44-4974-8014-5159242D640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A123-2D84-4121-B767-7576DAD14702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3417E74-AA6B-4226-8687-9338F683ADC9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00445-AE57-4B58-B76E-D3B58E34920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6F22-064A-49BC-8BF6-5A476141FF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0A1B4C-6583-44B0-B1A4-AA17749A8E21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9ED89277-99CE-40F8-A2F7-27171F785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4" y="146483"/>
            <a:ext cx="25956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22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000000"/>
          </p15:clr>
        </p15:guide>
        <p15:guide id="2" pos="2743" userDrawn="1">
          <p15:clr>
            <a:srgbClr val="00000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6B10F2A4-65BE-4C3B-A531-1A9BCAAB800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BB3DA28A-924E-4500-995B-031A61521B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55E84D32-1D46-436E-98C6-55A9CAFD6FB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682660FE-05DC-48C4-9185-86191369F6F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F065613-79BB-48E6-B366-09E94990E9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4F399AB9-7520-4F11-AAE2-8C76CF0E5F7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78FB-E3C8-4FD4-8399-03CEB962D42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1B2B9BCB-0747-46CF-AD57-167BBB3BDDBF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28B8-CAB2-4AE6-861F-BBEF8D7B8DD7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B8FC-1158-4FE7-B5CC-C7B6B314207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53447B-6A12-49B2-B09A-C8EFCD61C4D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DC931BAB-8883-41A2-9663-65616974C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35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57">
          <p15:clr>
            <a:srgbClr val="000000"/>
          </p15:clr>
        </p15:guide>
        <p15:guide id="3" pos="1555">
          <p15:clr>
            <a:srgbClr val="000000"/>
          </p15:clr>
        </p15:guide>
        <p15:guide id="4" pos="1678">
          <p15:clr>
            <a:srgbClr val="00000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 hasCustomPrompt="1"/>
          </p:nvPr>
        </p:nvSpPr>
        <p:spPr>
          <a:xfrm>
            <a:off x="369115" y="914400"/>
            <a:ext cx="8417698" cy="4588778"/>
          </a:xfrm>
        </p:spPr>
        <p:txBody>
          <a:bodyPr tIns="54000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chemeClr val="accent2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3353F74C-4482-449D-9DBF-C5CA2786BD9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3E9F546C-EA00-42F9-AFBA-6C2BE8EBC35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90670A90-E1DA-4DB9-93A6-F54ACBE2A6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EEB9EAB0-1663-4CDC-96F1-27AA1BA90E3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F63BE0F7-2BC2-4E96-833D-DE44EE1581C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5E8210C9-B2C3-4925-8166-8F5FB63C799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B9DE-9CBE-40FB-BD80-AF39E9AEC9B0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AFA56BCF-4EF9-4D72-9432-16145DD0ECFC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9772E-2B85-4EE9-96FD-ADC9CB3FB80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489AD-83B2-4EC3-8355-CB3442D3F7B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55848-40FC-41A7-A79D-9BFE727086E0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A57E0E10-3E8B-4925-8E18-2D358D1F57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9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>
          <p15:clr>
            <a:srgbClr val="F26B43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0839E00A-58C4-444A-93CB-89C3A17110C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538FFE65-930E-4085-BA83-B01B0E77ED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4A3AF6B8-30E7-4CCC-97E2-4B370B3F37B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F11F733F-F4DE-4B8C-A966-0C71D4CB79D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AC4E0842-2713-4EB9-9A91-C30FF9C9400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A32E9DA9-1246-4F4A-94EB-B488A8E403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187C5-745D-4C9B-ACC9-53DCA28E38F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3A6E23B0-366F-4998-9B24-39270100572B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3EAB9-B7E5-4462-9E32-CCD7E623AF5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592B-10F9-47A3-B9B1-72D87C1C0B2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75493-097F-40A9-B21D-399CA380A73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8F1B586-CB3C-4516-83C6-885B2A4607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04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32D666B-6B02-4BBD-87CF-41924922973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29C46A0A-9195-4B38-966F-0B760C830E1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AA866A2E-0F1F-4CAA-8D0F-C51F303BBCF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499C4D5B-287D-4569-9069-98A76BE0C6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DA127F77-B27D-4D82-8238-44883F11E7B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AE3F3AED-3FC7-4AB1-81C4-0084FE79D39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065E-F871-4B7F-BB36-2381EC6B673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88BA50F-C226-4DBD-A77E-A372C05D3CA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C357-568B-4D29-B45A-00167E06F06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75F5-E697-4CE1-AB06-6FA66C20113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9ABAF-A68E-4D8E-9938-F8390B76A339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E61748EF-D40F-4606-BA93-AB1D0E5E3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046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0286" y="5332453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gadeadresse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284" y="5444780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postnummer og by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284" y="5759464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0283" y="5870653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e-mail adresse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283" y="59783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 err="1"/>
              <a:t>Indæt</a:t>
            </a:r>
            <a:r>
              <a:rPr lang="da-DK" dirty="0"/>
              <a:t> www-adresse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3D59C3CE-531A-440C-8EFD-1A4AF3D9050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F544D1F7-D6F8-4600-AAC6-B7457B5A65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FB41ED51-EF42-4884-840F-F74FEB0025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A39E11FF-DC7E-44FC-A052-D5829373505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AE75FB44-A348-45B9-B98A-52F69A540C6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AD724F23-49A5-4CEB-8D47-38CE1ECBF1E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F691600-31E2-4407-B554-64EB7DA82A65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0" name="Slide Number Placeholder 4" hidden="1">
            <a:extLst>
              <a:ext uri="{FF2B5EF4-FFF2-40B4-BE49-F238E27FC236}">
                <a16:creationId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" name="LogoEnd">
            <a:extLst>
              <a:ext uri="{FF2B5EF4-FFF2-40B4-BE49-F238E27FC236}">
                <a16:creationId xmlns:a16="http://schemas.microsoft.com/office/drawing/2014/main" id="{6086422D-695F-4055-91DF-ABEF02468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34" y="4653650"/>
            <a:ext cx="3506040" cy="5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0E22EF9-EA62-4BA1-928D-5A5509B4FEC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7643C017-292D-4EEC-8F6F-6141AF75E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93B644B-4C26-415B-8035-7AB46A7F236B}"/>
              </a:ext>
            </a:extLst>
          </p:cNvPr>
          <p:cNvGrpSpPr/>
          <p:nvPr userDrawn="1"/>
        </p:nvGrpSpPr>
        <p:grpSpPr>
          <a:xfrm>
            <a:off x="755650" y="3901663"/>
            <a:ext cx="3664903" cy="2113206"/>
            <a:chOff x="755650" y="3593856"/>
            <a:chExt cx="3664903" cy="2113206"/>
          </a:xfrm>
        </p:grpSpPr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06FB9FA0-4232-4087-ADAE-3C64228FB88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5650" y="3593856"/>
              <a:ext cx="2944806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9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Indsæt mærke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OBS!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først Myndighed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fanen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og dernæst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Diasmaster,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det øverste layout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Klik til venstre for sidetallet på øverste layout </a:t>
              </a:r>
              <a:b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 fang den hvide boks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Højreklik og vælg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Udskift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billede,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find mærke (.png-fil)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Luk mastervisning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E5D041A-E127-4F78-8A09-10303FBFCE54}"/>
                </a:ext>
              </a:extLst>
            </p:cNvPr>
            <p:cNvGrpSpPr/>
            <p:nvPr userDrawn="1"/>
          </p:nvGrpSpPr>
          <p:grpSpPr>
            <a:xfrm>
              <a:off x="3301886" y="3821514"/>
              <a:ext cx="990005" cy="645919"/>
              <a:chOff x="3710542" y="3551931"/>
              <a:chExt cx="990005" cy="645919"/>
            </a:xfrm>
          </p:grpSpPr>
          <p:pic>
            <p:nvPicPr>
              <p:cNvPr id="41" name="Billede 11">
                <a:extLst>
                  <a:ext uri="{FF2B5EF4-FFF2-40B4-BE49-F238E27FC236}">
                    <a16:creationId xmlns:a16="http://schemas.microsoft.com/office/drawing/2014/main" id="{57EB6DC8-6FAD-4369-BB2A-3369675A91F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b="46720"/>
              <a:stretch/>
            </p:blipFill>
            <p:spPr>
              <a:xfrm>
                <a:off x="3753218" y="3570199"/>
                <a:ext cx="893228" cy="627651"/>
              </a:xfrm>
              <a:prstGeom prst="rect">
                <a:avLst/>
              </a:prstGeom>
            </p:spPr>
          </p:pic>
          <p:sp>
            <p:nvSpPr>
              <p:cNvPr id="53" name="Rektangel 12">
                <a:extLst>
                  <a:ext uri="{FF2B5EF4-FFF2-40B4-BE49-F238E27FC236}">
                    <a16:creationId xmlns:a16="http://schemas.microsoft.com/office/drawing/2014/main" id="{E306B698-14C9-4B6B-A4F8-93DEEBAC9ED9}"/>
                  </a:ext>
                </a:extLst>
              </p:cNvPr>
              <p:cNvSpPr/>
              <p:nvPr userDrawn="1"/>
            </p:nvSpPr>
            <p:spPr>
              <a:xfrm>
                <a:off x="3710542" y="3551931"/>
                <a:ext cx="990005" cy="52794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B4220CB-16BC-4A46-B9F7-30B5B4D995ED}"/>
                </a:ext>
              </a:extLst>
            </p:cNvPr>
            <p:cNvGrpSpPr/>
            <p:nvPr userDrawn="1"/>
          </p:nvGrpSpPr>
          <p:grpSpPr>
            <a:xfrm>
              <a:off x="3286085" y="4618544"/>
              <a:ext cx="1134468" cy="494511"/>
              <a:chOff x="3621866" y="4200098"/>
              <a:chExt cx="1134468" cy="494511"/>
            </a:xfrm>
          </p:grpSpPr>
          <p:pic>
            <p:nvPicPr>
              <p:cNvPr id="39" name="Billede 13">
                <a:extLst>
                  <a:ext uri="{FF2B5EF4-FFF2-40B4-BE49-F238E27FC236}">
                    <a16:creationId xmlns:a16="http://schemas.microsoft.com/office/drawing/2014/main" id="{2333650D-1B10-4952-B0BA-7C9E0001E62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14162" t="-10959" b="-1"/>
              <a:stretch/>
            </p:blipFill>
            <p:spPr>
              <a:xfrm>
                <a:off x="3621866" y="4200098"/>
                <a:ext cx="1134468" cy="494511"/>
              </a:xfrm>
              <a:prstGeom prst="rect">
                <a:avLst/>
              </a:prstGeom>
            </p:spPr>
          </p:pic>
          <p:sp>
            <p:nvSpPr>
              <p:cNvPr id="40" name="Rektangel 32">
                <a:extLst>
                  <a:ext uri="{FF2B5EF4-FFF2-40B4-BE49-F238E27FC236}">
                    <a16:creationId xmlns:a16="http://schemas.microsoft.com/office/drawing/2014/main" id="{C50D7288-5045-4A54-B0B3-06BDF1A71189}"/>
                  </a:ext>
                </a:extLst>
              </p:cNvPr>
              <p:cNvSpPr/>
              <p:nvPr userDrawn="1"/>
            </p:nvSpPr>
            <p:spPr>
              <a:xfrm>
                <a:off x="4090685" y="4200098"/>
                <a:ext cx="472736" cy="48348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92C1366-015F-4025-B323-E296667750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5269"/>
            <a:stretch/>
          </p:blipFill>
          <p:spPr>
            <a:xfrm>
              <a:off x="3288538" y="5264166"/>
              <a:ext cx="516090" cy="442896"/>
            </a:xfrm>
            <a:prstGeom prst="rect">
              <a:avLst/>
            </a:prstGeom>
          </p:spPr>
        </p:pic>
      </p:grpSp>
      <p:sp>
        <p:nvSpPr>
          <p:cNvPr id="54" name="Fast overskrift">
            <a:extLst>
              <a:ext uri="{FF2B5EF4-FFF2-40B4-BE49-F238E27FC236}">
                <a16:creationId xmlns:a16="http://schemas.microsoft.com/office/drawing/2014/main" id="{296FB30D-8F81-462C-9207-22304FADBECD}"/>
              </a:ext>
            </a:extLst>
          </p:cNvPr>
          <p:cNvSpPr txBox="1"/>
          <p:nvPr userDrawn="1"/>
        </p:nvSpPr>
        <p:spPr>
          <a:xfrm>
            <a:off x="755649" y="707123"/>
            <a:ext cx="8027989" cy="479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3D6F15D8-928B-4D2D-84A6-5BF2DE8092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8958" y="1277680"/>
            <a:ext cx="290812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Myndighed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først alle dias i venstre side (Ctrl+A)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Myndighedsnavn vises ved Mouse-over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tema og vælg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dias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 vises logo og tilhørende temafarver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alle dias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FDD883A-759D-499E-8650-DEEF0C8FE386}"/>
              </a:ext>
            </a:extLst>
          </p:cNvPr>
          <p:cNvGrpSpPr/>
          <p:nvPr userDrawn="1"/>
        </p:nvGrpSpPr>
        <p:grpSpPr>
          <a:xfrm>
            <a:off x="751322" y="2337671"/>
            <a:ext cx="3476318" cy="327461"/>
            <a:chOff x="121815" y="2003176"/>
            <a:chExt cx="3476318" cy="32746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7D6D670-D95C-4DFC-A917-4EF0DFEF91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1815" y="2003176"/>
              <a:ext cx="3456994" cy="226621"/>
            </a:xfrm>
            <a:prstGeom prst="rect">
              <a:avLst/>
            </a:prstGeom>
          </p:spPr>
        </p:pic>
        <p:sp>
          <p:nvSpPr>
            <p:cNvPr id="58" name="Tekstfelt 2">
              <a:extLst>
                <a:ext uri="{FF2B5EF4-FFF2-40B4-BE49-F238E27FC236}">
                  <a16:creationId xmlns:a16="http://schemas.microsoft.com/office/drawing/2014/main" id="{B3658FBE-C7DD-45F3-944D-0F26B3E70FFB}"/>
                </a:ext>
              </a:extLst>
            </p:cNvPr>
            <p:cNvSpPr txBox="1"/>
            <p:nvPr userDrawn="1"/>
          </p:nvSpPr>
          <p:spPr>
            <a:xfrm>
              <a:off x="152400" y="2228108"/>
              <a:ext cx="3445733" cy="10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  <a:tabLst>
                  <a:tab pos="374650" algn="l"/>
                  <a:tab pos="762000" algn="l"/>
                  <a:tab pos="1141413" algn="l"/>
                  <a:tab pos="1524000" algn="l"/>
                  <a:tab pos="1911350" algn="l"/>
                  <a:tab pos="2293938" algn="l"/>
                  <a:tab pos="2676525" algn="l"/>
                  <a:tab pos="3059113" algn="l"/>
                </a:tabLst>
              </a:pPr>
              <a:r>
                <a:rPr lang="da-DK" sz="600" dirty="0"/>
                <a:t>FMN	FKO	HJV	BRS	FMI	FPS	FES	FRS	FAUK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B4FD65BE-2292-43E5-8D12-175D39B013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14821" y="1757586"/>
            <a:ext cx="489807" cy="18727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3C8A6E2-3679-4A80-8955-79A33BE3CDBB}"/>
              </a:ext>
            </a:extLst>
          </p:cNvPr>
          <p:cNvGrpSpPr/>
          <p:nvPr userDrawn="1"/>
        </p:nvGrpSpPr>
        <p:grpSpPr>
          <a:xfrm>
            <a:off x="3024664" y="2828545"/>
            <a:ext cx="1127002" cy="296229"/>
            <a:chOff x="3102472" y="2807695"/>
            <a:chExt cx="1127002" cy="29622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D351B36-9558-414C-9C8A-D239DB7200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5434" r="26633" b="32296"/>
            <a:stretch/>
          </p:blipFill>
          <p:spPr>
            <a:xfrm>
              <a:off x="3102472" y="2807695"/>
              <a:ext cx="1127002" cy="29622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7B196B6-8B78-423C-99E3-C6C834818B52}"/>
                </a:ext>
              </a:extLst>
            </p:cNvPr>
            <p:cNvSpPr/>
            <p:nvPr userDrawn="1"/>
          </p:nvSpPr>
          <p:spPr>
            <a:xfrm>
              <a:off x="3156959" y="2822366"/>
              <a:ext cx="723337" cy="14575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GB" sz="1200" noProof="0" dirty="0" err="1"/>
            </a:p>
          </p:txBody>
        </p:sp>
      </p:grpSp>
      <p:sp>
        <p:nvSpPr>
          <p:cNvPr id="63" name="Text Box 3">
            <a:extLst>
              <a:ext uri="{FF2B5EF4-FFF2-40B4-BE49-F238E27FC236}">
                <a16:creationId xmlns:a16="http://schemas.microsoft.com/office/drawing/2014/main" id="{5FC82484-0B60-4F5B-885C-87DAF60AC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3900461"/>
            <a:ext cx="340739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a-DK" sz="9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mærket bliver meget lille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 skabelonen er designet så indsatte myndighedsmærker bliver maks. 1,17 cm højt og/eller maks. 1,1 cm bredt, svarende til højden på stregen eller at det får plads mellem stregen og dias nr. </a:t>
            </a:r>
            <a:b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 for at sikre et ensartet udtryk.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mærkerne er forskellige i form og størrelse, kan det dog ikke undgås, at de fremstår forskelligt.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oplever at det indsatte mærke fremstår meget småt, kan du evt. forstørre det manuelt ved at holde SHIFT nede og trække i et af mærkets hjørne, så det passer nogenlunde til højden på den lodrette streg eller får plads på bredden mellem stregen og dias nr.</a:t>
            </a:r>
            <a:endParaRPr lang="en-GB" sz="800" i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DE95ED0-2B6A-48D4-A3B4-B2884DC535BC}"/>
              </a:ext>
            </a:extLst>
          </p:cNvPr>
          <p:cNvCxnSpPr>
            <a:cxnSpLocks/>
          </p:cNvCxnSpPr>
          <p:nvPr userDrawn="1"/>
        </p:nvCxnSpPr>
        <p:spPr>
          <a:xfrm>
            <a:off x="758958" y="3601007"/>
            <a:ext cx="80246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3">
            <a:extLst>
              <a:ext uri="{FF2B5EF4-FFF2-40B4-BE49-F238E27FC236}">
                <a16:creationId xmlns:a16="http://schemas.microsoft.com/office/drawing/2014/main" id="{4C48E539-11FC-42EE-A81F-FA77D4EB66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1277680"/>
            <a:ext cx="29448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baggrundsbillede på forsiden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baggrunden,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Formatér baggrund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Billed- eller strukturfyld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Fil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billede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Beskæring af baggrundsbillede gøres inden indsættelse, hvis der ønskes specielt udsnit</a:t>
            </a:r>
          </a:p>
        </p:txBody>
      </p:sp>
    </p:spTree>
    <p:extLst>
      <p:ext uri="{BB962C8B-B14F-4D97-AF65-F5344CB8AC3E}">
        <p14:creationId xmlns:p14="http://schemas.microsoft.com/office/powerpoint/2010/main" val="18749131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Front">
            <a:extLst>
              <a:ext uri="{FF2B5EF4-FFF2-40B4-BE49-F238E27FC236}">
                <a16:creationId xmlns:a16="http://schemas.microsoft.com/office/drawing/2014/main" id="{E9ADD20D-BFB4-475F-B7CD-DE3BD112D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7"/>
            <a:ext cx="3615486" cy="571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4280542"/>
            <a:ext cx="7815826" cy="533992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3911F2D3-34CB-44C2-9836-5A5EE9AB98B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98A12B20-0807-48D8-8B36-99D4ED2BDEB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7D74EA89-60FC-4AFC-A8AE-1458FE21E81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89A9A141-791D-44A2-B339-B7E246EE8F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ED074CF8-81DE-447B-AB03-0BD6B0EE20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B9CDC723-FB72-4D55-9DE1-FAF34C2D67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:a16="http://schemas.microsoft.com/office/drawing/2014/main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32E24E9-D6EA-497C-8AD2-949D1C0F748F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4559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tandard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1871663"/>
            <a:ext cx="7815826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F8F2EBD3-3568-4CD2-A0FC-504A6E141B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A80BB4D3-5F0C-4DD8-B13B-1885072F58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38F4B0C2-DFEF-45A1-8C81-2CDF5054EE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5977A10-34F6-47DD-B497-52B46B40A8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00CBF86-9CE7-454E-91D2-B84AF029B1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82DA4622-8BC9-4206-985E-2000F20193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A0E242-21BF-4D57-8C5B-167BB0C3B4EF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LogoFront">
            <a:extLst>
              <a:ext uri="{FF2B5EF4-FFF2-40B4-BE49-F238E27FC236}">
                <a16:creationId xmlns:a16="http://schemas.microsoft.com/office/drawing/2014/main" id="{02968F0B-E3E1-4A52-A6B2-6EFF22847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7"/>
            <a:ext cx="3615486" cy="5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91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AB532B46-6B2F-44CC-B298-2A120CA77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160107CA-0A15-435C-A9CC-E793B130D4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4A904B08-A4D0-4A66-BB74-6C8DACBC060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30A9A38E-35C7-4CEC-8384-249B7E210F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F1F05D46-F5BC-4925-9B2E-FB3483D8110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11432DED-430B-4BAB-BE84-39029EE932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895C5-C9F0-4028-9ACD-0B032F49F4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5B6FB-25AF-4E3E-845B-8D865D7353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98090AC-0C33-4189-BB9B-4E22D8048B8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651A6DC-7F1F-49C5-BE57-6D254C3BFB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3D3795-27BC-4524-B691-9311EB4E3C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FA276CA7-1B6E-4B97-9CC1-852A955CE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E2BFAA6-249E-4A85-86F1-873B4C9C8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6F83AA8F-1ED9-4B45-9FCE-803FC1D1C1D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A4F01E7F-35A0-4801-B579-E118848E7E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BE831373-DAF8-4025-8721-8BD2C05E55F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71F9E4EF-8721-4280-86F3-C4C70BA5765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1CA0294D-74A8-498D-83A4-4609EAD5B5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8703BF58-681B-4421-AB7E-1297447248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1323-6359-446B-A1D6-8240528278F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5DD3B949-0641-4392-853E-6DCA9F7A0929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F23EF-F122-4EAB-A18B-BA9E3D52495D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269B-AF8A-4DD2-A543-ADA874DD0D4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1813EC-A032-4C88-9678-F404630EB7AD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3D825AFF-1F24-4BCE-BE81-ED2A23F3C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18284B97-4E7A-4D90-8BB7-09E181A9A4A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9AF735D3-BD15-4CDF-9B1E-BDC8AB21B23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F577C72E-3CDF-4561-A809-F3AF334580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172B4C00-283C-4D31-8A65-F7772F39B4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1D87A226-5ED5-4F4F-B755-B10585E9E1A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D004BD17-0C27-442D-8174-5BC3BD684E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278B4-CDE9-45FF-A4C1-B9BA501A7713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0F87F752-4FF0-48EB-9DA8-1C1A55431B12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5A7B-8D52-4711-AFD9-ECEFF68E8E8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F64C6-EFEA-4DE5-B0E1-A3A05D47110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304FED-D41A-41F6-8BCC-5B0F8BA6B0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A9B8C0D3-E70A-4125-8899-9F45263B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4" y="146483"/>
            <a:ext cx="25956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97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3" pos="2757" userDrawn="1">
          <p15:clr>
            <a:srgbClr val="00000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14F1AC2-3A96-49BD-9992-1EB5C8285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 dirty="0"/>
              <a:t>Klik for at tilføje notes tekst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3660CEA9-8FC4-4CE1-BB59-B8D384CD89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22CA530-5EE1-4435-853B-3EEF42BD21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94A5BFB7-3F8F-42F0-BAC5-37315672ADD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22C97475-2B9C-4592-B6D4-2456F8BF456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E061F8C5-3BCE-4D20-AD39-07BF59752C0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83AE7329-D4C3-4621-9B70-E79848491F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9D44-801C-455D-9E43-0BFC7BAD6009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5AEF033-2F62-4437-ABE6-1F902392B20E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FA35B-0E31-460B-A8A5-A515EF9EFA7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BF24-F0CF-451B-B50C-6411D6B9E54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4508B-8655-48B0-B735-1E322C1BE5D6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F63105E1-B3D2-4875-A3C3-7F5B851AB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535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4C34D709-D784-486E-A3D5-8D85558082E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645F8FD-436C-4AE0-B52A-6931983AE69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45026D9C-F8B1-49BE-9C16-E96E457C0D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74DF9313-A442-4233-A331-2F37F07B6DA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E6A46D5F-F980-4722-8858-05A0564E63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B7FB93FA-2089-47A0-A9EB-ABA6F8404F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A123-2D84-4121-B767-7576DAD14702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336A279-00B7-4F48-81E4-66D37CC63269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00445-AE57-4B58-B76E-D3B58E34920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6F22-064A-49BC-8BF6-5A476141FF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0A1B4C-6583-44B0-B1A4-AA17749A8E21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1F67B726-5C6C-4241-9F9C-8D21EF6CB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71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43">
          <p15:clr>
            <a:srgbClr val="00000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A3CF2B96-E624-4ACF-AA89-5874DBE77F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75EF1395-4F95-43FE-9958-926EC5566E5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57B03567-F68A-45A7-A11C-ECE80C61FB9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08BE50BD-236E-4F26-BECB-670BDA47F68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12FC4290-C649-4BA5-A1BF-9BCD3C6CAE2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65FCE737-1A9E-471C-BA7B-84859F0C8A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278B4-CDE9-45FF-A4C1-B9BA501A7713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6B7831C0-908D-4507-BDCC-C43D4FEA253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5A7B-8D52-4711-AFD9-ECEFF68E8E8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F64C6-EFEA-4DE5-B0E1-A3A05D47110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304FED-D41A-41F6-8BCC-5B0F8BA6B0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1E86CAD2-99F9-4323-8921-118FE9062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20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3" pos="2757">
          <p15:clr>
            <a:srgbClr val="00000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61F2C7BF-246E-4A21-BC57-9D6C8E0F881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C1E62734-14E2-4925-8EF3-DF2B5CB2B99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A06AB73F-E994-4830-8C7E-3F8ADFD29DA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83033E23-AC40-4136-995D-2DCBDFB4E8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97C63569-21AF-471D-BD29-66A04A069A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7EC9531D-CE37-4CBA-98EB-0F5E9A5768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78FB-E3C8-4FD4-8399-03CEB962D42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9B4F92B0-5384-4B4A-BD36-C0F49CB3CDCB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28B8-CAB2-4AE6-861F-BBEF8D7B8DD7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B8FC-1158-4FE7-B5CC-C7B6B314207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53447B-6A12-49B2-B09A-C8EFCD61C4D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8A76FEA2-DC59-45D9-ACAB-C0008A068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17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57">
          <p15:clr>
            <a:srgbClr val="000000"/>
          </p15:clr>
        </p15:guide>
        <p15:guide id="3" pos="1555">
          <p15:clr>
            <a:srgbClr val="000000"/>
          </p15:clr>
        </p15:guide>
        <p15:guide id="4" pos="1678">
          <p15:clr>
            <a:srgbClr val="00000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 hasCustomPrompt="1"/>
          </p:nvPr>
        </p:nvSpPr>
        <p:spPr>
          <a:xfrm>
            <a:off x="369115" y="914400"/>
            <a:ext cx="8417698" cy="4588778"/>
          </a:xfrm>
        </p:spPr>
        <p:txBody>
          <a:bodyPr tIns="54000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chemeClr val="accent2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4CA83FDD-D52D-4E92-9CDD-F6C865F33A3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3F4A0E17-7446-48B3-985A-C3EE4178C6A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E9472B4-B084-4CB7-ADB5-CF39104204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80F8B831-AEB6-4373-8FCB-2F133FD415B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3D012297-6A5C-43D0-95E8-F635DB46CE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C5FAFC76-CBF9-4836-BCE2-127EF6D603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B9DE-9CBE-40FB-BD80-AF39E9AEC9B0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7D9FB023-E070-4CE4-94BE-82E714963635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9772E-2B85-4EE9-96FD-ADC9CB3FB80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489AD-83B2-4EC3-8355-CB3442D3F7B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55848-40FC-41A7-A79D-9BFE727086E0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20A0EC24-EE57-475D-8FE0-230E335AF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58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>
          <p15:clr>
            <a:srgbClr val="F26B43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FAE13CEA-1E7C-41DC-9072-A7AAC5B85CB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AA1C24D9-FA05-479B-BD8F-AC4DA42EAB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DD497E75-1A1B-4AA7-83C8-0E5AAF4AD2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CC5C2A24-555D-4A00-A363-ED6C8A9D4D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4DC550A4-6655-4450-856F-38E4DBB8BDC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4CCC3009-C75E-4B6A-A482-31BF0030691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187C5-745D-4C9B-ACC9-53DCA28E38F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66F62F60-9F41-4A93-BE12-C2A931E62ACA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3EAB9-B7E5-4462-9E32-CCD7E623AF5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592B-10F9-47A3-B9B1-72D87C1C0B2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75493-097F-40A9-B21D-399CA380A73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80F129BC-1789-4446-9810-B4355A757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08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07EF4711-ACB1-4517-818E-0F4F73F006B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D516D634-41B8-4A88-847D-9A7B82B51A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04BD6164-6D6C-4270-A826-856D319704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BCFAF24C-5B8A-499A-8831-F358E618108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ED80B559-B933-442E-BFED-9FD6AD4BFBF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DDF9E223-9F70-48B8-BCD2-40AA2A075A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065E-F871-4B7F-BB36-2381EC6B673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CC869D79-7C1A-4F7F-B5EC-7AA399AAF494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C357-568B-4D29-B45A-00167E06F06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75F5-E697-4CE1-AB06-6FA66C20113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9ABAF-A68E-4D8E-9938-F8390B76A339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EB43F3F1-9BF5-4203-BBCC-DE9FDEE1A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54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0286" y="5332453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gadeadresse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284" y="5444780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postnummer og by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284" y="5759464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0283" y="5870653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e-mail adresse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283" y="59783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 err="1"/>
              <a:t>Indæt</a:t>
            </a:r>
            <a:r>
              <a:rPr lang="da-DK" dirty="0"/>
              <a:t> www-adresse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0A370BFF-36A6-4C91-A174-DD0DC49F9D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FC0A22E3-375E-40AC-8113-8824AA57C5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093442C9-E1C7-48CE-B729-E1A5B00D798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AD58428C-3DA9-4DB6-A386-BEA9913DCB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2937CE41-D9F6-4E93-A712-9C5F7E83956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D48D5479-8958-4892-A476-63CE317897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305993A-55C6-4356-B1BF-C5693148DD5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0" name="Slide Number Placeholder 4" hidden="1">
            <a:extLst>
              <a:ext uri="{FF2B5EF4-FFF2-40B4-BE49-F238E27FC236}">
                <a16:creationId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" name="LogoEnd">
            <a:extLst>
              <a:ext uri="{FF2B5EF4-FFF2-40B4-BE49-F238E27FC236}">
                <a16:creationId xmlns:a16="http://schemas.microsoft.com/office/drawing/2014/main" id="{EA04D8A7-69D7-4AAF-B4F0-53FAC42D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34" y="4653650"/>
            <a:ext cx="3506037" cy="5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53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CCFABA3-A57E-4A71-A34E-5A28E7812DE9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Logo">
            <a:extLst>
              <a:ext uri="{FF2B5EF4-FFF2-40B4-BE49-F238E27FC236}">
                <a16:creationId xmlns:a16="http://schemas.microsoft.com/office/drawing/2014/main" id="{F0035DCA-19A0-48D0-B4D7-9A4CCA8D6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0763EB2-D797-45E7-8BBF-5F6E6F847B1D}"/>
              </a:ext>
            </a:extLst>
          </p:cNvPr>
          <p:cNvGrpSpPr/>
          <p:nvPr userDrawn="1"/>
        </p:nvGrpSpPr>
        <p:grpSpPr>
          <a:xfrm>
            <a:off x="755650" y="3901663"/>
            <a:ext cx="3664903" cy="2113206"/>
            <a:chOff x="755650" y="3593856"/>
            <a:chExt cx="3664903" cy="2113206"/>
          </a:xfrm>
        </p:grpSpPr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2B4BE32E-5A3D-4535-A6AE-BFEF202AD38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5650" y="3593856"/>
              <a:ext cx="2944806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9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Indsæt mærke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OBS!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først Myndighed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fanen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og dernæst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Diasmaster,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det øverste layout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Klik til venstre for sidetallet på øverste layout </a:t>
              </a:r>
              <a:b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 fang den hvide boks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Højreklik og vælg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Udskift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billede,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find mærke (.png-fil)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Luk mastervisning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5799969-3CDC-4D8C-9FB0-1E1442CA3A28}"/>
                </a:ext>
              </a:extLst>
            </p:cNvPr>
            <p:cNvGrpSpPr/>
            <p:nvPr userDrawn="1"/>
          </p:nvGrpSpPr>
          <p:grpSpPr>
            <a:xfrm>
              <a:off x="3301886" y="3821514"/>
              <a:ext cx="990005" cy="645919"/>
              <a:chOff x="3710542" y="3551931"/>
              <a:chExt cx="990005" cy="645919"/>
            </a:xfrm>
          </p:grpSpPr>
          <p:pic>
            <p:nvPicPr>
              <p:cNvPr id="41" name="Billede 11">
                <a:extLst>
                  <a:ext uri="{FF2B5EF4-FFF2-40B4-BE49-F238E27FC236}">
                    <a16:creationId xmlns:a16="http://schemas.microsoft.com/office/drawing/2014/main" id="{5FDA4C99-0440-4BD3-A48B-E6F174CBC31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b="46720"/>
              <a:stretch/>
            </p:blipFill>
            <p:spPr>
              <a:xfrm>
                <a:off x="3753218" y="3570199"/>
                <a:ext cx="893228" cy="627651"/>
              </a:xfrm>
              <a:prstGeom prst="rect">
                <a:avLst/>
              </a:prstGeom>
            </p:spPr>
          </p:pic>
          <p:sp>
            <p:nvSpPr>
              <p:cNvPr id="53" name="Rektangel 12">
                <a:extLst>
                  <a:ext uri="{FF2B5EF4-FFF2-40B4-BE49-F238E27FC236}">
                    <a16:creationId xmlns:a16="http://schemas.microsoft.com/office/drawing/2014/main" id="{EB83F076-539A-48A9-B80F-2E3FE5276519}"/>
                  </a:ext>
                </a:extLst>
              </p:cNvPr>
              <p:cNvSpPr/>
              <p:nvPr userDrawn="1"/>
            </p:nvSpPr>
            <p:spPr>
              <a:xfrm>
                <a:off x="3710542" y="3551931"/>
                <a:ext cx="990005" cy="52794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72AC9E7-AC39-4C24-A174-A97F901873A3}"/>
                </a:ext>
              </a:extLst>
            </p:cNvPr>
            <p:cNvGrpSpPr/>
            <p:nvPr userDrawn="1"/>
          </p:nvGrpSpPr>
          <p:grpSpPr>
            <a:xfrm>
              <a:off x="3286085" y="4618544"/>
              <a:ext cx="1134468" cy="494511"/>
              <a:chOff x="3621866" y="4200098"/>
              <a:chExt cx="1134468" cy="494511"/>
            </a:xfrm>
          </p:grpSpPr>
          <p:pic>
            <p:nvPicPr>
              <p:cNvPr id="39" name="Billede 13">
                <a:extLst>
                  <a:ext uri="{FF2B5EF4-FFF2-40B4-BE49-F238E27FC236}">
                    <a16:creationId xmlns:a16="http://schemas.microsoft.com/office/drawing/2014/main" id="{328F59BB-A5FF-475F-96C5-2F5D642562C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14162" t="-10959" b="-1"/>
              <a:stretch/>
            </p:blipFill>
            <p:spPr>
              <a:xfrm>
                <a:off x="3621866" y="4200098"/>
                <a:ext cx="1134468" cy="494511"/>
              </a:xfrm>
              <a:prstGeom prst="rect">
                <a:avLst/>
              </a:prstGeom>
            </p:spPr>
          </p:pic>
          <p:sp>
            <p:nvSpPr>
              <p:cNvPr id="40" name="Rektangel 32">
                <a:extLst>
                  <a:ext uri="{FF2B5EF4-FFF2-40B4-BE49-F238E27FC236}">
                    <a16:creationId xmlns:a16="http://schemas.microsoft.com/office/drawing/2014/main" id="{C637F3AC-59FC-4659-AE54-8051E097F599}"/>
                  </a:ext>
                </a:extLst>
              </p:cNvPr>
              <p:cNvSpPr/>
              <p:nvPr userDrawn="1"/>
            </p:nvSpPr>
            <p:spPr>
              <a:xfrm>
                <a:off x="4090685" y="4200098"/>
                <a:ext cx="472736" cy="48348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10739CA-3C5D-4499-861F-671C0A9FC6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5269"/>
            <a:stretch/>
          </p:blipFill>
          <p:spPr>
            <a:xfrm>
              <a:off x="3288538" y="5264166"/>
              <a:ext cx="516090" cy="442896"/>
            </a:xfrm>
            <a:prstGeom prst="rect">
              <a:avLst/>
            </a:prstGeom>
          </p:spPr>
        </p:pic>
      </p:grpSp>
      <p:sp>
        <p:nvSpPr>
          <p:cNvPr id="54" name="Fast overskrift">
            <a:extLst>
              <a:ext uri="{FF2B5EF4-FFF2-40B4-BE49-F238E27FC236}">
                <a16:creationId xmlns:a16="http://schemas.microsoft.com/office/drawing/2014/main" id="{FE826469-D04F-4201-A585-9E82E517720E}"/>
              </a:ext>
            </a:extLst>
          </p:cNvPr>
          <p:cNvSpPr txBox="1"/>
          <p:nvPr userDrawn="1"/>
        </p:nvSpPr>
        <p:spPr>
          <a:xfrm>
            <a:off x="755649" y="707123"/>
            <a:ext cx="8027989" cy="479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9DDCAD68-7DEE-4178-8E2B-2613CD7BC2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8958" y="1277680"/>
            <a:ext cx="290812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Myndighed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først alle dias i venstre side (Ctrl+A)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Myndighedsnavn vises ved Mouse-over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tema og vælg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dias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 vises logo og tilhørende temafarver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alle dias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7F1DF7C-BA4F-48E4-86ED-9C5C97B623CD}"/>
              </a:ext>
            </a:extLst>
          </p:cNvPr>
          <p:cNvGrpSpPr/>
          <p:nvPr userDrawn="1"/>
        </p:nvGrpSpPr>
        <p:grpSpPr>
          <a:xfrm>
            <a:off x="751322" y="2337671"/>
            <a:ext cx="3476318" cy="327461"/>
            <a:chOff x="121815" y="2003176"/>
            <a:chExt cx="3476318" cy="32746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0C08E42-2F2C-4C1F-B01B-1F711B9B0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1815" y="2003176"/>
              <a:ext cx="3456994" cy="226621"/>
            </a:xfrm>
            <a:prstGeom prst="rect">
              <a:avLst/>
            </a:prstGeom>
          </p:spPr>
        </p:pic>
        <p:sp>
          <p:nvSpPr>
            <p:cNvPr id="58" name="Tekstfelt 2">
              <a:extLst>
                <a:ext uri="{FF2B5EF4-FFF2-40B4-BE49-F238E27FC236}">
                  <a16:creationId xmlns:a16="http://schemas.microsoft.com/office/drawing/2014/main" id="{5BDE5D64-2842-4131-A934-BCD8F0656639}"/>
                </a:ext>
              </a:extLst>
            </p:cNvPr>
            <p:cNvSpPr txBox="1"/>
            <p:nvPr userDrawn="1"/>
          </p:nvSpPr>
          <p:spPr>
            <a:xfrm>
              <a:off x="152400" y="2228108"/>
              <a:ext cx="3445733" cy="10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  <a:tabLst>
                  <a:tab pos="374650" algn="l"/>
                  <a:tab pos="762000" algn="l"/>
                  <a:tab pos="1141413" algn="l"/>
                  <a:tab pos="1524000" algn="l"/>
                  <a:tab pos="1911350" algn="l"/>
                  <a:tab pos="2293938" algn="l"/>
                  <a:tab pos="2676525" algn="l"/>
                  <a:tab pos="3059113" algn="l"/>
                </a:tabLst>
              </a:pPr>
              <a:r>
                <a:rPr lang="da-DK" sz="600" dirty="0"/>
                <a:t>FMN	FKO	HJV	BRS	FMI	FPS	FES	FRS	FAUK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3DF7B06B-0AB4-428E-B218-9337FF3936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14821" y="1757586"/>
            <a:ext cx="489807" cy="18727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98BCE4A6-264F-4B79-910C-1D3611548B7E}"/>
              </a:ext>
            </a:extLst>
          </p:cNvPr>
          <p:cNvGrpSpPr/>
          <p:nvPr userDrawn="1"/>
        </p:nvGrpSpPr>
        <p:grpSpPr>
          <a:xfrm>
            <a:off x="3024664" y="2828545"/>
            <a:ext cx="1127002" cy="296229"/>
            <a:chOff x="3102472" y="2807695"/>
            <a:chExt cx="1127002" cy="29622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0A85F68-FF9B-4D4C-8396-5CC15D0169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5434" r="26633" b="32296"/>
            <a:stretch/>
          </p:blipFill>
          <p:spPr>
            <a:xfrm>
              <a:off x="3102472" y="2807695"/>
              <a:ext cx="1127002" cy="29622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B4B81F5-F139-4380-805D-9E0E5FF2F73D}"/>
                </a:ext>
              </a:extLst>
            </p:cNvPr>
            <p:cNvSpPr/>
            <p:nvPr userDrawn="1"/>
          </p:nvSpPr>
          <p:spPr>
            <a:xfrm>
              <a:off x="3156959" y="2822366"/>
              <a:ext cx="723337" cy="14575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GB" sz="1200" noProof="0" dirty="0" err="1"/>
            </a:p>
          </p:txBody>
        </p:sp>
      </p:grpSp>
      <p:sp>
        <p:nvSpPr>
          <p:cNvPr id="63" name="Text Box 3">
            <a:extLst>
              <a:ext uri="{FF2B5EF4-FFF2-40B4-BE49-F238E27FC236}">
                <a16:creationId xmlns:a16="http://schemas.microsoft.com/office/drawing/2014/main" id="{869E9204-9B76-47BB-B97D-BFD783F7CC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3900461"/>
            <a:ext cx="340739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a-DK" sz="9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mærket bliver meget lille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 skabelonen er designet så indsatte myndighedsmærker bliver maks. 1,17 cm højt og/eller maks. 1,1 cm bredt, svarende til højden på stregen eller at det får plads mellem stregen og dias nr. </a:t>
            </a:r>
            <a:b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 for at sikre et ensartet udtryk.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mærkerne er forskellige i form og størrelse, kan det dog ikke undgås, at de fremstår forskelligt.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oplever at det indsatte mærke fremstår meget småt, kan du evt. forstørre det manuelt ved at holde SHIFT nede og trække i et af mærkets hjørne, så det passer nogenlunde til højden på den lodrette streg eller får plads på bredden mellem stregen og dias nr.</a:t>
            </a:r>
            <a:endParaRPr lang="en-GB" sz="800" i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973ABDE-565C-4E93-B1DC-112531C06788}"/>
              </a:ext>
            </a:extLst>
          </p:cNvPr>
          <p:cNvCxnSpPr>
            <a:cxnSpLocks/>
          </p:cNvCxnSpPr>
          <p:nvPr userDrawn="1"/>
        </p:nvCxnSpPr>
        <p:spPr>
          <a:xfrm>
            <a:off x="758958" y="3601007"/>
            <a:ext cx="80246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3">
            <a:extLst>
              <a:ext uri="{FF2B5EF4-FFF2-40B4-BE49-F238E27FC236}">
                <a16:creationId xmlns:a16="http://schemas.microsoft.com/office/drawing/2014/main" id="{76FA6C52-802D-4F7F-B024-352D73BC55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1277680"/>
            <a:ext cx="29448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baggrundsbillede på forsiden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baggrunden,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Formatér baggrund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Billed- eller strukturfyld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Fil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billede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Beskæring af baggrundsbillede gøres inden indsættelse, hvis der ønskes specielt udsnit</a:t>
            </a:r>
          </a:p>
        </p:txBody>
      </p:sp>
    </p:spTree>
    <p:extLst>
      <p:ext uri="{BB962C8B-B14F-4D97-AF65-F5344CB8AC3E}">
        <p14:creationId xmlns:p14="http://schemas.microsoft.com/office/powerpoint/2010/main" val="16581812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4280542"/>
            <a:ext cx="7815826" cy="533992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6F50EA66-17E1-4C63-AD29-B8FABAFF74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A50451F1-EC3C-4E1A-A9DC-8E30B422C1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368E441F-347C-4CEA-84EC-EEFB9747DD6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0CC6BAD6-409D-4534-BE8C-25CDE61654E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98E823C7-D22A-444E-A905-651E08BAF8B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31CA0B6F-D5EE-42EF-A61D-46AFA9FE089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:a16="http://schemas.microsoft.com/office/drawing/2014/main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0E8533-EA66-40FA-8BF3-DE8DB1D54784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LogoFront">
            <a:extLst>
              <a:ext uri="{FF2B5EF4-FFF2-40B4-BE49-F238E27FC236}">
                <a16:creationId xmlns:a16="http://schemas.microsoft.com/office/drawing/2014/main" id="{8657A9B7-C47A-4981-A4D5-53EB7FA70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7"/>
            <a:ext cx="3615480" cy="5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827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5802374B-BD13-49E1-9800-063A5C874C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3F54BB76-ACF7-4287-8FC1-30BA9CE9623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4DFFF215-F671-42BC-BFB9-3D4ADB1926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90416DA7-E100-4F59-B678-CA5EC135B94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2F5EF2B7-0F3A-48BD-B3BC-2ADBA0D1032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B0E10802-9BA9-4536-9506-96E472D3AEA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78FB-E3C8-4FD4-8399-03CEB962D42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404503E3-4382-4EAF-99EE-BFEAB9BEFC6C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28B8-CAB2-4AE6-861F-BBEF8D7B8DD7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B8FC-1158-4FE7-B5CC-C7B6B314207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53447B-6A12-49B2-B09A-C8EFCD61C4D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714AD4AB-45F5-4D52-8F28-0184C8642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4" y="146483"/>
            <a:ext cx="25956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72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57" userDrawn="1">
          <p15:clr>
            <a:srgbClr val="000000"/>
          </p15:clr>
        </p15:guide>
        <p15:guide id="3" pos="1555" userDrawn="1">
          <p15:clr>
            <a:srgbClr val="000000"/>
          </p15:clr>
        </p15:guide>
        <p15:guide id="4" pos="1678" userDrawn="1">
          <p15:clr>
            <a:srgbClr val="00000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tandard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1871663"/>
            <a:ext cx="7815826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29CC6C72-A862-4D46-A86C-03F1EDD5361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62A87019-A0C3-4688-8B57-26142E89C8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5F560F8A-88C6-4B19-A9AC-0946FAC453A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2E3A257A-2957-41FA-9B10-BDFA2DCD23A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92F57D48-FC15-43D6-A2D0-149149264AC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5A41B6EF-62C9-4CA0-8E4D-4440BE0E4A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FBF0B8-132B-4A42-82D6-7E3AA0395B2C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LogoFront">
            <a:extLst>
              <a:ext uri="{FF2B5EF4-FFF2-40B4-BE49-F238E27FC236}">
                <a16:creationId xmlns:a16="http://schemas.microsoft.com/office/drawing/2014/main" id="{2EB2B21B-2F62-4092-9EA1-221D1E15A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7"/>
            <a:ext cx="3615480" cy="5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5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D839AC50-9347-422B-81D4-0765AC2413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4044FC40-032C-467C-874D-BAD0F6F90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3E16E2D-8E4C-4482-922F-0725FFB796B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85ECF2D5-0BBC-4288-B8DE-4B677321D4D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78BF334A-9D61-4C8B-86E3-4251B4450C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100CABBD-D6B3-45CD-BBA3-8A39C3CD47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895C5-C9F0-4028-9ACD-0B032F49F4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5B6FB-25AF-4E3E-845B-8D865D7353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C60439D-C7B2-4DF4-A71F-4CABA6EAD0AE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651A6DC-7F1F-49C5-BE57-6D254C3BFB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3D3795-27BC-4524-B691-9311EB4E3C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Logo">
            <a:extLst>
              <a:ext uri="{FF2B5EF4-FFF2-40B4-BE49-F238E27FC236}">
                <a16:creationId xmlns:a16="http://schemas.microsoft.com/office/drawing/2014/main" id="{6791368C-F23F-489C-B39D-840ABC3D0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42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88099A1-02E7-4345-9BBB-425168818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9144C4C3-6FB3-4350-870D-55C8D6A4154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A033D7CA-2DF6-4DE0-8451-9132E7B12BE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0706D89-9790-4550-A51A-540DF990BEA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56837BE3-5644-4A0E-806A-9D689C847E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F7F23944-781E-4F60-ABDF-35D54F22161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EFEA5719-F409-47AF-997B-0BDF27FE72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1323-6359-446B-A1D6-8240528278F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1FA78430-9D48-4391-AAC1-A67D387B866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F23EF-F122-4EAB-A18B-BA9E3D52495D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269B-AF8A-4DD2-A543-ADA874DD0D4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1813EC-A032-4C88-9678-F404630EB7AD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0D9BC019-C609-4361-AC50-C1651C2FE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002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4535CC55-9C2F-4C69-BC0D-36DDCF8CA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 dirty="0"/>
              <a:t>Klik for at tilføje notes tekst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2A33CB1E-4B82-4CFF-8FD1-3FAC66506FB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816909B-CD71-44FE-9573-07FE5A1BC0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D1EBFD3E-799B-422D-AC98-B01B861382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96BCFF37-ED96-4216-B5E1-5F84E45AF09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B26026E4-BE94-404C-ABBB-E169AD8741C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E1A311C5-31F6-4E71-8450-223C427E5E7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9D44-801C-455D-9E43-0BFC7BAD6009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9A3C87DB-7BEE-467D-B603-66DE5C0F2A97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FA35B-0E31-460B-A8A5-A515EF9EFA7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BF24-F0CF-451B-B50C-6411D6B9E54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4508B-8655-48B0-B735-1E322C1BE5D6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F979872B-B21F-4C6D-A290-69A8B60D6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63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44394D3F-87AA-479A-93A0-5E1BB6F41D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89AC622F-EB8C-4D1A-8485-7051AA99E8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BC1DC961-4220-40A7-9D55-18CA4ACCC36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26194D34-3EEC-47E3-BFCE-D0C9DF34F2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ABA93283-F0AD-4D6C-9657-526294335CB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606450-B0E1-4ACB-A562-71F538FB2D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A123-2D84-4121-B767-7576DAD14702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9D19546A-91B1-4318-AA3A-E5B3B9BE87CF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00445-AE57-4B58-B76E-D3B58E34920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6F22-064A-49BC-8BF6-5A476141FF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0A1B4C-6583-44B0-B1A4-AA17749A8E21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31EE3928-86E5-42CA-B357-BE78E269E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28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43">
          <p15:clr>
            <a:srgbClr val="00000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8C29AB78-ABFC-4B6A-A51B-ED20A89CC9A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80A90056-AFE3-4C38-B846-7E49C2238F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62E41728-6865-4DA7-BC9D-8C9DA526E5E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A19EB263-2C2A-4861-8C31-A543002674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E34C39FB-26D0-4B22-8F6F-36A3437C573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1A2E9AE0-6049-49D9-9F35-633FAC51952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278B4-CDE9-45FF-A4C1-B9BA501A7713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71B63FE1-8206-4770-97CB-9066607E55D2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5A7B-8D52-4711-AFD9-ECEFF68E8E8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F64C6-EFEA-4DE5-B0E1-A3A05D47110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304FED-D41A-41F6-8BCC-5B0F8BA6B0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2453ED1E-0D07-451F-8DFC-880E5F3B3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99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3" pos="2757">
          <p15:clr>
            <a:srgbClr val="00000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CFA06E4F-967E-4CDC-99D9-0AAB9A031F4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937F5CA4-A3ED-41DB-9CD8-3BC3F726E6F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BC4DD1F3-DAAE-496A-98F5-6DB3536CCF9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C2F6DCA1-D1EE-4528-8E2D-0B7646473F1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DBAF4A5E-ECEA-4439-866B-613ED468DB4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E19B1171-9BEC-40F7-B2F7-DAA20B36E4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78FB-E3C8-4FD4-8399-03CEB962D42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52E464AE-889E-47C3-BED9-67F559444A9D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28B8-CAB2-4AE6-861F-BBEF8D7B8DD7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B8FC-1158-4FE7-B5CC-C7B6B314207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53447B-6A12-49B2-B09A-C8EFCD61C4D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FD3ED643-8E7A-4794-A3AA-F0FB36AAF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02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57">
          <p15:clr>
            <a:srgbClr val="000000"/>
          </p15:clr>
        </p15:guide>
        <p15:guide id="3" pos="1555">
          <p15:clr>
            <a:srgbClr val="000000"/>
          </p15:clr>
        </p15:guide>
        <p15:guide id="4" pos="1678">
          <p15:clr>
            <a:srgbClr val="00000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 hasCustomPrompt="1"/>
          </p:nvPr>
        </p:nvSpPr>
        <p:spPr>
          <a:xfrm>
            <a:off x="369115" y="914400"/>
            <a:ext cx="8417698" cy="4588778"/>
          </a:xfrm>
        </p:spPr>
        <p:txBody>
          <a:bodyPr tIns="54000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chemeClr val="accent2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AD6B425A-27F7-4352-BD6D-2BF5A56DE1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2A8F954D-9820-41A7-962E-E031D00BDF3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AD6C32CD-823F-41B8-A658-34E54214BB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772BF967-D726-4D98-B3D9-F1AEE3D2638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3F2E0D03-3FF3-42F2-9B1D-7A1E9F2ED95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62F10A83-21A5-43D7-BC3A-1AC867812C2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B9DE-9CBE-40FB-BD80-AF39E9AEC9B0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2C63887F-6D19-4B1D-B00A-4260BA93665C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9772E-2B85-4EE9-96FD-ADC9CB3FB80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489AD-83B2-4EC3-8355-CB3442D3F7B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55848-40FC-41A7-A79D-9BFE727086E0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7931EDBD-97C3-474A-A189-5DE3E54FE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81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>
          <p15:clr>
            <a:srgbClr val="F26B43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B183C43B-609E-46AC-836A-274CAF9A68F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CB6B054-643A-4196-8CB6-5528F723508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EFDB3D82-C73D-41A8-B569-32750EFCA5F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84C11494-4300-43DE-ACF8-E85ACB32855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BCD74D05-8303-4FAD-8868-30D6571FFF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2BFBFB55-F87A-4F28-81F4-5A644AF72D5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187C5-745D-4C9B-ACC9-53DCA28E38F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33D3BCE-030A-4D28-AC71-8E6F47AD0319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3EAB9-B7E5-4462-9E32-CCD7E623AF5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592B-10F9-47A3-B9B1-72D87C1C0B2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75493-097F-40A9-B21D-399CA380A73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8707A55C-5381-4E77-BC54-C722A5A1E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224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B6374443-B6A2-4B4C-BFB4-3DEC7577DF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8F0D8326-21B5-4342-ADB1-8DA7451BEF7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BB88DC35-0FDD-4F5D-AD0E-7C4545C10F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2" name="Text Placeholder 34">
            <a:extLst>
              <a:ext uri="{FF2B5EF4-FFF2-40B4-BE49-F238E27FC236}">
                <a16:creationId xmlns:a16="http://schemas.microsoft.com/office/drawing/2014/main" id="{B79AFC51-00A1-4C50-8544-5E6043CFC1F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B6CD1832-D0CB-44BD-98E7-3C005B6285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C9ECB807-908A-46BB-ABE1-D53DF246559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065E-F871-4B7F-BB36-2381EC6B673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3D572DBA-2F7F-4855-AF27-6497084F2ADA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C357-568B-4D29-B45A-00167E06F06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75F5-E697-4CE1-AB06-6FA66C20113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9ABAF-A68E-4D8E-9938-F8390B76A339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59CAEB3-EC0B-4C5F-994D-DC105AE0E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1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 hasCustomPrompt="1"/>
          </p:nvPr>
        </p:nvSpPr>
        <p:spPr>
          <a:xfrm>
            <a:off x="369115" y="914400"/>
            <a:ext cx="8417698" cy="4588778"/>
          </a:xfrm>
        </p:spPr>
        <p:txBody>
          <a:bodyPr tIns="54000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chemeClr val="accent2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EEE3D617-3AF0-47E7-9EF8-5322F97A17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55C65331-B117-48C6-B29E-678C0DA03E0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5A644832-9575-4BE2-9A36-75EDA924CF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EDD3EF43-366E-4098-A2AC-A667FC244C5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DE0CB62F-9B25-4C0D-8B9A-C14EDEC834B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53639B54-97DD-465B-9BAE-0BA3B5B8913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B9DE-9CBE-40FB-BD80-AF39E9AEC9B0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3009C49-89D2-456B-BB54-94B1AEC68422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9772E-2B85-4EE9-96FD-ADC9CB3FB80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489AD-83B2-4EC3-8355-CB3442D3F7B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55848-40FC-41A7-A79D-9BFE727086E0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E245BC8E-3FF7-474E-B259-3EC2951ED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4" y="146483"/>
            <a:ext cx="25956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61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 userDrawn="1">
          <p15:clr>
            <a:srgbClr val="F26B43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0286" y="5332453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gadeadresse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284" y="5444780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postnummer og by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284" y="5759464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0283" y="5870653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e-mail adresse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283" y="59783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 err="1"/>
              <a:t>Indæt</a:t>
            </a:r>
            <a:r>
              <a:rPr lang="da-DK" dirty="0"/>
              <a:t> www-adresse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B6869D15-69D6-4F56-8A34-0667F19B75E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D5158DF-E5AA-4A57-9F57-354E81872B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7B48EFE4-9923-49BF-ACEE-15816EAC11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76E8EE55-72FE-4533-994E-11469FB1C5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B2D118C2-55F8-4C84-AB3A-38C0772295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330C735B-D368-47CD-B365-7977D7552B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F7A9EB2-B743-40BA-B206-399A336DA1AF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0" name="Slide Number Placeholder 4" hidden="1">
            <a:extLst>
              <a:ext uri="{FF2B5EF4-FFF2-40B4-BE49-F238E27FC236}">
                <a16:creationId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LogoEnd">
            <a:extLst>
              <a:ext uri="{FF2B5EF4-FFF2-40B4-BE49-F238E27FC236}">
                <a16:creationId xmlns:a16="http://schemas.microsoft.com/office/drawing/2014/main" id="{8885F7AD-04FF-4A42-998B-9D8E93697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34" y="4653650"/>
            <a:ext cx="3506037" cy="5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84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9B30385-50E5-41C4-AFE0-F1FE2E818580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Logo">
            <a:extLst>
              <a:ext uri="{FF2B5EF4-FFF2-40B4-BE49-F238E27FC236}">
                <a16:creationId xmlns:a16="http://schemas.microsoft.com/office/drawing/2014/main" id="{85D5481F-D769-4E5B-9EE4-C728CEA86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4B6611D-80F3-47DF-97C0-3AEEBA18FAFE}"/>
              </a:ext>
            </a:extLst>
          </p:cNvPr>
          <p:cNvGrpSpPr/>
          <p:nvPr userDrawn="1"/>
        </p:nvGrpSpPr>
        <p:grpSpPr>
          <a:xfrm>
            <a:off x="755650" y="3901663"/>
            <a:ext cx="3664903" cy="2113206"/>
            <a:chOff x="755650" y="3593856"/>
            <a:chExt cx="3664903" cy="2113206"/>
          </a:xfrm>
        </p:grpSpPr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B9D0E889-0AED-4E11-ACB9-71580F5A5B5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5650" y="3593856"/>
              <a:ext cx="2944806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9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Indsæt mærke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OBS!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først Myndighed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fanen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og dernæst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Diasmaster,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vælg det øverste layout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Klik til venstre for sidetallet på øverste layout </a:t>
              </a:r>
              <a:b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 fang den hvide boks 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Højreklik og vælg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Udskift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billede, </a:t>
              </a:r>
              <a:b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find mærke (.png-fil)</a:t>
              </a:r>
            </a:p>
            <a:p>
              <a:pPr marL="0" marR="0" lvl="0" indent="0" algn="l" defTabSz="91441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</a:t>
              </a:r>
              <a:r>
                <a:rPr kumimoji="0" lang="da-DK" altLang="da-DK" sz="8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da-DK" altLang="da-DK" sz="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Luk mastervisning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04FFED-11CE-46FE-B36F-26BB73FFF4DF}"/>
                </a:ext>
              </a:extLst>
            </p:cNvPr>
            <p:cNvGrpSpPr/>
            <p:nvPr userDrawn="1"/>
          </p:nvGrpSpPr>
          <p:grpSpPr>
            <a:xfrm>
              <a:off x="3301886" y="3821514"/>
              <a:ext cx="990005" cy="645919"/>
              <a:chOff x="3710542" y="3551931"/>
              <a:chExt cx="990005" cy="645919"/>
            </a:xfrm>
          </p:grpSpPr>
          <p:pic>
            <p:nvPicPr>
              <p:cNvPr id="41" name="Billede 11">
                <a:extLst>
                  <a:ext uri="{FF2B5EF4-FFF2-40B4-BE49-F238E27FC236}">
                    <a16:creationId xmlns:a16="http://schemas.microsoft.com/office/drawing/2014/main" id="{90E9D16A-495F-48F3-90CB-1A085014549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b="46720"/>
              <a:stretch/>
            </p:blipFill>
            <p:spPr>
              <a:xfrm>
                <a:off x="3753218" y="3570199"/>
                <a:ext cx="893228" cy="627651"/>
              </a:xfrm>
              <a:prstGeom prst="rect">
                <a:avLst/>
              </a:prstGeom>
            </p:spPr>
          </p:pic>
          <p:sp>
            <p:nvSpPr>
              <p:cNvPr id="53" name="Rektangel 12">
                <a:extLst>
                  <a:ext uri="{FF2B5EF4-FFF2-40B4-BE49-F238E27FC236}">
                    <a16:creationId xmlns:a16="http://schemas.microsoft.com/office/drawing/2014/main" id="{92F77D6C-83D2-43B8-A7B3-A43B02FDFF20}"/>
                  </a:ext>
                </a:extLst>
              </p:cNvPr>
              <p:cNvSpPr/>
              <p:nvPr userDrawn="1"/>
            </p:nvSpPr>
            <p:spPr>
              <a:xfrm>
                <a:off x="3710542" y="3551931"/>
                <a:ext cx="990005" cy="52794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A8A2B31-5137-402B-8693-A0402A24CFF1}"/>
                </a:ext>
              </a:extLst>
            </p:cNvPr>
            <p:cNvGrpSpPr/>
            <p:nvPr userDrawn="1"/>
          </p:nvGrpSpPr>
          <p:grpSpPr>
            <a:xfrm>
              <a:off x="3286085" y="4618544"/>
              <a:ext cx="1134468" cy="494511"/>
              <a:chOff x="3621866" y="4200098"/>
              <a:chExt cx="1134468" cy="494511"/>
            </a:xfrm>
          </p:grpSpPr>
          <p:pic>
            <p:nvPicPr>
              <p:cNvPr id="39" name="Billede 13">
                <a:extLst>
                  <a:ext uri="{FF2B5EF4-FFF2-40B4-BE49-F238E27FC236}">
                    <a16:creationId xmlns:a16="http://schemas.microsoft.com/office/drawing/2014/main" id="{1369980C-718A-4FEE-A042-E1CAE625EFF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14162" t="-10959" b="-1"/>
              <a:stretch/>
            </p:blipFill>
            <p:spPr>
              <a:xfrm>
                <a:off x="3621866" y="4200098"/>
                <a:ext cx="1134468" cy="494511"/>
              </a:xfrm>
              <a:prstGeom prst="rect">
                <a:avLst/>
              </a:prstGeom>
            </p:spPr>
          </p:pic>
          <p:sp>
            <p:nvSpPr>
              <p:cNvPr id="40" name="Rektangel 32">
                <a:extLst>
                  <a:ext uri="{FF2B5EF4-FFF2-40B4-BE49-F238E27FC236}">
                    <a16:creationId xmlns:a16="http://schemas.microsoft.com/office/drawing/2014/main" id="{09AE4455-47BF-4A76-87BB-9776A456FE8A}"/>
                  </a:ext>
                </a:extLst>
              </p:cNvPr>
              <p:cNvSpPr/>
              <p:nvPr userDrawn="1"/>
            </p:nvSpPr>
            <p:spPr>
              <a:xfrm>
                <a:off x="4090685" y="4200098"/>
                <a:ext cx="472736" cy="48348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da-DK" sz="1200" noProof="0" dirty="0" err="1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F4E0BA6-6DDE-4F5A-8EBB-C62526CFF3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5269"/>
            <a:stretch/>
          </p:blipFill>
          <p:spPr>
            <a:xfrm>
              <a:off x="3288538" y="5264166"/>
              <a:ext cx="516090" cy="442896"/>
            </a:xfrm>
            <a:prstGeom prst="rect">
              <a:avLst/>
            </a:prstGeom>
          </p:spPr>
        </p:pic>
      </p:grpSp>
      <p:sp>
        <p:nvSpPr>
          <p:cNvPr id="54" name="Fast overskrift">
            <a:extLst>
              <a:ext uri="{FF2B5EF4-FFF2-40B4-BE49-F238E27FC236}">
                <a16:creationId xmlns:a16="http://schemas.microsoft.com/office/drawing/2014/main" id="{A88C9CF3-63B8-4C60-9860-120D38C2AA0C}"/>
              </a:ext>
            </a:extLst>
          </p:cNvPr>
          <p:cNvSpPr txBox="1"/>
          <p:nvPr userDrawn="1"/>
        </p:nvSpPr>
        <p:spPr>
          <a:xfrm>
            <a:off x="755649" y="707123"/>
            <a:ext cx="8027989" cy="479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E917B81B-C4CC-4C1B-9E04-DD37739AB6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8958" y="1277680"/>
            <a:ext cx="290812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Myndighed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først alle dias i venstre side (Ctrl+A)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Myndighedsnavn vises ved Mouse-over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tema og vælg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dias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 vises logo og tilhørende temafarver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alle dias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DABD326-00C5-4545-BA07-C531C47E1895}"/>
              </a:ext>
            </a:extLst>
          </p:cNvPr>
          <p:cNvGrpSpPr/>
          <p:nvPr userDrawn="1"/>
        </p:nvGrpSpPr>
        <p:grpSpPr>
          <a:xfrm>
            <a:off x="751322" y="2337671"/>
            <a:ext cx="3476318" cy="327461"/>
            <a:chOff x="121815" y="2003176"/>
            <a:chExt cx="3476318" cy="32746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DDBFC19-1C03-4354-BA42-402976BB3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21815" y="2003176"/>
              <a:ext cx="3456994" cy="226621"/>
            </a:xfrm>
            <a:prstGeom prst="rect">
              <a:avLst/>
            </a:prstGeom>
          </p:spPr>
        </p:pic>
        <p:sp>
          <p:nvSpPr>
            <p:cNvPr id="58" name="Tekstfelt 2">
              <a:extLst>
                <a:ext uri="{FF2B5EF4-FFF2-40B4-BE49-F238E27FC236}">
                  <a16:creationId xmlns:a16="http://schemas.microsoft.com/office/drawing/2014/main" id="{7CA60DD7-006E-48E9-B3CB-AA3171F187B4}"/>
                </a:ext>
              </a:extLst>
            </p:cNvPr>
            <p:cNvSpPr txBox="1"/>
            <p:nvPr userDrawn="1"/>
          </p:nvSpPr>
          <p:spPr>
            <a:xfrm>
              <a:off x="152400" y="2228108"/>
              <a:ext cx="3445733" cy="10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  <a:tabLst>
                  <a:tab pos="374650" algn="l"/>
                  <a:tab pos="762000" algn="l"/>
                  <a:tab pos="1141413" algn="l"/>
                  <a:tab pos="1524000" algn="l"/>
                  <a:tab pos="1911350" algn="l"/>
                  <a:tab pos="2293938" algn="l"/>
                  <a:tab pos="2676525" algn="l"/>
                  <a:tab pos="3059113" algn="l"/>
                </a:tabLst>
              </a:pPr>
              <a:r>
                <a:rPr lang="da-DK" sz="600" dirty="0"/>
                <a:t>FMN	FKO	HJV	BRS	FMI	FPS	FES	FRS	FAUK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6538B07B-C4B2-4611-8436-CFBA97EC491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14821" y="1757586"/>
            <a:ext cx="489807" cy="18727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E40FD3FB-9DAC-464C-97BD-528C77AB48F7}"/>
              </a:ext>
            </a:extLst>
          </p:cNvPr>
          <p:cNvGrpSpPr/>
          <p:nvPr userDrawn="1"/>
        </p:nvGrpSpPr>
        <p:grpSpPr>
          <a:xfrm>
            <a:off x="3024664" y="2828545"/>
            <a:ext cx="1127002" cy="296229"/>
            <a:chOff x="3102472" y="2807695"/>
            <a:chExt cx="1127002" cy="29622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80E577E-8694-4217-8D88-D34D93BF33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5434" r="26633" b="32296"/>
            <a:stretch/>
          </p:blipFill>
          <p:spPr>
            <a:xfrm>
              <a:off x="3102472" y="2807695"/>
              <a:ext cx="1127002" cy="29622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F9A4722-34E6-4116-A574-A8F65ABB0475}"/>
                </a:ext>
              </a:extLst>
            </p:cNvPr>
            <p:cNvSpPr/>
            <p:nvPr userDrawn="1"/>
          </p:nvSpPr>
          <p:spPr>
            <a:xfrm>
              <a:off x="3156959" y="2822366"/>
              <a:ext cx="723337" cy="14575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GB" sz="1200" noProof="0" dirty="0" err="1"/>
            </a:p>
          </p:txBody>
        </p:sp>
      </p:grpSp>
      <p:sp>
        <p:nvSpPr>
          <p:cNvPr id="63" name="Text Box 3">
            <a:extLst>
              <a:ext uri="{FF2B5EF4-FFF2-40B4-BE49-F238E27FC236}">
                <a16:creationId xmlns:a16="http://schemas.microsoft.com/office/drawing/2014/main" id="{B60605FB-BA91-4B62-8539-4E7679E33F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3900461"/>
            <a:ext cx="340739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a-DK" sz="9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mærket bliver meget lille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 skabelonen er designet så indsatte myndighedsmærker bliver maks. 1,17 cm højt og/eller maks. 1,1 cm bredt, svarende til højden på stregen eller at det får plads mellem stregen og dias nr. </a:t>
            </a:r>
            <a:b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 for at sikre et ensartet udtryk.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mærkerne er forskellige i form og størrelse, kan det dog ikke undgås, at de fremstår forskelligt.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oplever at det indsatte mærke fremstår meget småt, kan du evt. forstørre det manuelt ved at holde SHIFT nede og trække i et af mærkets hjørne, så det passer nogenlunde til højden på den lodrette streg eller får plads på bredden mellem stregen og dias nr.</a:t>
            </a:r>
            <a:endParaRPr lang="en-GB" sz="800" i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E671371-4709-46BC-B2BE-2331E552E2B3}"/>
              </a:ext>
            </a:extLst>
          </p:cNvPr>
          <p:cNvCxnSpPr>
            <a:cxnSpLocks/>
          </p:cNvCxnSpPr>
          <p:nvPr userDrawn="1"/>
        </p:nvCxnSpPr>
        <p:spPr>
          <a:xfrm>
            <a:off x="758958" y="3601007"/>
            <a:ext cx="80246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3">
            <a:extLst>
              <a:ext uri="{FF2B5EF4-FFF2-40B4-BE49-F238E27FC236}">
                <a16:creationId xmlns:a16="http://schemas.microsoft.com/office/drawing/2014/main" id="{CF1C92DD-41F4-4CB1-805F-FE13358DD1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0951" y="1277680"/>
            <a:ext cx="29448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baggrundsbillede på forsiden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baggrunden,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Formatér baggrund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Billed- eller strukturfyld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Fil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billede</a:t>
            </a:r>
          </a:p>
          <a:p>
            <a:pPr marL="0" marR="0" lvl="0" indent="0" algn="l" defTabSz="91441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Beskæring af baggrundsbillede gøres inden indsættelse, hvis der ønskes specielt udsnit</a:t>
            </a:r>
          </a:p>
        </p:txBody>
      </p:sp>
    </p:spTree>
    <p:extLst>
      <p:ext uri="{BB962C8B-B14F-4D97-AF65-F5344CB8AC3E}">
        <p14:creationId xmlns:p14="http://schemas.microsoft.com/office/powerpoint/2010/main" val="14286947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4280542"/>
            <a:ext cx="7815826" cy="533992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84B804FC-7B17-4C5A-B720-5B41F5D6B6C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C5E3E0D3-746B-48BD-9EDE-3E4D7C0498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C2B4986-64FA-4ED3-BE8C-7F4C84E878A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0BE5C52E-B471-4E55-AD1C-0B1CA6885B8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B28369F6-5D9D-4ECF-AE11-2560AABFD6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0510D74C-2D17-4A0A-9303-D670928450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:a16="http://schemas.microsoft.com/office/drawing/2014/main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C6AB5CC-1D94-45F5-9699-81D8F7ADE6AF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LogoFront">
            <a:extLst>
              <a:ext uri="{FF2B5EF4-FFF2-40B4-BE49-F238E27FC236}">
                <a16:creationId xmlns:a16="http://schemas.microsoft.com/office/drawing/2014/main" id="{74C34FAA-3791-4A61-B5FC-465392766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8"/>
            <a:ext cx="3615480" cy="5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88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tandard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5" y="1871663"/>
            <a:ext cx="7815826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5C71BE31-B1E6-4893-891A-A59D6BF70AB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52071519-5BCB-44F5-B645-BA88B85B58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074FDF86-2777-4A9F-B4BA-6F4A37572C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545C0542-A7E5-4BC4-A532-B4E608F062C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4DEA0F33-40A2-438A-A3B5-5D1A356968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5DBA98EE-FE87-4711-88F5-0FFB93D79C3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37D315A-3439-47BD-8E75-9619C6F93E5B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LogoFront">
            <a:extLst>
              <a:ext uri="{FF2B5EF4-FFF2-40B4-BE49-F238E27FC236}">
                <a16:creationId xmlns:a16="http://schemas.microsoft.com/office/drawing/2014/main" id="{89166A5F-92E5-4CE3-B52F-B0547ED7C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51" y="516398"/>
            <a:ext cx="3615480" cy="5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F75E73B8-A7B7-48EE-BBAA-D9CE9AB2E44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1F8FDA55-7260-48D0-865B-E7D0D1DA05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A578F585-E315-4C4D-BEF9-B1CFCE2F06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95925158-521A-48BA-9BDF-9C33DF79088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34F758B6-CF02-41AD-9777-10630DE7DD4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D4D4B9EB-A026-464F-B599-43F8C57111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895C5-C9F0-4028-9ACD-0B032F49F4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65B6FB-25AF-4E3E-845B-8D865D7353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7943C4B-349B-4060-A9DA-5F37A796826E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651A6DC-7F1F-49C5-BE57-6D254C3BFB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3D3795-27BC-4524-B691-9311EB4E3C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88E34E4C-4177-455D-A80B-0673C4334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646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696A4CC9-A090-4C61-BE65-2EFF64ACB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0456D559-3D0F-4202-BFE5-548F1243CA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C6CC9361-F8F3-42A8-8CB1-B058969585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A90ACD8-4CC5-4C23-9007-5489A618B8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9E4AC824-A272-419F-A70D-FD5C0F41EF0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19DCB10A-3266-4DE6-AF8E-8430467DA0B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52EBDBC8-F05E-4900-8A0C-A2FF5B68C1E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1323-6359-446B-A1D6-8240528278F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FC1E2DE8-21B0-42CC-91C8-80E2E10570C6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F23EF-F122-4EAB-A18B-BA9E3D52495D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269B-AF8A-4DD2-A543-ADA874DD0D4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1813EC-A032-4C88-9678-F404630EB7AD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504661FA-F93C-4F93-B327-125839DE0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5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0386218-EF91-44CB-A7B8-CC21E4609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49" y="1150630"/>
            <a:ext cx="8029573" cy="523202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 err="1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 dirty="0"/>
              <a:t>Klik for at tilføje notes tekst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4F2C8A7D-CA14-46D8-80F7-97F8F030F61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0B0A5D4D-679E-4988-AFFF-EF2C0B7BBA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DCAFF84F-E6ED-4AA6-A35D-B9230722895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2E235AC7-505E-44F3-A6AA-2FDCF6F272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8D8CD9AE-8F84-4C2E-BD1C-24E9BECC64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BA43667F-4F03-41BD-B8AC-0D052D4601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9D44-801C-455D-9E43-0BFC7BAD6009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1F2C09B1-1E62-482B-99FD-3BED56A405F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FA35B-0E31-460B-A8A5-A515EF9EFA7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BF24-F0CF-451B-B50C-6411D6B9E54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4508B-8655-48B0-B735-1E322C1BE5D6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3CCF12A9-AA2B-4EEE-ADBD-517BD9D6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95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631C660-B099-4404-8429-573A046413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CBD01FDE-ED37-4995-AD11-57ED68E502F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5E3AA8A7-95D5-4822-93DA-6E9CD86178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32824481-6CF2-48C3-9CEE-4A412FD49B2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48EB3320-FE41-4B13-8A1C-3609D4D59C9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C5939073-6001-4DDC-BA74-785BCB0D94F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A123-2D84-4121-B767-7576DAD14702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51ABA9F8-9DB1-4A30-9455-FC125FFC7473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00445-AE57-4B58-B76E-D3B58E34920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6F22-064A-49BC-8BF6-5A476141FF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0A1B4C-6583-44B0-B1A4-AA17749A8E21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6F92DED8-BBB7-4391-9475-D6B3ED442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6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43">
          <p15:clr>
            <a:srgbClr val="00000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C2046BD4-B0B7-4893-BF22-8D66F60B255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A8F0C6E0-C8D2-48F2-B414-2870E44348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6A31FB98-E136-46EB-8919-B84AFAAE62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C081F099-0BF0-4BF8-947E-2B646B4270B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51D3FA2E-9894-4F27-B34E-01BACAE432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9871D1C0-A9BA-44B8-8FD6-5F5C38F2026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278B4-CDE9-45FF-A4C1-B9BA501A7713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06AE756-F988-4D15-8202-2EE73ADBA3A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5A7B-8D52-4711-AFD9-ECEFF68E8E8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F64C6-EFEA-4DE5-B0E1-A3A05D47110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304FED-D41A-41F6-8BCC-5B0F8BA6B083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FC9837AA-58F8-4F2E-ADBD-27B28B2CB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864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3" pos="2757">
          <p15:clr>
            <a:srgbClr val="00000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A06FA776-88CE-4BF3-B80A-1295AF91C32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30200" y="900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25B79C8A-CB7A-40F2-89CA-0EF385399B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0200" y="248400"/>
            <a:ext cx="28836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A4E7232D-BDFD-4BA7-AF64-A1149D1B57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30200" y="3600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0A461BBA-C3F9-489A-97F9-6CB5116D0F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30200" y="6278400"/>
            <a:ext cx="2883600" cy="1764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5pPr>
          </a:lstStyle>
          <a:p>
            <a:pPr lvl="0"/>
            <a:r>
              <a:rPr lang="da-DK" dirty="0"/>
              <a:t>Klik og tilføj Tekst (tjenestebrug)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60E9B682-DA52-48C3-A020-8ED906D8A7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30200" y="6433200"/>
            <a:ext cx="2883600" cy="126000"/>
          </a:xfrm>
        </p:spPr>
        <p:txBody>
          <a:bodyPr anchor="ctr" anchorCtr="0"/>
          <a:lstStyle>
            <a:lvl1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 defTabSz="179388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Klik og tilføj tekst (AFKLASSIFICERET XXXX-XX-XX)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95981574-42D5-4F14-8EAA-DFE9A01650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0200" y="6544800"/>
            <a:ext cx="2883600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 algn="ctr"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 algn="ctr"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 algn="ctr">
              <a:buNone/>
              <a:defRPr sz="10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tilføj tekst (Brug)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78FB-E3C8-4FD4-8399-03CEB962D42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A2B3B4A1-5D90-4B5C-AFCE-AA33741DC116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28B8-CAB2-4AE6-861F-BBEF8D7B8DD7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B8FC-1158-4FE7-B5CC-C7B6B314207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53447B-6A12-49B2-B09A-C8EFCD61C4D7}"/>
              </a:ext>
            </a:extLst>
          </p:cNvPr>
          <p:cNvSpPr/>
          <p:nvPr userDrawn="1"/>
        </p:nvSpPr>
        <p:spPr>
          <a:xfrm>
            <a:off x="8225996" y="6321238"/>
            <a:ext cx="45719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9C0F980E-C87E-43D9-92E6-77C1AF091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0" y="147600"/>
            <a:ext cx="2594498" cy="4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61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000000"/>
          </p15:clr>
        </p15:guide>
        <p15:guide id="2" pos="2757">
          <p15:clr>
            <a:srgbClr val="000000"/>
          </p15:clr>
        </p15:guide>
        <p15:guide id="3" pos="1555">
          <p15:clr>
            <a:srgbClr val="000000"/>
          </p15:clr>
        </p15:guide>
        <p15:guide id="4" pos="1678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045995" y="6418800"/>
            <a:ext cx="2101600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045995" y="6591194"/>
            <a:ext cx="2101600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3405F8DA-E764-4E1A-85B5-8EC610A81EB1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54E8EE-8622-469E-8718-5BAB9322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800" y="6591600"/>
            <a:ext cx="248400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ndsæt mærke" descr="A close up of a logo&#10;&#10;Description automatically generated">
            <a:extLst>
              <a:ext uri="{FF2B5EF4-FFF2-40B4-BE49-F238E27FC236}">
                <a16:creationId xmlns:a16="http://schemas.microsoft.com/office/drawing/2014/main" id="{9E72A08D-F406-4319-A89C-0F62854D0E7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25" y="6318298"/>
            <a:ext cx="373044" cy="3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BB41DB-FD81-4B69-B7C3-915D53C1DA2D}"/>
              </a:ext>
            </a:extLst>
          </p:cNvPr>
          <p:cNvSpPr txBox="1"/>
          <p:nvPr/>
        </p:nvSpPr>
        <p:spPr>
          <a:xfrm>
            <a:off x="3829616" y="6895482"/>
            <a:ext cx="5122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800" b="1" noProof="1"/>
              <a:t>                                                 Indsæt mærke:</a:t>
            </a:r>
          </a:p>
          <a:p>
            <a:pPr algn="r">
              <a:lnSpc>
                <a:spcPct val="100000"/>
              </a:lnSpc>
            </a:pPr>
            <a:r>
              <a:rPr lang="da-DK" sz="800" noProof="1"/>
              <a:t>Klik på fanen </a:t>
            </a:r>
            <a:r>
              <a:rPr lang="da-DK" sz="800" b="1" noProof="1"/>
              <a:t>Vis</a:t>
            </a:r>
            <a:r>
              <a:rPr lang="da-DK" sz="800" b="0" noProof="1"/>
              <a:t>, vælg </a:t>
            </a:r>
            <a:r>
              <a:rPr lang="da-DK" sz="800" b="1" noProof="1"/>
              <a:t>Diasmaster. </a:t>
            </a:r>
            <a:r>
              <a:rPr lang="da-DK" sz="800" b="0" noProof="1"/>
              <a:t>Klik på det øverste layout, </a:t>
            </a:r>
            <a:r>
              <a:rPr lang="da-DK" sz="800" b="1" noProof="1"/>
              <a:t>FMN Diasmaster</a:t>
            </a:r>
            <a:r>
              <a:rPr lang="da-DK" sz="800" b="0" noProof="1"/>
              <a:t>.</a:t>
            </a:r>
            <a:r>
              <a:rPr lang="da-DK" sz="800" b="1" noProof="1"/>
              <a:t> </a:t>
            </a:r>
            <a:br>
              <a:rPr lang="da-DK" sz="800" b="1" noProof="1"/>
            </a:br>
            <a:r>
              <a:rPr lang="da-DK" sz="800" noProof="1"/>
              <a:t>Højreklik på den usynlige kasse til venstre for sidenr og vælg </a:t>
            </a:r>
            <a:r>
              <a:rPr lang="da-DK" sz="800" b="1" noProof="1"/>
              <a:t>Udskift billede</a:t>
            </a:r>
            <a:r>
              <a:rPr lang="da-DK" sz="800" noProof="1"/>
              <a:t>, find mærke.</a:t>
            </a:r>
            <a:br>
              <a:rPr lang="da-DK" sz="800" noProof="1"/>
            </a:br>
            <a:r>
              <a:rPr lang="da-DK" sz="800" noProof="1"/>
              <a:t>Klik på</a:t>
            </a:r>
            <a:r>
              <a:rPr lang="da-DK" sz="800" b="1" noProof="1"/>
              <a:t> Luk mastervisning</a:t>
            </a:r>
            <a:r>
              <a:rPr lang="da-DK" sz="800" b="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1" r:id="rId2"/>
    <p:sldLayoutId id="2147483749" r:id="rId3"/>
    <p:sldLayoutId id="2147483759" r:id="rId4"/>
    <p:sldLayoutId id="2147483760" r:id="rId5"/>
    <p:sldLayoutId id="2147483751" r:id="rId6"/>
    <p:sldLayoutId id="2147483753" r:id="rId7"/>
    <p:sldLayoutId id="2147483754" r:id="rId8"/>
    <p:sldLayoutId id="2147483752" r:id="rId9"/>
    <p:sldLayoutId id="2147483743" r:id="rId10"/>
    <p:sldLayoutId id="2147483744" r:id="rId11"/>
    <p:sldLayoutId id="2147483757" r:id="rId12"/>
    <p:sldLayoutId id="2147483758" r:id="rId13"/>
  </p:sldLayoutIdLst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76" userDrawn="1">
          <p15:clr>
            <a:srgbClr val="F26B43"/>
          </p15:clr>
        </p15:guide>
        <p15:guide id="3" orient="horz" pos="725" userDrawn="1">
          <p15:clr>
            <a:srgbClr val="F26B43"/>
          </p15:clr>
        </p15:guide>
        <p15:guide id="5" orient="horz" pos="3782" userDrawn="1">
          <p15:clr>
            <a:srgbClr val="F26B43"/>
          </p15:clr>
        </p15:guide>
        <p15:guide id="6" orient="horz" pos="1179" userDrawn="1">
          <p15:clr>
            <a:srgbClr val="F26B43"/>
          </p15:clr>
        </p15:guide>
        <p15:guide id="7" orient="horz" pos="1468" userDrawn="1">
          <p15:clr>
            <a:srgbClr val="F26B43"/>
          </p15:clr>
        </p15:guide>
        <p15:guide id="8" pos="55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045995" y="6418800"/>
            <a:ext cx="2101600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Velkommen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045995" y="6591194"/>
            <a:ext cx="2101600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4B077BC-E421-41F4-B64C-1B3A94940D83}" type="datetime1">
              <a:rPr lang="da-DK" smtClean="0"/>
              <a:t>15-11-2023</a:t>
            </a:fld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54E8EE-8622-469E-8718-5BAB9322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800" y="6591600"/>
            <a:ext cx="248400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ndsæt mærke" descr="A close up of a logo&#10;&#10;Description automatically generated">
            <a:extLst>
              <a:ext uri="{FF2B5EF4-FFF2-40B4-BE49-F238E27FC236}">
                <a16:creationId xmlns:a16="http://schemas.microsoft.com/office/drawing/2014/main" id="{9E72A08D-F406-4319-A89C-0F62854D0E7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25" y="6318298"/>
            <a:ext cx="373044" cy="3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7CEF91-D2BE-4AAC-9E31-19C7BF7BFF3F}"/>
              </a:ext>
            </a:extLst>
          </p:cNvPr>
          <p:cNvSpPr txBox="1"/>
          <p:nvPr/>
        </p:nvSpPr>
        <p:spPr>
          <a:xfrm>
            <a:off x="3829616" y="6895482"/>
            <a:ext cx="5122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800" b="1" noProof="1"/>
              <a:t>                                                 Indsæt mærke:</a:t>
            </a:r>
          </a:p>
          <a:p>
            <a:pPr algn="r">
              <a:lnSpc>
                <a:spcPct val="100000"/>
              </a:lnSpc>
            </a:pPr>
            <a:r>
              <a:rPr lang="da-DK" sz="800" noProof="1"/>
              <a:t>Klik på fanen </a:t>
            </a:r>
            <a:r>
              <a:rPr lang="da-DK" sz="800" b="1" noProof="1"/>
              <a:t>Vis</a:t>
            </a:r>
            <a:r>
              <a:rPr lang="da-DK" sz="800" b="0" noProof="1"/>
              <a:t>, vælg </a:t>
            </a:r>
            <a:r>
              <a:rPr lang="da-DK" sz="800" b="1" noProof="1"/>
              <a:t>Diasmaster. </a:t>
            </a:r>
            <a:r>
              <a:rPr lang="da-DK" sz="800" b="0" noProof="1"/>
              <a:t>Klik på det øverste layout, </a:t>
            </a:r>
            <a:r>
              <a:rPr lang="da-DK" sz="800" b="1" noProof="1"/>
              <a:t>FKO Diasmaster</a:t>
            </a:r>
            <a:r>
              <a:rPr lang="da-DK" sz="800" b="0" noProof="1"/>
              <a:t>.</a:t>
            </a:r>
            <a:r>
              <a:rPr lang="da-DK" sz="800" b="1" noProof="1"/>
              <a:t> </a:t>
            </a:r>
            <a:br>
              <a:rPr lang="da-DK" sz="800" b="1" noProof="1"/>
            </a:br>
            <a:r>
              <a:rPr lang="da-DK" sz="800" noProof="1"/>
              <a:t>Højreklik på den usynlige kasse til venstre for sidenr og vælg </a:t>
            </a:r>
            <a:r>
              <a:rPr lang="da-DK" sz="800" b="1" noProof="1"/>
              <a:t>Udskift billede</a:t>
            </a:r>
            <a:r>
              <a:rPr lang="da-DK" sz="800" noProof="1"/>
              <a:t>, find mærke.</a:t>
            </a:r>
            <a:br>
              <a:rPr lang="da-DK" sz="800" noProof="1"/>
            </a:br>
            <a:r>
              <a:rPr lang="da-DK" sz="800" noProof="1"/>
              <a:t>Klik på</a:t>
            </a:r>
            <a:r>
              <a:rPr lang="da-DK" sz="800" b="1" noProof="1"/>
              <a:t> Luk mastervisning</a:t>
            </a:r>
            <a:r>
              <a:rPr lang="da-DK" sz="800" b="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899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76">
          <p15:clr>
            <a:srgbClr val="F26B43"/>
          </p15:clr>
        </p15:guide>
        <p15:guide id="3" orient="horz" pos="725">
          <p15:clr>
            <a:srgbClr val="F26B43"/>
          </p15:clr>
        </p15:guide>
        <p15:guide id="5" orient="horz" pos="3782">
          <p15:clr>
            <a:srgbClr val="F26B43"/>
          </p15:clr>
        </p15:guide>
        <p15:guide id="6" orient="horz" pos="1179">
          <p15:clr>
            <a:srgbClr val="F26B43"/>
          </p15:clr>
        </p15:guide>
        <p15:guide id="7" orient="horz" pos="1468">
          <p15:clr>
            <a:srgbClr val="F26B43"/>
          </p15:clr>
        </p15:guide>
        <p15:guide id="8" pos="55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045995" y="6418800"/>
            <a:ext cx="2101600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Velkommen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045995" y="6591194"/>
            <a:ext cx="2101600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1EA90A30-16B2-40BA-BC36-AD1FD29A155C}" type="datetime1">
              <a:rPr lang="da-DK" smtClean="0"/>
              <a:t>15-11-2023</a:t>
            </a:fld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54E8EE-8622-469E-8718-5BAB9322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800" y="6591600"/>
            <a:ext cx="248400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ndsæt mærke" descr="A close up of a logo&#10;&#10;Description automatically generated">
            <a:extLst>
              <a:ext uri="{FF2B5EF4-FFF2-40B4-BE49-F238E27FC236}">
                <a16:creationId xmlns:a16="http://schemas.microsoft.com/office/drawing/2014/main" id="{9E72A08D-F406-4319-A89C-0F62854D0E7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25" y="6318298"/>
            <a:ext cx="373044" cy="3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16AB4B-DB2A-467A-8588-97188D236BD5}"/>
              </a:ext>
            </a:extLst>
          </p:cNvPr>
          <p:cNvSpPr txBox="1"/>
          <p:nvPr/>
        </p:nvSpPr>
        <p:spPr>
          <a:xfrm>
            <a:off x="3829616" y="6895482"/>
            <a:ext cx="5122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800" b="1" noProof="1"/>
              <a:t>                                                 Indsæt mærke:</a:t>
            </a:r>
          </a:p>
          <a:p>
            <a:pPr algn="r">
              <a:lnSpc>
                <a:spcPct val="100000"/>
              </a:lnSpc>
            </a:pPr>
            <a:r>
              <a:rPr lang="da-DK" sz="800" noProof="1"/>
              <a:t>Klik på fanen </a:t>
            </a:r>
            <a:r>
              <a:rPr lang="da-DK" sz="800" b="1" noProof="1"/>
              <a:t>Vis</a:t>
            </a:r>
            <a:r>
              <a:rPr lang="da-DK" sz="800" b="0" noProof="1"/>
              <a:t>, vælg </a:t>
            </a:r>
            <a:r>
              <a:rPr lang="da-DK" sz="800" b="1" noProof="1"/>
              <a:t>Diasmaster. </a:t>
            </a:r>
            <a:r>
              <a:rPr lang="da-DK" sz="800" b="0" noProof="1"/>
              <a:t>Klik på det øverste layout, </a:t>
            </a:r>
            <a:r>
              <a:rPr lang="da-DK" sz="800" b="1" noProof="1"/>
              <a:t>HJV Diasmaster</a:t>
            </a:r>
            <a:r>
              <a:rPr lang="da-DK" sz="800" b="0" noProof="1"/>
              <a:t>.</a:t>
            </a:r>
            <a:r>
              <a:rPr lang="da-DK" sz="800" b="1" noProof="1"/>
              <a:t> </a:t>
            </a:r>
            <a:br>
              <a:rPr lang="da-DK" sz="800" b="1" noProof="1"/>
            </a:br>
            <a:r>
              <a:rPr lang="da-DK" sz="800" noProof="1"/>
              <a:t>Højreklik på den usynlige kasse til venstre for sidenr og vælg </a:t>
            </a:r>
            <a:r>
              <a:rPr lang="da-DK" sz="800" b="1" noProof="1"/>
              <a:t>Udskift billede</a:t>
            </a:r>
            <a:r>
              <a:rPr lang="da-DK" sz="800" noProof="1"/>
              <a:t>, find mærke.</a:t>
            </a:r>
            <a:br>
              <a:rPr lang="da-DK" sz="800" noProof="1"/>
            </a:br>
            <a:r>
              <a:rPr lang="da-DK" sz="800" noProof="1"/>
              <a:t>Klik på</a:t>
            </a:r>
            <a:r>
              <a:rPr lang="da-DK" sz="800" b="1" noProof="1"/>
              <a:t> Luk mastervisning</a:t>
            </a:r>
            <a:r>
              <a:rPr lang="da-DK" sz="800" b="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43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</p:sldLayoutIdLst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76">
          <p15:clr>
            <a:srgbClr val="F26B43"/>
          </p15:clr>
        </p15:guide>
        <p15:guide id="3" orient="horz" pos="725">
          <p15:clr>
            <a:srgbClr val="F26B43"/>
          </p15:clr>
        </p15:guide>
        <p15:guide id="5" orient="horz" pos="3782">
          <p15:clr>
            <a:srgbClr val="F26B43"/>
          </p15:clr>
        </p15:guide>
        <p15:guide id="6" orient="horz" pos="1179">
          <p15:clr>
            <a:srgbClr val="F26B43"/>
          </p15:clr>
        </p15:guide>
        <p15:guide id="7" orient="horz" pos="1468">
          <p15:clr>
            <a:srgbClr val="F26B43"/>
          </p15:clr>
        </p15:guide>
        <p15:guide id="8" pos="553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045995" y="6418800"/>
            <a:ext cx="2101600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Velkommen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045995" y="6591194"/>
            <a:ext cx="2101600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4ECC9CDF-4022-4CB2-BA43-26FDFF942E95}" type="datetime1">
              <a:rPr lang="da-DK" smtClean="0"/>
              <a:t>15-11-2023</a:t>
            </a:fld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54E8EE-8622-469E-8718-5BAB9322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800" y="6591600"/>
            <a:ext cx="248400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ndsæt mærke">
            <a:extLst>
              <a:ext uri="{FF2B5EF4-FFF2-40B4-BE49-F238E27FC236}">
                <a16:creationId xmlns:a16="http://schemas.microsoft.com/office/drawing/2014/main" id="{9E72A08D-F406-4319-A89C-0F62854D0E7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33" y="6318298"/>
            <a:ext cx="265027" cy="3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2C212F-8843-42E3-8FCD-46A449D0D597}"/>
              </a:ext>
            </a:extLst>
          </p:cNvPr>
          <p:cNvSpPr txBox="1"/>
          <p:nvPr/>
        </p:nvSpPr>
        <p:spPr>
          <a:xfrm>
            <a:off x="3829616" y="6895482"/>
            <a:ext cx="5122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800" b="1" noProof="1"/>
              <a:t>                                                 Indsæt mærke:</a:t>
            </a:r>
          </a:p>
          <a:p>
            <a:pPr algn="r">
              <a:lnSpc>
                <a:spcPct val="100000"/>
              </a:lnSpc>
            </a:pPr>
            <a:r>
              <a:rPr lang="da-DK" sz="800" noProof="1"/>
              <a:t>Klik på fanen </a:t>
            </a:r>
            <a:r>
              <a:rPr lang="da-DK" sz="800" b="1" noProof="1"/>
              <a:t>Vis</a:t>
            </a:r>
            <a:r>
              <a:rPr lang="da-DK" sz="800" b="0" noProof="1"/>
              <a:t>, vælg </a:t>
            </a:r>
            <a:r>
              <a:rPr lang="da-DK" sz="800" b="1" noProof="1"/>
              <a:t>Diasmaster. </a:t>
            </a:r>
            <a:r>
              <a:rPr lang="da-DK" sz="800" b="0" noProof="1"/>
              <a:t>Klik på det øverste layout, </a:t>
            </a:r>
            <a:r>
              <a:rPr lang="da-DK" sz="800" b="1" noProof="1"/>
              <a:t>BRS Diasmaster</a:t>
            </a:r>
            <a:r>
              <a:rPr lang="da-DK" sz="800" b="0" noProof="1"/>
              <a:t>.</a:t>
            </a:r>
            <a:r>
              <a:rPr lang="da-DK" sz="800" b="1" noProof="1"/>
              <a:t> </a:t>
            </a:r>
            <a:br>
              <a:rPr lang="da-DK" sz="800" b="1" noProof="1"/>
            </a:br>
            <a:r>
              <a:rPr lang="da-DK" sz="800" noProof="1"/>
              <a:t>Højreklik på den usynlige kasse til venstre for sidenr og vælg </a:t>
            </a:r>
            <a:r>
              <a:rPr lang="da-DK" sz="800" b="1" noProof="1"/>
              <a:t>Udskift billede</a:t>
            </a:r>
            <a:r>
              <a:rPr lang="da-DK" sz="800" noProof="1"/>
              <a:t>, find mærke.</a:t>
            </a:r>
            <a:br>
              <a:rPr lang="da-DK" sz="800" noProof="1"/>
            </a:br>
            <a:r>
              <a:rPr lang="da-DK" sz="800" noProof="1"/>
              <a:t>Klik på</a:t>
            </a:r>
            <a:r>
              <a:rPr lang="da-DK" sz="800" b="1" noProof="1"/>
              <a:t> Luk mastervisning</a:t>
            </a:r>
            <a:r>
              <a:rPr lang="da-DK" sz="800" b="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39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76">
          <p15:clr>
            <a:srgbClr val="F26B43"/>
          </p15:clr>
        </p15:guide>
        <p15:guide id="3" orient="horz" pos="725">
          <p15:clr>
            <a:srgbClr val="F26B43"/>
          </p15:clr>
        </p15:guide>
        <p15:guide id="5" orient="horz" pos="3782">
          <p15:clr>
            <a:srgbClr val="F26B43"/>
          </p15:clr>
        </p15:guide>
        <p15:guide id="6" orient="horz" pos="1179">
          <p15:clr>
            <a:srgbClr val="F26B43"/>
          </p15:clr>
        </p15:guide>
        <p15:guide id="7" orient="horz" pos="1468">
          <p15:clr>
            <a:srgbClr val="F26B43"/>
          </p15:clr>
        </p15:guide>
        <p15:guide id="8" pos="553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045995" y="6418800"/>
            <a:ext cx="2101600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Velkommen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045995" y="6591194"/>
            <a:ext cx="2101600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D326FBE-B5C6-4F67-8D7D-F4E5B272BD9B}" type="datetime1">
              <a:rPr lang="da-DK" smtClean="0"/>
              <a:t>15-11-2023</a:t>
            </a:fld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54E8EE-8622-469E-8718-5BAB9322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800" y="6591600"/>
            <a:ext cx="248400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ndsæt mærke" descr="A close up of a logo&#10;&#10;Description automatically generated">
            <a:extLst>
              <a:ext uri="{FF2B5EF4-FFF2-40B4-BE49-F238E27FC236}">
                <a16:creationId xmlns:a16="http://schemas.microsoft.com/office/drawing/2014/main" id="{9E72A08D-F406-4319-A89C-0F62854D0E7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25" y="6318298"/>
            <a:ext cx="373044" cy="3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AF8E61-C1D0-4F5D-B619-66A6D3352FD8}"/>
              </a:ext>
            </a:extLst>
          </p:cNvPr>
          <p:cNvSpPr txBox="1"/>
          <p:nvPr/>
        </p:nvSpPr>
        <p:spPr>
          <a:xfrm>
            <a:off x="3829616" y="6895482"/>
            <a:ext cx="5122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800" b="1" noProof="1"/>
              <a:t>                                                 Indsæt mærke:</a:t>
            </a:r>
          </a:p>
          <a:p>
            <a:pPr algn="r">
              <a:lnSpc>
                <a:spcPct val="100000"/>
              </a:lnSpc>
            </a:pPr>
            <a:r>
              <a:rPr lang="da-DK" sz="800" noProof="1"/>
              <a:t>Klik på fanen </a:t>
            </a:r>
            <a:r>
              <a:rPr lang="da-DK" sz="800" b="1" noProof="1"/>
              <a:t>Vis</a:t>
            </a:r>
            <a:r>
              <a:rPr lang="da-DK" sz="800" b="0" noProof="1"/>
              <a:t>, vælg </a:t>
            </a:r>
            <a:r>
              <a:rPr lang="da-DK" sz="800" b="1" noProof="1"/>
              <a:t>Diasmaster. </a:t>
            </a:r>
            <a:r>
              <a:rPr lang="da-DK" sz="800" b="0" noProof="1"/>
              <a:t>Klik på det øverste layout, </a:t>
            </a:r>
            <a:r>
              <a:rPr lang="da-DK" sz="800" b="1" noProof="1"/>
              <a:t>FMI Diasmaster</a:t>
            </a:r>
            <a:r>
              <a:rPr lang="da-DK" sz="800" b="0" noProof="1"/>
              <a:t>.</a:t>
            </a:r>
            <a:r>
              <a:rPr lang="da-DK" sz="800" b="1" noProof="1"/>
              <a:t> </a:t>
            </a:r>
            <a:br>
              <a:rPr lang="da-DK" sz="800" b="1" noProof="1"/>
            </a:br>
            <a:r>
              <a:rPr lang="da-DK" sz="800" noProof="1"/>
              <a:t>Højreklik på den usynlige kasse til venstre for sidenr og vælg </a:t>
            </a:r>
            <a:r>
              <a:rPr lang="da-DK" sz="800" b="1" noProof="1"/>
              <a:t>Udskift billede</a:t>
            </a:r>
            <a:r>
              <a:rPr lang="da-DK" sz="800" noProof="1"/>
              <a:t>, find mærke.</a:t>
            </a:r>
            <a:br>
              <a:rPr lang="da-DK" sz="800" noProof="1"/>
            </a:br>
            <a:r>
              <a:rPr lang="da-DK" sz="800" noProof="1"/>
              <a:t>Klik på</a:t>
            </a:r>
            <a:r>
              <a:rPr lang="da-DK" sz="800" b="1" noProof="1"/>
              <a:t> Luk mastervisning</a:t>
            </a:r>
            <a:r>
              <a:rPr lang="da-DK" sz="800" b="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8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76">
          <p15:clr>
            <a:srgbClr val="F26B43"/>
          </p15:clr>
        </p15:guide>
        <p15:guide id="3" orient="horz" pos="725">
          <p15:clr>
            <a:srgbClr val="F26B43"/>
          </p15:clr>
        </p15:guide>
        <p15:guide id="5" orient="horz" pos="3782">
          <p15:clr>
            <a:srgbClr val="F26B43"/>
          </p15:clr>
        </p15:guide>
        <p15:guide id="6" orient="horz" pos="1179">
          <p15:clr>
            <a:srgbClr val="F26B43"/>
          </p15:clr>
        </p15:guide>
        <p15:guide id="7" orient="horz" pos="1468">
          <p15:clr>
            <a:srgbClr val="F26B43"/>
          </p15:clr>
        </p15:guide>
        <p15:guide id="8" pos="553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045995" y="6418800"/>
            <a:ext cx="2101600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Velkommen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045995" y="6591194"/>
            <a:ext cx="2101600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2537F117-27C5-4BCA-8DA7-57435D7A2177}" type="datetime1">
              <a:rPr lang="da-DK" smtClean="0"/>
              <a:t>15-11-2023</a:t>
            </a:fld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54E8EE-8622-469E-8718-5BAB9322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800" y="6591600"/>
            <a:ext cx="248400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ndsæt mærke" descr="A close up of a logo&#10;&#10;Description automatically generated">
            <a:extLst>
              <a:ext uri="{FF2B5EF4-FFF2-40B4-BE49-F238E27FC236}">
                <a16:creationId xmlns:a16="http://schemas.microsoft.com/office/drawing/2014/main" id="{9E72A08D-F406-4319-A89C-0F62854D0E7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25" y="6318298"/>
            <a:ext cx="373044" cy="3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B4FFAC-94F2-4905-800D-2EFC44F1AA3E}"/>
              </a:ext>
            </a:extLst>
          </p:cNvPr>
          <p:cNvSpPr txBox="1"/>
          <p:nvPr/>
        </p:nvSpPr>
        <p:spPr>
          <a:xfrm>
            <a:off x="3829616" y="6895482"/>
            <a:ext cx="5122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800" b="1" noProof="1"/>
              <a:t>                                                 Indsæt mærke:</a:t>
            </a:r>
          </a:p>
          <a:p>
            <a:pPr algn="r">
              <a:lnSpc>
                <a:spcPct val="100000"/>
              </a:lnSpc>
            </a:pPr>
            <a:r>
              <a:rPr lang="da-DK" sz="800" noProof="1"/>
              <a:t>Klik på fanen </a:t>
            </a:r>
            <a:r>
              <a:rPr lang="da-DK" sz="800" b="1" noProof="1"/>
              <a:t>Vis</a:t>
            </a:r>
            <a:r>
              <a:rPr lang="da-DK" sz="800" b="0" noProof="1"/>
              <a:t>, vælg </a:t>
            </a:r>
            <a:r>
              <a:rPr lang="da-DK" sz="800" b="1" noProof="1"/>
              <a:t>Diasmaster. </a:t>
            </a:r>
            <a:r>
              <a:rPr lang="da-DK" sz="800" b="0" noProof="1"/>
              <a:t>Klik på det øverste layout, </a:t>
            </a:r>
            <a:r>
              <a:rPr lang="da-DK" sz="800" b="1" noProof="1"/>
              <a:t>FPS Diasmaster</a:t>
            </a:r>
            <a:r>
              <a:rPr lang="da-DK" sz="800" b="0" noProof="1"/>
              <a:t>.</a:t>
            </a:r>
            <a:r>
              <a:rPr lang="da-DK" sz="800" b="1" noProof="1"/>
              <a:t> </a:t>
            </a:r>
            <a:br>
              <a:rPr lang="da-DK" sz="800" b="1" noProof="1"/>
            </a:br>
            <a:r>
              <a:rPr lang="da-DK" sz="800" noProof="1"/>
              <a:t>Højreklik på den usynlige kasse til venstre for sidenr og vælg </a:t>
            </a:r>
            <a:r>
              <a:rPr lang="da-DK" sz="800" b="1" noProof="1"/>
              <a:t>Udskift billede</a:t>
            </a:r>
            <a:r>
              <a:rPr lang="da-DK" sz="800" noProof="1"/>
              <a:t>, find mærke.</a:t>
            </a:r>
            <a:br>
              <a:rPr lang="da-DK" sz="800" noProof="1"/>
            </a:br>
            <a:r>
              <a:rPr lang="da-DK" sz="800" noProof="1"/>
              <a:t>Klik på</a:t>
            </a:r>
            <a:r>
              <a:rPr lang="da-DK" sz="800" b="1" noProof="1"/>
              <a:t> Luk mastervisning</a:t>
            </a:r>
            <a:r>
              <a:rPr lang="da-DK" sz="800" b="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27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76">
          <p15:clr>
            <a:srgbClr val="F26B43"/>
          </p15:clr>
        </p15:guide>
        <p15:guide id="3" orient="horz" pos="725">
          <p15:clr>
            <a:srgbClr val="F26B43"/>
          </p15:clr>
        </p15:guide>
        <p15:guide id="5" orient="horz" pos="3782">
          <p15:clr>
            <a:srgbClr val="F26B43"/>
          </p15:clr>
        </p15:guide>
        <p15:guide id="6" orient="horz" pos="1179">
          <p15:clr>
            <a:srgbClr val="F26B43"/>
          </p15:clr>
        </p15:guide>
        <p15:guide id="7" orient="horz" pos="1468">
          <p15:clr>
            <a:srgbClr val="F26B43"/>
          </p15:clr>
        </p15:guide>
        <p15:guide id="8" pos="553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045995" y="6418800"/>
            <a:ext cx="2101600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Velkommen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045995" y="6591194"/>
            <a:ext cx="2101600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CF13DE1E-3953-4586-9F26-C1BBD204B679}" type="datetime1">
              <a:rPr lang="da-DK" smtClean="0"/>
              <a:t>15-11-2023</a:t>
            </a:fld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54E8EE-8622-469E-8718-5BAB9322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800" y="6591600"/>
            <a:ext cx="248400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ndsæt mærke" descr="A close up of a logo&#10;&#10;Description automatically generated">
            <a:extLst>
              <a:ext uri="{FF2B5EF4-FFF2-40B4-BE49-F238E27FC236}">
                <a16:creationId xmlns:a16="http://schemas.microsoft.com/office/drawing/2014/main" id="{9E72A08D-F406-4319-A89C-0F62854D0E7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25" y="6318298"/>
            <a:ext cx="373044" cy="3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1E33E9-C0CB-4518-BE90-10001BCBF35F}"/>
              </a:ext>
            </a:extLst>
          </p:cNvPr>
          <p:cNvSpPr txBox="1"/>
          <p:nvPr/>
        </p:nvSpPr>
        <p:spPr>
          <a:xfrm>
            <a:off x="3829616" y="6895482"/>
            <a:ext cx="5122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800" b="1" noProof="1"/>
              <a:t>                                                 Indsæt mærke:</a:t>
            </a:r>
          </a:p>
          <a:p>
            <a:pPr algn="r">
              <a:lnSpc>
                <a:spcPct val="100000"/>
              </a:lnSpc>
            </a:pPr>
            <a:r>
              <a:rPr lang="da-DK" sz="800" noProof="1"/>
              <a:t>Klik på fanen </a:t>
            </a:r>
            <a:r>
              <a:rPr lang="da-DK" sz="800" b="1" noProof="1"/>
              <a:t>Vis</a:t>
            </a:r>
            <a:r>
              <a:rPr lang="da-DK" sz="800" b="0" noProof="1"/>
              <a:t>, vælg </a:t>
            </a:r>
            <a:r>
              <a:rPr lang="da-DK" sz="800" b="1" noProof="1"/>
              <a:t>Diasmaster. </a:t>
            </a:r>
            <a:r>
              <a:rPr lang="da-DK" sz="800" b="0" noProof="1"/>
              <a:t>Klik på det øverste layout, </a:t>
            </a:r>
            <a:r>
              <a:rPr lang="da-DK" sz="800" b="1" noProof="1"/>
              <a:t>FES Diasmaster</a:t>
            </a:r>
            <a:r>
              <a:rPr lang="da-DK" sz="800" b="0" noProof="1"/>
              <a:t>.</a:t>
            </a:r>
            <a:r>
              <a:rPr lang="da-DK" sz="800" b="1" noProof="1"/>
              <a:t> </a:t>
            </a:r>
            <a:br>
              <a:rPr lang="da-DK" sz="800" b="1" noProof="1"/>
            </a:br>
            <a:r>
              <a:rPr lang="da-DK" sz="800" noProof="1"/>
              <a:t>Højreklik på den usynlige kasse til venstre for sidenr og vælg </a:t>
            </a:r>
            <a:r>
              <a:rPr lang="da-DK" sz="800" b="1" noProof="1"/>
              <a:t>Udskift billede</a:t>
            </a:r>
            <a:r>
              <a:rPr lang="da-DK" sz="800" noProof="1"/>
              <a:t>, find mærke.</a:t>
            </a:r>
            <a:br>
              <a:rPr lang="da-DK" sz="800" noProof="1"/>
            </a:br>
            <a:r>
              <a:rPr lang="da-DK" sz="800" noProof="1"/>
              <a:t>Klik på</a:t>
            </a:r>
            <a:r>
              <a:rPr lang="da-DK" sz="800" b="1" noProof="1"/>
              <a:t> Luk mastervisning</a:t>
            </a:r>
            <a:r>
              <a:rPr lang="da-DK" sz="800" b="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69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76">
          <p15:clr>
            <a:srgbClr val="F26B43"/>
          </p15:clr>
        </p15:guide>
        <p15:guide id="3" orient="horz" pos="725">
          <p15:clr>
            <a:srgbClr val="F26B43"/>
          </p15:clr>
        </p15:guide>
        <p15:guide id="5" orient="horz" pos="3782">
          <p15:clr>
            <a:srgbClr val="F26B43"/>
          </p15:clr>
        </p15:guide>
        <p15:guide id="6" orient="horz" pos="1179">
          <p15:clr>
            <a:srgbClr val="F26B43"/>
          </p15:clr>
        </p15:guide>
        <p15:guide id="7" orient="horz" pos="1468">
          <p15:clr>
            <a:srgbClr val="F26B43"/>
          </p15:clr>
        </p15:guide>
        <p15:guide id="8" pos="553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045995" y="6418800"/>
            <a:ext cx="2101600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Velkommen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045995" y="6591194"/>
            <a:ext cx="2101600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48DA724-EED3-409A-9CC5-52D8AC78F68D}" type="datetime1">
              <a:rPr lang="da-DK" smtClean="0"/>
              <a:t>15-11-2023</a:t>
            </a:fld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54E8EE-8622-469E-8718-5BAB9322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800" y="6591600"/>
            <a:ext cx="248400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ndsæt mærke" descr="A close up of a logo&#10;&#10;Description automatically generated">
            <a:extLst>
              <a:ext uri="{FF2B5EF4-FFF2-40B4-BE49-F238E27FC236}">
                <a16:creationId xmlns:a16="http://schemas.microsoft.com/office/drawing/2014/main" id="{9E72A08D-F406-4319-A89C-0F62854D0E7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25" y="6318298"/>
            <a:ext cx="373044" cy="3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DA5726-6C8B-48DB-A854-19A4BE37452B}"/>
              </a:ext>
            </a:extLst>
          </p:cNvPr>
          <p:cNvSpPr txBox="1"/>
          <p:nvPr/>
        </p:nvSpPr>
        <p:spPr>
          <a:xfrm>
            <a:off x="3829616" y="6895482"/>
            <a:ext cx="5122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800" b="1" noProof="1"/>
              <a:t>                                                 Indsæt mærke:</a:t>
            </a:r>
          </a:p>
          <a:p>
            <a:pPr algn="r">
              <a:lnSpc>
                <a:spcPct val="100000"/>
              </a:lnSpc>
            </a:pPr>
            <a:r>
              <a:rPr lang="da-DK" sz="800" noProof="1"/>
              <a:t>Klik på fanen </a:t>
            </a:r>
            <a:r>
              <a:rPr lang="da-DK" sz="800" b="1" noProof="1"/>
              <a:t>Vis</a:t>
            </a:r>
            <a:r>
              <a:rPr lang="da-DK" sz="800" b="0" noProof="1"/>
              <a:t>, vælg </a:t>
            </a:r>
            <a:r>
              <a:rPr lang="da-DK" sz="800" b="1" noProof="1"/>
              <a:t>Diasmaster. </a:t>
            </a:r>
            <a:r>
              <a:rPr lang="da-DK" sz="800" b="0" noProof="1"/>
              <a:t>Klik på det øverste layout, </a:t>
            </a:r>
            <a:r>
              <a:rPr lang="da-DK" sz="800" b="1" noProof="1"/>
              <a:t>FRS Diasmaster</a:t>
            </a:r>
            <a:r>
              <a:rPr lang="da-DK" sz="800" b="0" noProof="1"/>
              <a:t>.</a:t>
            </a:r>
            <a:r>
              <a:rPr lang="da-DK" sz="800" b="1" noProof="1"/>
              <a:t> </a:t>
            </a:r>
            <a:br>
              <a:rPr lang="da-DK" sz="800" b="1" noProof="1"/>
            </a:br>
            <a:r>
              <a:rPr lang="da-DK" sz="800" noProof="1"/>
              <a:t>Højreklik på den usynlige kasse til venstre for sidenr og vælg </a:t>
            </a:r>
            <a:r>
              <a:rPr lang="da-DK" sz="800" b="1" noProof="1"/>
              <a:t>Udskift billede</a:t>
            </a:r>
            <a:r>
              <a:rPr lang="da-DK" sz="800" noProof="1"/>
              <a:t>, find mærke.</a:t>
            </a:r>
            <a:br>
              <a:rPr lang="da-DK" sz="800" noProof="1"/>
            </a:br>
            <a:r>
              <a:rPr lang="da-DK" sz="800" noProof="1"/>
              <a:t>Klik på</a:t>
            </a:r>
            <a:r>
              <a:rPr lang="da-DK" sz="800" b="1" noProof="1"/>
              <a:t> Luk mastervisning</a:t>
            </a:r>
            <a:r>
              <a:rPr lang="da-DK" sz="800" b="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76">
          <p15:clr>
            <a:srgbClr val="F26B43"/>
          </p15:clr>
        </p15:guide>
        <p15:guide id="3" orient="horz" pos="725">
          <p15:clr>
            <a:srgbClr val="F26B43"/>
          </p15:clr>
        </p15:guide>
        <p15:guide id="5" orient="horz" pos="3782">
          <p15:clr>
            <a:srgbClr val="F26B43"/>
          </p15:clr>
        </p15:guide>
        <p15:guide id="6" orient="horz" pos="1179">
          <p15:clr>
            <a:srgbClr val="F26B43"/>
          </p15:clr>
        </p15:guide>
        <p15:guide id="7" orient="horz" pos="1468">
          <p15:clr>
            <a:srgbClr val="F26B43"/>
          </p15:clr>
        </p15:guide>
        <p15:guide id="8" pos="553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045995" y="6418800"/>
            <a:ext cx="2101600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Velkommen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045995" y="6591194"/>
            <a:ext cx="2101600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92FEB697-E6E1-4E53-B9AB-9451149FD62C}" type="datetime1">
              <a:rPr lang="da-DK" smtClean="0"/>
              <a:t>15-11-2023</a:t>
            </a:fld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54E8EE-8622-469E-8718-5BAB9322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800" y="6591600"/>
            <a:ext cx="248400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255F540-ACA0-4E19-9675-DDB16F6506C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ndsæt mærke" descr="A close up of a logo&#10;&#10;Description automatically generated">
            <a:extLst>
              <a:ext uri="{FF2B5EF4-FFF2-40B4-BE49-F238E27FC236}">
                <a16:creationId xmlns:a16="http://schemas.microsoft.com/office/drawing/2014/main" id="{9E72A08D-F406-4319-A89C-0F62854D0E7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25" y="6318298"/>
            <a:ext cx="373044" cy="3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10CAA-B88A-4028-A2CF-226BC4BDC749}"/>
              </a:ext>
            </a:extLst>
          </p:cNvPr>
          <p:cNvSpPr txBox="1"/>
          <p:nvPr/>
        </p:nvSpPr>
        <p:spPr>
          <a:xfrm>
            <a:off x="3829616" y="6895482"/>
            <a:ext cx="5122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800" b="1" noProof="1"/>
              <a:t>                                                 Indsæt mærke:</a:t>
            </a:r>
          </a:p>
          <a:p>
            <a:pPr algn="r">
              <a:lnSpc>
                <a:spcPct val="100000"/>
              </a:lnSpc>
            </a:pPr>
            <a:r>
              <a:rPr lang="da-DK" sz="800" noProof="1"/>
              <a:t>Klik på fanen </a:t>
            </a:r>
            <a:r>
              <a:rPr lang="da-DK" sz="800" b="1" noProof="1"/>
              <a:t>Vis</a:t>
            </a:r>
            <a:r>
              <a:rPr lang="da-DK" sz="800" b="0" noProof="1"/>
              <a:t>, vælg </a:t>
            </a:r>
            <a:r>
              <a:rPr lang="da-DK" sz="800" b="1" noProof="1"/>
              <a:t>Diasmaster. </a:t>
            </a:r>
            <a:r>
              <a:rPr lang="da-DK" sz="800" b="0" noProof="1"/>
              <a:t>Klik på det øverste layout, </a:t>
            </a:r>
            <a:r>
              <a:rPr lang="da-DK" sz="800" b="1" noProof="1"/>
              <a:t>FAUK Diasmaster</a:t>
            </a:r>
            <a:r>
              <a:rPr lang="da-DK" sz="800" b="0" noProof="1"/>
              <a:t>.</a:t>
            </a:r>
            <a:r>
              <a:rPr lang="da-DK" sz="800" b="1" noProof="1"/>
              <a:t> </a:t>
            </a:r>
            <a:br>
              <a:rPr lang="da-DK" sz="800" b="1" noProof="1"/>
            </a:br>
            <a:r>
              <a:rPr lang="da-DK" sz="800" noProof="1"/>
              <a:t>Højreklik på den usynlige kasse til venstre for sidenr og vælg </a:t>
            </a:r>
            <a:r>
              <a:rPr lang="da-DK" sz="800" b="1" noProof="1"/>
              <a:t>Udskift billede</a:t>
            </a:r>
            <a:r>
              <a:rPr lang="da-DK" sz="800" noProof="1"/>
              <a:t>, find mærke.</a:t>
            </a:r>
            <a:br>
              <a:rPr lang="da-DK" sz="800" noProof="1"/>
            </a:br>
            <a:r>
              <a:rPr lang="da-DK" sz="800" noProof="1"/>
              <a:t>Klik på</a:t>
            </a:r>
            <a:r>
              <a:rPr lang="da-DK" sz="800" b="1" noProof="1"/>
              <a:t> Luk mastervisning</a:t>
            </a:r>
            <a:r>
              <a:rPr lang="da-DK" sz="800" b="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76">
          <p15:clr>
            <a:srgbClr val="F26B43"/>
          </p15:clr>
        </p15:guide>
        <p15:guide id="3" orient="horz" pos="725">
          <p15:clr>
            <a:srgbClr val="F26B43"/>
          </p15:clr>
        </p15:guide>
        <p15:guide id="5" orient="horz" pos="3782">
          <p15:clr>
            <a:srgbClr val="F26B43"/>
          </p15:clr>
        </p15:guide>
        <p15:guide id="6" orient="horz" pos="1179">
          <p15:clr>
            <a:srgbClr val="F26B43"/>
          </p15:clr>
        </p15:guide>
        <p15:guide id="7" orient="horz" pos="1468">
          <p15:clr>
            <a:srgbClr val="F26B43"/>
          </p15:clr>
        </p15:guide>
        <p15:guide id="8" pos="55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4.png"/><Relationship Id="rId5" Type="http://schemas.openxmlformats.org/officeDocument/2006/relationships/diagramData" Target="../diagrams/data1.xml"/><Relationship Id="rId10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1F1E2B0-2D0A-4A09-9432-55BA0A44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75" y="4280542"/>
            <a:ext cx="7815826" cy="533992"/>
          </a:xfrm>
        </p:spPr>
        <p:txBody>
          <a:bodyPr/>
          <a:lstStyle/>
          <a:p>
            <a:r>
              <a:rPr lang="da-DK" dirty="0" smtClean="0"/>
              <a:t>Planspil </a:t>
            </a:r>
            <a:endParaRPr lang="da-DK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30A6AFE-A312-4FFF-A260-1B2FE2FA8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584" y="4905538"/>
            <a:ext cx="7571267" cy="914401"/>
          </a:xfrm>
        </p:spPr>
        <p:txBody>
          <a:bodyPr/>
          <a:lstStyle/>
          <a:p>
            <a:r>
              <a:rPr lang="da-DK" sz="2400" dirty="0" smtClean="0"/>
              <a:t>En verden af læring, ulykker og katastrofer</a:t>
            </a:r>
            <a:endParaRPr lang="da-DK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96A593-FF11-4899-A683-38EDC1B531E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C3968A-7770-4C32-B864-F4E2A137400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5F5CDED-83F3-438D-BC67-2460A20FEC9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CA970C-B1E3-4522-9ACD-F63B6C0E51D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11EDA47-16B4-43EE-9691-F2AC5CCA90B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DA9DF34-B12D-4761-A3B6-C21637C9433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90B1CB-1038-49C0-A568-8CA973926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904D-AE18-468D-8661-0A7746C5898A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1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 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755650" y="1806749"/>
            <a:ext cx="8029574" cy="3673475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da-DK" sz="1600" dirty="0" smtClean="0"/>
              <a:t>Præsentation</a:t>
            </a:r>
          </a:p>
          <a:p>
            <a:pPr>
              <a:lnSpc>
                <a:spcPct val="250000"/>
              </a:lnSpc>
            </a:pPr>
            <a:r>
              <a:rPr lang="da-DK" sz="1600" dirty="0" smtClean="0"/>
              <a:t>Orientering om Beredskabsstyrelsen Center for Uddannelse</a:t>
            </a:r>
          </a:p>
          <a:p>
            <a:pPr>
              <a:lnSpc>
                <a:spcPct val="250000"/>
              </a:lnSpc>
            </a:pPr>
            <a:r>
              <a:rPr lang="da-DK" sz="1600" dirty="0" smtClean="0"/>
              <a:t>Planspillets samspil med øvrige uddannelsesværktøjer</a:t>
            </a:r>
          </a:p>
          <a:p>
            <a:pPr>
              <a:lnSpc>
                <a:spcPct val="250000"/>
              </a:lnSpc>
            </a:pPr>
            <a:r>
              <a:rPr lang="da-DK" sz="1600" dirty="0" smtClean="0"/>
              <a:t>Statisk planspil</a:t>
            </a:r>
          </a:p>
          <a:p>
            <a:pPr>
              <a:lnSpc>
                <a:spcPct val="250000"/>
              </a:lnSpc>
            </a:pPr>
            <a:r>
              <a:rPr lang="da-DK" sz="1600" dirty="0" smtClean="0"/>
              <a:t>Dynamisk planspil</a:t>
            </a:r>
          </a:p>
          <a:p>
            <a:endParaRPr lang="da-DK" sz="1600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0" name="Pladsholder til tekst 1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86AC231-481F-4994-8528-09841A46272E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42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55651" y="1695796"/>
            <a:ext cx="8029574" cy="45052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b="1" dirty="0" smtClean="0"/>
              <a:t>Rasmus Damsø Johansen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b="1" dirty="0" smtClean="0">
                <a:solidFill>
                  <a:schemeClr val="accent2">
                    <a:lumMod val="75000"/>
                  </a:schemeClr>
                </a:solidFill>
              </a:rPr>
              <a:t>Beredskabsstyrelsen Center for Uddannelse</a:t>
            </a:r>
          </a:p>
          <a:p>
            <a:pPr marL="5760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da-DK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60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dirty="0" smtClean="0">
                <a:solidFill>
                  <a:schemeClr val="accent2">
                    <a:lumMod val="75000"/>
                  </a:schemeClr>
                </a:solidFill>
              </a:rPr>
              <a:t>Kursusleder og underviser</a:t>
            </a:r>
          </a:p>
          <a:p>
            <a:pPr marL="5760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5760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dirty="0" smtClean="0">
                <a:solidFill>
                  <a:schemeClr val="accent2">
                    <a:lumMod val="75000"/>
                  </a:schemeClr>
                </a:solidFill>
              </a:rPr>
              <a:t>Fagområde: Brand + Indsatsledelse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b="1" dirty="0" smtClean="0">
                <a:solidFill>
                  <a:srgbClr val="C00000"/>
                </a:solidFill>
              </a:rPr>
              <a:t>Trekantområdets Brandvæsen</a:t>
            </a:r>
          </a:p>
          <a:p>
            <a:pPr marL="288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i="1" dirty="0">
                <a:solidFill>
                  <a:srgbClr val="C00000"/>
                </a:solidFill>
              </a:rPr>
              <a:t>	</a:t>
            </a:r>
            <a:endParaRPr lang="da-DK" sz="1600" i="1" dirty="0" smtClean="0">
              <a:solidFill>
                <a:srgbClr val="C00000"/>
              </a:solidFill>
            </a:endParaRPr>
          </a:p>
          <a:p>
            <a:pPr marL="288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i="1" dirty="0">
                <a:solidFill>
                  <a:srgbClr val="C00000"/>
                </a:solidFill>
              </a:rPr>
              <a:t>	</a:t>
            </a:r>
            <a:r>
              <a:rPr lang="da-DK" sz="1600" dirty="0" smtClean="0">
                <a:solidFill>
                  <a:srgbClr val="C00000"/>
                </a:solidFill>
              </a:rPr>
              <a:t>Brandmand og holdleder – station Kolding</a:t>
            </a:r>
          </a:p>
          <a:p>
            <a:pPr marL="288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600" dirty="0">
              <a:solidFill>
                <a:srgbClr val="C00000"/>
              </a:solidFill>
            </a:endParaRPr>
          </a:p>
          <a:p>
            <a:pPr marL="288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dirty="0" smtClean="0">
                <a:solidFill>
                  <a:srgbClr val="C00000"/>
                </a:solidFill>
              </a:rPr>
              <a:t>	Operativ instruktør og underviser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Picture 2" descr="http://www.bestcoloringpagesforkids.com/wp-content/uploads/2013/07/Firefighter-Coloring-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132" y="1289762"/>
            <a:ext cx="2088232" cy="3532674"/>
          </a:xfrm>
          <a:prstGeom prst="rect">
            <a:avLst/>
          </a:prstGeom>
          <a:noFill/>
        </p:spPr>
      </p:pic>
      <p:sp>
        <p:nvSpPr>
          <p:cNvPr id="14" name="Pladsholder til dato 1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C1A4E95-5162-4613-9366-1D9FE5FD8487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6" name="Pladsholder til slidenummer 1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44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Beredskabsstyrelsen </a:t>
            </a:r>
            <a:br>
              <a:rPr lang="da-DK" dirty="0" smtClean="0"/>
            </a:br>
            <a:r>
              <a:rPr lang="da-DK" dirty="0" smtClean="0"/>
              <a:t>Center for Uddannelse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endParaRPr lang="da-DK" sz="1800" dirty="0" smtClean="0"/>
          </a:p>
          <a:p>
            <a:pPr>
              <a:spcBef>
                <a:spcPts val="0"/>
              </a:spcBef>
              <a:defRPr/>
            </a:pPr>
            <a:r>
              <a:rPr lang="da-DK" sz="1800" b="1" dirty="0" smtClean="0"/>
              <a:t>Holdleder uddannelsen</a:t>
            </a:r>
          </a:p>
          <a:p>
            <a:pPr>
              <a:spcBef>
                <a:spcPts val="0"/>
              </a:spcBef>
              <a:defRPr/>
            </a:pPr>
            <a:endParaRPr lang="da-DK" sz="1800" b="1" dirty="0"/>
          </a:p>
          <a:p>
            <a:pPr>
              <a:spcBef>
                <a:spcPts val="0"/>
              </a:spcBef>
              <a:defRPr/>
            </a:pPr>
            <a:r>
              <a:rPr lang="da-DK" sz="1800" b="1" dirty="0" smtClean="0"/>
              <a:t>Indsatsleder uddannelsen</a:t>
            </a:r>
          </a:p>
          <a:p>
            <a:pPr>
              <a:spcBef>
                <a:spcPts val="0"/>
              </a:spcBef>
              <a:defRPr/>
            </a:pPr>
            <a:endParaRPr lang="da-DK" sz="1800" dirty="0"/>
          </a:p>
          <a:p>
            <a:pPr>
              <a:spcBef>
                <a:spcPts val="0"/>
              </a:spcBef>
              <a:defRPr/>
            </a:pPr>
            <a:r>
              <a:rPr lang="da-DK" sz="1800" dirty="0" smtClean="0"/>
              <a:t>Instruktør kurser</a:t>
            </a:r>
          </a:p>
          <a:p>
            <a:pPr>
              <a:spcBef>
                <a:spcPts val="0"/>
              </a:spcBef>
              <a:defRPr/>
            </a:pPr>
            <a:endParaRPr lang="da-DK" sz="1800" dirty="0"/>
          </a:p>
          <a:p>
            <a:pPr>
              <a:spcBef>
                <a:spcPts val="0"/>
              </a:spcBef>
              <a:defRPr/>
            </a:pPr>
            <a:r>
              <a:rPr lang="da-DK" sz="1800" dirty="0" smtClean="0"/>
              <a:t>Statslige kurser</a:t>
            </a:r>
          </a:p>
          <a:p>
            <a:pPr>
              <a:spcBef>
                <a:spcPts val="0"/>
              </a:spcBef>
              <a:defRPr/>
            </a:pPr>
            <a:endParaRPr lang="da-DK" sz="1800" dirty="0" smtClean="0"/>
          </a:p>
          <a:p>
            <a:pPr>
              <a:spcBef>
                <a:spcPts val="0"/>
              </a:spcBef>
              <a:defRPr/>
            </a:pPr>
            <a:r>
              <a:rPr lang="da-DK" sz="1800" dirty="0" smtClean="0"/>
              <a:t>Byggeteknisk </a:t>
            </a:r>
            <a:r>
              <a:rPr lang="da-DK" sz="1800" dirty="0"/>
              <a:t>sagsbehandling</a:t>
            </a:r>
          </a:p>
          <a:p>
            <a:pPr>
              <a:spcBef>
                <a:spcPts val="0"/>
              </a:spcBef>
              <a:defRPr/>
            </a:pPr>
            <a:endParaRPr lang="da-DK" sz="180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Pladsholder til dato 15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E3DF575-C36B-4B5D-9F78-C85B6CC2EEE8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8" name="Pladsholder til slidenummer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2"/>
          <a:srcRect l="16598" t="49554" r="72607" b="18088"/>
          <a:stretch/>
        </p:blipFill>
        <p:spPr>
          <a:xfrm>
            <a:off x="5714253" y="1952897"/>
            <a:ext cx="3070971" cy="1917588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9"/>
          <a:stretch/>
        </p:blipFill>
        <p:spPr>
          <a:xfrm>
            <a:off x="4713384" y="4032485"/>
            <a:ext cx="4071840" cy="18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Undervisningen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14" name="Gruppe 13"/>
          <p:cNvGrpSpPr/>
          <p:nvPr/>
        </p:nvGrpSpPr>
        <p:grpSpPr>
          <a:xfrm>
            <a:off x="1066684" y="917973"/>
            <a:ext cx="6844682" cy="5727221"/>
            <a:chOff x="356703" y="-266888"/>
            <a:chExt cx="7924828" cy="7759933"/>
          </a:xfrm>
        </p:grpSpPr>
        <p:pic>
          <p:nvPicPr>
            <p:cNvPr id="15" name="Picture 6" descr="Taktisk brandv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7939" y="-266888"/>
              <a:ext cx="2743592" cy="19135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4" descr="Taktisk brandve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703" y="5568107"/>
              <a:ext cx="2850249" cy="19249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Pladsholder til dato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B4E09E0-9338-41AA-BA32-0F9206B09E44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9" name="Pladsholder til slidenummer 1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5</a:t>
            </a:fld>
            <a:endParaRPr lang="da-DK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94186990"/>
              </p:ext>
            </p:extLst>
          </p:nvPr>
        </p:nvGraphicFramePr>
        <p:xfrm>
          <a:off x="1524000" y="178610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 b="11491"/>
          <a:stretch/>
        </p:blipFill>
        <p:spPr>
          <a:xfrm>
            <a:off x="230287" y="1863634"/>
            <a:ext cx="2124000" cy="1579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Users\emn\AppData\Local\Microsoft\Windows\Temporary Internet Files\Content.Outlook\KTAJ8I8M\screenshot_2016-05-30_09-34-18.png"/>
          <p:cNvPicPr>
            <a:picLocks noChangeAspect="1" noChangeArrowheads="1"/>
          </p:cNvPicPr>
          <p:nvPr/>
        </p:nvPicPr>
        <p:blipFill rotWithShape="1">
          <a:blip r:embed="rId11" cstate="print"/>
          <a:srcRect l="20286" r="4476"/>
          <a:stretch/>
        </p:blipFill>
        <p:spPr bwMode="auto">
          <a:xfrm>
            <a:off x="6661224" y="4264571"/>
            <a:ext cx="2124000" cy="1587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255011" y="2861162"/>
            <a:ext cx="2510063" cy="190613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da-DK" sz="1400" i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400" i="1" dirty="0" smtClean="0"/>
              <a:t>TAKTIK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da-DK" sz="1400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400" i="1" dirty="0" smtClean="0"/>
              <a:t>TEKNIK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da-DK" sz="1400" i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400" i="1" dirty="0" smtClean="0"/>
              <a:t>FØRING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da-DK" sz="1400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400" i="1" dirty="0" smtClean="0"/>
              <a:t>SIKKERHED</a:t>
            </a:r>
            <a:endParaRPr lang="da-DK" sz="1400" i="1" dirty="0"/>
          </a:p>
        </p:txBody>
      </p:sp>
    </p:spTree>
    <p:extLst>
      <p:ext uri="{BB962C8B-B14F-4D97-AF65-F5344CB8AC3E}">
        <p14:creationId xmlns:p14="http://schemas.microsoft.com/office/powerpoint/2010/main" val="38061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Undervisningen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55651" y="2104028"/>
            <a:ext cx="4521743" cy="367347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r>
              <a:rPr lang="da-DK" sz="1600" dirty="0" smtClean="0"/>
              <a:t>Mennesker og dyr i fare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endParaRPr lang="da-DK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r>
              <a:rPr lang="da-DK" sz="1600" dirty="0" smtClean="0"/>
              <a:t>Hvor er skaden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endParaRPr lang="da-DK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r>
              <a:rPr lang="da-DK" sz="1600" dirty="0" smtClean="0"/>
              <a:t>Hvad er skaden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endParaRPr lang="da-DK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r>
              <a:rPr lang="da-DK" sz="1600" dirty="0" smtClean="0"/>
              <a:t>Hvorhen kan skaden brede sig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endParaRPr lang="da-DK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r>
              <a:rPr lang="da-DK" sz="1600" dirty="0" smtClean="0"/>
              <a:t>Risikovurdering, herunder særlige farer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endParaRPr lang="da-DK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UcParenR"/>
            </a:pPr>
            <a:r>
              <a:rPr lang="da-DK" sz="1600" dirty="0" smtClean="0"/>
              <a:t>Adgangsveje</a:t>
            </a:r>
            <a:endParaRPr lang="da-DK" sz="16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dato 1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B81D496-4DBE-44B4-A642-979FE96839BB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5" name="Pladsholder til slidenummer 1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17" name="Pladsholder til tekst 2"/>
          <p:cNvSpPr txBox="1">
            <a:spLocks/>
          </p:cNvSpPr>
          <p:nvPr/>
        </p:nvSpPr>
        <p:spPr>
          <a:xfrm>
            <a:off x="5849754" y="1959848"/>
            <a:ext cx="2979246" cy="367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a-DK" sz="1600" dirty="0" smtClean="0"/>
              <a:t>REDDE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 smtClean="0"/>
              <a:t>EVAKUERE</a:t>
            </a:r>
          </a:p>
          <a:p>
            <a:pPr marL="0" indent="0">
              <a:spcBef>
                <a:spcPts val="0"/>
              </a:spcBef>
              <a:buNone/>
            </a:pPr>
            <a:endParaRPr lang="da-DK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 smtClean="0"/>
              <a:t>SLUKKE BRAND</a:t>
            </a:r>
          </a:p>
          <a:p>
            <a:pPr marL="0" indent="0">
              <a:spcBef>
                <a:spcPts val="0"/>
              </a:spcBef>
              <a:buNone/>
            </a:pPr>
            <a:endParaRPr lang="da-DK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 smtClean="0"/>
              <a:t>BEGRÆNSE RØGSPREDNING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 smtClean="0"/>
          </a:p>
          <a:p>
            <a:pPr marL="0" indent="0">
              <a:spcBef>
                <a:spcPts val="0"/>
              </a:spcBef>
              <a:buNone/>
            </a:pPr>
            <a:endParaRPr lang="da-DK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a-DK" sz="1600" dirty="0" smtClean="0"/>
              <a:t>HÅNDTERE FAREN</a:t>
            </a:r>
          </a:p>
        </p:txBody>
      </p:sp>
      <p:cxnSp>
        <p:nvCxnSpPr>
          <p:cNvPr id="12" name="Lige pilforbindelse 11"/>
          <p:cNvCxnSpPr/>
          <p:nvPr/>
        </p:nvCxnSpPr>
        <p:spPr>
          <a:xfrm>
            <a:off x="3857897" y="2217239"/>
            <a:ext cx="1820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 flipV="1">
            <a:off x="3016522" y="2995749"/>
            <a:ext cx="2661467" cy="174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 flipV="1">
            <a:off x="4347255" y="3671536"/>
            <a:ext cx="1330734" cy="1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Lige pilforbindelse 23"/>
          <p:cNvCxnSpPr/>
          <p:nvPr/>
        </p:nvCxnSpPr>
        <p:spPr>
          <a:xfrm>
            <a:off x="5216434" y="4322350"/>
            <a:ext cx="461555" cy="1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Pladsholder til tekst 2"/>
          <p:cNvSpPr txBox="1">
            <a:spLocks/>
          </p:cNvSpPr>
          <p:nvPr/>
        </p:nvSpPr>
        <p:spPr>
          <a:xfrm>
            <a:off x="2093493" y="5325001"/>
            <a:ext cx="5348899" cy="86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b="1" dirty="0" smtClean="0"/>
              <a:t>SITUATION – OPGAVE – UDFØRELSE – JEG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da-DK" sz="16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600" b="1" dirty="0" smtClean="0"/>
              <a:t>JEG VIL, DU SKAL!</a:t>
            </a:r>
          </a:p>
        </p:txBody>
      </p:sp>
    </p:spTree>
    <p:extLst>
      <p:ext uri="{BB962C8B-B14F-4D97-AF65-F5344CB8AC3E}">
        <p14:creationId xmlns:p14="http://schemas.microsoft.com/office/powerpoint/2010/main" val="28039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Planspil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55651" y="2104028"/>
            <a:ext cx="8029574" cy="36734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a-DK" sz="1800" b="1" dirty="0" smtClean="0"/>
              <a:t>Statisk</a:t>
            </a:r>
          </a:p>
          <a:p>
            <a:pPr marL="0" indent="0">
              <a:spcBef>
                <a:spcPts val="0"/>
              </a:spcBef>
              <a:buNone/>
            </a:pPr>
            <a:endParaRPr lang="da-DK" sz="1400" dirty="0"/>
          </a:p>
          <a:p>
            <a:pPr marL="0" indent="0">
              <a:spcBef>
                <a:spcPts val="0"/>
              </a:spcBef>
              <a:buNone/>
            </a:pPr>
            <a:r>
              <a:rPr lang="da-DK" sz="1400" dirty="0" err="1" smtClean="0"/>
              <a:t>Stille-stående</a:t>
            </a:r>
            <a:r>
              <a:rPr lang="da-DK" sz="1400" dirty="0" smtClean="0"/>
              <a:t> scenarie </a:t>
            </a:r>
            <a:r>
              <a:rPr lang="da-DK" sz="1400" u="sng" dirty="0" smtClean="0"/>
              <a:t>uden udvikling</a:t>
            </a:r>
          </a:p>
          <a:p>
            <a:pPr marL="0" indent="0">
              <a:spcBef>
                <a:spcPts val="0"/>
              </a:spcBef>
              <a:buNone/>
            </a:pPr>
            <a:endParaRPr lang="da-DK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a-DK" sz="1400" dirty="0" smtClean="0"/>
              <a:t>Gruppevis samarbejde om løsning</a:t>
            </a:r>
          </a:p>
          <a:p>
            <a:pPr marL="0" indent="0">
              <a:spcBef>
                <a:spcPts val="0"/>
              </a:spcBef>
              <a:buNone/>
            </a:pPr>
            <a:endParaRPr lang="da-DK" sz="1400" dirty="0" smtClean="0"/>
          </a:p>
          <a:p>
            <a:pPr marL="0" indent="0">
              <a:spcBef>
                <a:spcPts val="0"/>
              </a:spcBef>
              <a:buNone/>
            </a:pPr>
            <a:endParaRPr lang="da-DK" sz="1400" dirty="0"/>
          </a:p>
          <a:p>
            <a:pPr marL="0" indent="0">
              <a:spcBef>
                <a:spcPts val="0"/>
              </a:spcBef>
              <a:buNone/>
            </a:pPr>
            <a:r>
              <a:rPr lang="da-DK" sz="1800" b="1" dirty="0" smtClean="0"/>
              <a:t>Dynamisk</a:t>
            </a:r>
            <a:r>
              <a:rPr lang="da-DK" sz="1800" dirty="0" smtClean="0"/>
              <a:t> </a:t>
            </a:r>
            <a:r>
              <a:rPr lang="da-DK" sz="1400" dirty="0" smtClean="0"/>
              <a:t>(eksamensform)</a:t>
            </a:r>
          </a:p>
          <a:p>
            <a:pPr marL="0" indent="0">
              <a:spcBef>
                <a:spcPts val="0"/>
              </a:spcBef>
              <a:buNone/>
            </a:pPr>
            <a:endParaRPr lang="da-DK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a-DK" sz="1400" u="sng" dirty="0" smtClean="0"/>
              <a:t>Udviklende scenarie</a:t>
            </a:r>
            <a:r>
              <a:rPr lang="da-DK" sz="1400" dirty="0" smtClean="0"/>
              <a:t> ud fra deltagerens handlinger</a:t>
            </a:r>
          </a:p>
          <a:p>
            <a:pPr marL="0" indent="0">
              <a:spcBef>
                <a:spcPts val="0"/>
              </a:spcBef>
              <a:buNone/>
            </a:pPr>
            <a:endParaRPr lang="da-DK" sz="1400" dirty="0"/>
          </a:p>
          <a:p>
            <a:pPr marL="0" indent="0">
              <a:spcBef>
                <a:spcPts val="0"/>
              </a:spcBef>
              <a:buNone/>
            </a:pPr>
            <a:r>
              <a:rPr lang="da-DK" sz="1400" dirty="0" smtClean="0"/>
              <a:t>Individuel præstation</a:t>
            </a:r>
            <a:endParaRPr lang="da-DK" sz="1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dato 1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B81D496-4DBE-44B4-A642-979FE96839BB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15" name="Pladsholder til slidenummer 1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255F540-ACA0-4E19-9675-DDB16F6506C1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41" y="1169280"/>
            <a:ext cx="3270817" cy="195845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7288" r="16475" b="26518"/>
          <a:stretch/>
        </p:blipFill>
        <p:spPr>
          <a:xfrm>
            <a:off x="5908537" y="3878828"/>
            <a:ext cx="2944308" cy="196167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426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804666-81EF-4DD4-B927-A97CBF6FF2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a-DK" dirty="0" smtClean="0"/>
              <a:t>Nørremarken 21	</a:t>
            </a:r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4D176-61D1-4E8F-B04E-897945B448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a-DK" dirty="0" smtClean="0"/>
              <a:t>6360 Tinglev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97B678-BAB4-4B3A-A2DB-273A57818D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a-DK" dirty="0" smtClean="0"/>
              <a:t>7285 2040</a:t>
            </a:r>
            <a:endParaRPr lang="da-DK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070847-FA0D-49DF-9DAC-4C7AC34621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a-DK" dirty="0" smtClean="0"/>
              <a:t>BRS-KTP-TS@brs.dk</a:t>
            </a:r>
            <a:endParaRPr lang="da-DK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32F529E-BAD9-49BF-B3BD-F380BDBE0E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a-DK" dirty="0" smtClean="0"/>
              <a:t>www.BRS.dk</a:t>
            </a:r>
            <a:endParaRPr lang="da-DK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61E422-1A95-415C-820D-4CF2485D3B7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01B976-A54E-4C84-BEB2-27C7228B352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BE55D45-2651-4577-9930-05D3C24B7A2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2361ED8-E194-4B5A-BE4A-4D977486D24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E68BA80-8FD8-463D-96FB-7F83D67BABB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53283BB-BF25-4B89-905D-2840346F19B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A7B-169F-483E-839C-A33188930D9A}" type="datetime1">
              <a:rPr lang="da-DK" smtClean="0"/>
              <a:t>15-11-2023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Velkommen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8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K FMN-FKO-HJV-BRS-FMI-FPS-FES-FRS-FAUK 4-3 klare farver">
  <a:themeElements>
    <a:clrScheme name="FMN-FPS-FPS-FES-FRS klare farver">
      <a:dk1>
        <a:sysClr val="windowText" lastClr="000000"/>
      </a:dk1>
      <a:lt1>
        <a:sysClr val="window" lastClr="FFFFFF"/>
      </a:lt1>
      <a:dk2>
        <a:srgbClr val="8C9D9B"/>
      </a:dk2>
      <a:lt2>
        <a:srgbClr val="ECEFEE"/>
      </a:lt2>
      <a:accent1>
        <a:srgbClr val="3F5C59"/>
      </a:accent1>
      <a:accent2>
        <a:srgbClr val="C8102E"/>
      </a:accent2>
      <a:accent3>
        <a:srgbClr val="597E50"/>
      </a:accent3>
      <a:accent4>
        <a:srgbClr val="002855"/>
      </a:accent4>
      <a:accent5>
        <a:srgbClr val="489FD8"/>
      </a:accent5>
      <a:accent6>
        <a:srgbClr val="F5821E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DK FMN-FKO-HJV-BRS-FMI-FPS-FES-FRS-FAUK 4-3 klare farver.potx" id="{6E946488-099A-49B3-BE18-C8D8A2C92244}" vid="{E49D12AD-DFCA-4234-9731-7CA1BE5481AD}"/>
    </a:ext>
  </a:extLst>
</a:theme>
</file>

<file path=ppt/theme/theme10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KO">
  <a:themeElements>
    <a:clrScheme name="FKO klare farver">
      <a:dk1>
        <a:srgbClr val="000000"/>
      </a:dk1>
      <a:lt1>
        <a:sysClr val="window" lastClr="FFFFFF"/>
      </a:lt1>
      <a:dk2>
        <a:srgbClr val="8C9D9B"/>
      </a:dk2>
      <a:lt2>
        <a:srgbClr val="ECEFEE"/>
      </a:lt2>
      <a:accent1>
        <a:srgbClr val="C8102E"/>
      </a:accent1>
      <a:accent2>
        <a:srgbClr val="3F5C59"/>
      </a:accent2>
      <a:accent3>
        <a:srgbClr val="597E50"/>
      </a:accent3>
      <a:accent4>
        <a:srgbClr val="002855"/>
      </a:accent4>
      <a:accent5>
        <a:srgbClr val="489FD8"/>
      </a:accent5>
      <a:accent6>
        <a:srgbClr val="F5821E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DK FMN-FKO-HJV-BRS-FMI-FPS-FES-FRS-FAUK 4-3 klare farver.potx" id="{6E946488-099A-49B3-BE18-C8D8A2C92244}" vid="{011D3B52-C010-41D8-84C9-46B9D847B180}"/>
    </a:ext>
  </a:extLst>
</a:theme>
</file>

<file path=ppt/theme/theme3.xml><?xml version="1.0" encoding="utf-8"?>
<a:theme xmlns:a="http://schemas.openxmlformats.org/drawingml/2006/main" name="HJV">
  <a:themeElements>
    <a:clrScheme name="HJV klare farver">
      <a:dk1>
        <a:sysClr val="windowText" lastClr="000000"/>
      </a:dk1>
      <a:lt1>
        <a:sysClr val="window" lastClr="FFFFFF"/>
      </a:lt1>
      <a:dk2>
        <a:srgbClr val="8C9D9B"/>
      </a:dk2>
      <a:lt2>
        <a:srgbClr val="ECEFEE"/>
      </a:lt2>
      <a:accent1>
        <a:srgbClr val="8D1B3D"/>
      </a:accent1>
      <a:accent2>
        <a:srgbClr val="3F5C59"/>
      </a:accent2>
      <a:accent3>
        <a:srgbClr val="597E50"/>
      </a:accent3>
      <a:accent4>
        <a:srgbClr val="002855"/>
      </a:accent4>
      <a:accent5>
        <a:srgbClr val="489FD8"/>
      </a:accent5>
      <a:accent6>
        <a:srgbClr val="F5821E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DK FMN-FKO-HJV-BRS-FMI-FPS-FES-FRS-FAUK 4-3 klare farver.potx" id="{6E946488-099A-49B3-BE18-C8D8A2C92244}" vid="{7160248B-6185-4BFB-8C48-B291320D6709}"/>
    </a:ext>
  </a:extLst>
</a:theme>
</file>

<file path=ppt/theme/theme4.xml><?xml version="1.0" encoding="utf-8"?>
<a:theme xmlns:a="http://schemas.openxmlformats.org/drawingml/2006/main" name="BRS">
  <a:themeElements>
    <a:clrScheme name="BRS klare farver">
      <a:dk1>
        <a:sysClr val="windowText" lastClr="000000"/>
      </a:dk1>
      <a:lt1>
        <a:sysClr val="window" lastClr="FFFFFF"/>
      </a:lt1>
      <a:dk2>
        <a:srgbClr val="8C9D9B"/>
      </a:dk2>
      <a:lt2>
        <a:srgbClr val="ECEFEE"/>
      </a:lt2>
      <a:accent1>
        <a:srgbClr val="002855"/>
      </a:accent1>
      <a:accent2>
        <a:srgbClr val="F5821E"/>
      </a:accent2>
      <a:accent3>
        <a:srgbClr val="597E50"/>
      </a:accent3>
      <a:accent4>
        <a:srgbClr val="489FD8"/>
      </a:accent4>
      <a:accent5>
        <a:srgbClr val="3F5C59"/>
      </a:accent5>
      <a:accent6>
        <a:srgbClr val="C8102E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DK FMN-FKO-HJV-BRS-FMI-FPS-FES-FRS-FAUK 4-3 klare farver.potx" id="{6E946488-099A-49B3-BE18-C8D8A2C92244}" vid="{22076BB9-5A64-4C5F-B206-5A29176727EE}"/>
    </a:ext>
  </a:extLst>
</a:theme>
</file>

<file path=ppt/theme/theme5.xml><?xml version="1.0" encoding="utf-8"?>
<a:theme xmlns:a="http://schemas.openxmlformats.org/drawingml/2006/main" name="FMI">
  <a:themeElements>
    <a:clrScheme name="FMN-FPS-FPS-FES-FRS klare farver">
      <a:dk1>
        <a:sysClr val="windowText" lastClr="000000"/>
      </a:dk1>
      <a:lt1>
        <a:sysClr val="window" lastClr="FFFFFF"/>
      </a:lt1>
      <a:dk2>
        <a:srgbClr val="8C9D9B"/>
      </a:dk2>
      <a:lt2>
        <a:srgbClr val="ECEFEE"/>
      </a:lt2>
      <a:accent1>
        <a:srgbClr val="3F5C59"/>
      </a:accent1>
      <a:accent2>
        <a:srgbClr val="C8102E"/>
      </a:accent2>
      <a:accent3>
        <a:srgbClr val="597E50"/>
      </a:accent3>
      <a:accent4>
        <a:srgbClr val="002855"/>
      </a:accent4>
      <a:accent5>
        <a:srgbClr val="489FD8"/>
      </a:accent5>
      <a:accent6>
        <a:srgbClr val="F5821E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DK FMN-FKO-HJV-BRS-FMI-FPS-FES-FRS-FAUK 4-3 klare farver.potx" id="{6E946488-099A-49B3-BE18-C8D8A2C92244}" vid="{0226C982-4612-41EC-B5B0-8E074668DA7E}"/>
    </a:ext>
  </a:extLst>
</a:theme>
</file>

<file path=ppt/theme/theme6.xml><?xml version="1.0" encoding="utf-8"?>
<a:theme xmlns:a="http://schemas.openxmlformats.org/drawingml/2006/main" name="FPS">
  <a:themeElements>
    <a:clrScheme name="FMN-FPS-FPS-FES-FRS klare farver">
      <a:dk1>
        <a:sysClr val="windowText" lastClr="000000"/>
      </a:dk1>
      <a:lt1>
        <a:sysClr val="window" lastClr="FFFFFF"/>
      </a:lt1>
      <a:dk2>
        <a:srgbClr val="8C9D9B"/>
      </a:dk2>
      <a:lt2>
        <a:srgbClr val="ECEFEE"/>
      </a:lt2>
      <a:accent1>
        <a:srgbClr val="3F5C59"/>
      </a:accent1>
      <a:accent2>
        <a:srgbClr val="C8102E"/>
      </a:accent2>
      <a:accent3>
        <a:srgbClr val="597E50"/>
      </a:accent3>
      <a:accent4>
        <a:srgbClr val="002855"/>
      </a:accent4>
      <a:accent5>
        <a:srgbClr val="489FD8"/>
      </a:accent5>
      <a:accent6>
        <a:srgbClr val="F5821E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DK FMN-FKO-HJV-BRS-FMI-FPS-FES-FRS-FAUK 4-3 klare farver.potx" id="{6E946488-099A-49B3-BE18-C8D8A2C92244}" vid="{3BBB2880-2E35-4398-B753-C49B8A89CCCB}"/>
    </a:ext>
  </a:extLst>
</a:theme>
</file>

<file path=ppt/theme/theme7.xml><?xml version="1.0" encoding="utf-8"?>
<a:theme xmlns:a="http://schemas.openxmlformats.org/drawingml/2006/main" name="FES">
  <a:themeElements>
    <a:clrScheme name="FMN-FPS-FPS-FES-FRS klare farver">
      <a:dk1>
        <a:sysClr val="windowText" lastClr="000000"/>
      </a:dk1>
      <a:lt1>
        <a:sysClr val="window" lastClr="FFFFFF"/>
      </a:lt1>
      <a:dk2>
        <a:srgbClr val="8C9D9B"/>
      </a:dk2>
      <a:lt2>
        <a:srgbClr val="ECEFEE"/>
      </a:lt2>
      <a:accent1>
        <a:srgbClr val="3F5C59"/>
      </a:accent1>
      <a:accent2>
        <a:srgbClr val="C8102E"/>
      </a:accent2>
      <a:accent3>
        <a:srgbClr val="597E50"/>
      </a:accent3>
      <a:accent4>
        <a:srgbClr val="002855"/>
      </a:accent4>
      <a:accent5>
        <a:srgbClr val="489FD8"/>
      </a:accent5>
      <a:accent6>
        <a:srgbClr val="F5821E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DK FMN-FKO-HJV-BRS-FMI-FPS-FES-FRS-FAUK 4-3 klare farver.potx" id="{6E946488-099A-49B3-BE18-C8D8A2C92244}" vid="{13B3F019-71FD-4740-914C-88149BBE6A46}"/>
    </a:ext>
  </a:extLst>
</a:theme>
</file>

<file path=ppt/theme/theme8.xml><?xml version="1.0" encoding="utf-8"?>
<a:theme xmlns:a="http://schemas.openxmlformats.org/drawingml/2006/main" name="FRS">
  <a:themeElements>
    <a:clrScheme name="FMN-FPS-FPS-FES-FRS klare farver">
      <a:dk1>
        <a:sysClr val="windowText" lastClr="000000"/>
      </a:dk1>
      <a:lt1>
        <a:sysClr val="window" lastClr="FFFFFF"/>
      </a:lt1>
      <a:dk2>
        <a:srgbClr val="8C9D9B"/>
      </a:dk2>
      <a:lt2>
        <a:srgbClr val="ECEFEE"/>
      </a:lt2>
      <a:accent1>
        <a:srgbClr val="3F5C59"/>
      </a:accent1>
      <a:accent2>
        <a:srgbClr val="C8102E"/>
      </a:accent2>
      <a:accent3>
        <a:srgbClr val="597E50"/>
      </a:accent3>
      <a:accent4>
        <a:srgbClr val="002855"/>
      </a:accent4>
      <a:accent5>
        <a:srgbClr val="489FD8"/>
      </a:accent5>
      <a:accent6>
        <a:srgbClr val="F5821E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DK FMN-FKO-HJV-BRS-FMI-FPS-FES-FRS-FAUK 4-3 klare farver.potx" id="{6E946488-099A-49B3-BE18-C8D8A2C92244}" vid="{B3B654FB-AE31-4BA2-9CBE-90BAC0895287}"/>
    </a:ext>
  </a:extLst>
</a:theme>
</file>

<file path=ppt/theme/theme9.xml><?xml version="1.0" encoding="utf-8"?>
<a:theme xmlns:a="http://schemas.openxmlformats.org/drawingml/2006/main" name="FAUK">
  <a:themeElements>
    <a:clrScheme name="FAUK klare farver">
      <a:dk1>
        <a:sysClr val="windowText" lastClr="000000"/>
      </a:dk1>
      <a:lt1>
        <a:sysClr val="window" lastClr="FFFFFF"/>
      </a:lt1>
      <a:dk2>
        <a:srgbClr val="8C9D9B"/>
      </a:dk2>
      <a:lt2>
        <a:srgbClr val="ECEFEE"/>
      </a:lt2>
      <a:accent1>
        <a:srgbClr val="3F5C59"/>
      </a:accent1>
      <a:accent2>
        <a:srgbClr val="93358D"/>
      </a:accent2>
      <a:accent3>
        <a:srgbClr val="597E50"/>
      </a:accent3>
      <a:accent4>
        <a:srgbClr val="002855"/>
      </a:accent4>
      <a:accent5>
        <a:srgbClr val="489FD8"/>
      </a:accent5>
      <a:accent6>
        <a:srgbClr val="F5821E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DK FMN-FKO-HJV-BRS-FMI-FPS-FES-FRS-FAUK 4-3 klare farver.potx" id="{6E946488-099A-49B3-BE18-C8D8A2C92244}" vid="{720A3424-2E58-40F8-90E3-35D6935245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093e3de9-1b22-46fb-8dae-e44560f375eb</TitusGUID>
  <TitusMetadata xmlns="">eyJucyI6IlxcXFxmb3JzdmFyZXQuZmlpbi5ka1xcTkVUTE9HT05cXFRpdHVzXFxUSVRVU0NvbmZpZ0ZpbGUudGNwZyIsInByb3BzIjpbeyJuIjoiS2xhc3NpZmlrYXRpb24iLCJ2YWxzIjpbeyJ2YWx1ZSI6IklLS0UgS0xBU1NJRklDRVJFVCJ9XX0seyJuIjoiTWFlcmtuaW5nIiwidmFscyI6W119XX0=</TitusMetadata>
</titus>
</file>

<file path=customXml/itemProps1.xml><?xml version="1.0" encoding="utf-8"?>
<ds:datastoreItem xmlns:ds="http://schemas.openxmlformats.org/officeDocument/2006/customXml" ds:itemID="{D3CFFB80-9CF9-4A47-9FB1-1BAD4D5F102F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DK FMN-FKO-HJV-BRS-FMI-FPS-FES-FRS-FAUK 4-3 klare farver</Template>
  <TotalTime>1233</TotalTime>
  <Words>185</Words>
  <Application>Microsoft Office PowerPoint</Application>
  <PresentationFormat>Skærmshow (4:3)</PresentationFormat>
  <Paragraphs>117</Paragraphs>
  <Slides>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9</vt:i4>
      </vt:variant>
      <vt:variant>
        <vt:lpstr>Slidetitler</vt:lpstr>
      </vt:variant>
      <vt:variant>
        <vt:i4>8</vt:i4>
      </vt:variant>
    </vt:vector>
  </HeadingPairs>
  <TitlesOfParts>
    <vt:vector size="19" baseType="lpstr">
      <vt:lpstr>Arial</vt:lpstr>
      <vt:lpstr>Verdana</vt:lpstr>
      <vt:lpstr>DK FMN-FKO-HJV-BRS-FMI-FPS-FES-FRS-FAUK 4-3 klare farver</vt:lpstr>
      <vt:lpstr>FKO</vt:lpstr>
      <vt:lpstr>HJV</vt:lpstr>
      <vt:lpstr>BRS</vt:lpstr>
      <vt:lpstr>FMI</vt:lpstr>
      <vt:lpstr>FPS</vt:lpstr>
      <vt:lpstr>FES</vt:lpstr>
      <vt:lpstr>FRS</vt:lpstr>
      <vt:lpstr>FAUK</vt:lpstr>
      <vt:lpstr>Planspil </vt:lpstr>
      <vt:lpstr>Program </vt:lpstr>
      <vt:lpstr>PowerPoint-præsentation</vt:lpstr>
      <vt:lpstr>Beredskabsstyrelsen  Center for Uddannelse</vt:lpstr>
      <vt:lpstr>Undervisningen </vt:lpstr>
      <vt:lpstr>Undervisningen</vt:lpstr>
      <vt:lpstr>Planspil</vt:lpstr>
      <vt:lpstr>PowerPoint-præsentation</vt:lpstr>
    </vt:vector>
  </TitlesOfParts>
  <Company>Forsvaret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BRS-JORS Sørensen, Johanne Rann Salten</dc:creator>
  <cp:lastModifiedBy>BRS-RDJO Johansen, Rasmus Damsø</cp:lastModifiedBy>
  <cp:revision>127</cp:revision>
  <cp:lastPrinted>2022-04-20T11:00:14Z</cp:lastPrinted>
  <dcterms:created xsi:type="dcterms:W3CDTF">2021-01-14T13:32:50Z</dcterms:created>
  <dcterms:modified xsi:type="dcterms:W3CDTF">2023-11-15T07:44:04Z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itusGUID">
    <vt:lpwstr>093e3de9-1b22-46fb-8dae-e44560f375eb</vt:lpwstr>
  </property>
  <property fmtid="{D5CDD505-2E9C-101B-9397-08002B2CF9AE}" pid="4" name="OriginatingUser">
    <vt:lpwstr>BRS-JORS</vt:lpwstr>
  </property>
  <property fmtid="{D5CDD505-2E9C-101B-9397-08002B2CF9AE}" pid="5" name="Klassifikation">
    <vt:lpwstr>IKKE KLASSIFICERET</vt:lpwstr>
  </property>
  <property fmtid="{D5CDD505-2E9C-101B-9397-08002B2CF9AE}" pid="6" name="Maerkning">
    <vt:lpwstr/>
  </property>
</Properties>
</file>