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0" r:id="rId5"/>
  </p:sldMasterIdLst>
  <p:notesMasterIdLst>
    <p:notesMasterId r:id="rId14"/>
  </p:notesMasterIdLst>
  <p:handoutMasterIdLst>
    <p:handoutMasterId r:id="rId15"/>
  </p:handoutMasterIdLst>
  <p:sldIdLst>
    <p:sldId id="324" r:id="rId6"/>
    <p:sldId id="333" r:id="rId7"/>
    <p:sldId id="330" r:id="rId8"/>
    <p:sldId id="325" r:id="rId9"/>
    <p:sldId id="331" r:id="rId10"/>
    <p:sldId id="329" r:id="rId11"/>
    <p:sldId id="327" r:id="rId12"/>
    <p:sldId id="332" r:id="rId13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3F2F"/>
    <a:srgbClr val="E6DDCC"/>
    <a:srgbClr val="3F5C59"/>
    <a:srgbClr val="8C9D9B"/>
    <a:srgbClr val="ECEF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8" autoAdjust="0"/>
    <p:restoredTop sz="82839" autoAdjust="0"/>
  </p:normalViewPr>
  <p:slideViewPr>
    <p:cSldViewPr snapToGrid="0" showGuides="1">
      <p:cViewPr varScale="1">
        <p:scale>
          <a:sx n="86" d="100"/>
          <a:sy n="86" d="100"/>
        </p:scale>
        <p:origin x="1536" y="192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-45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4" d="100"/>
          <a:sy n="94" d="100"/>
        </p:scale>
        <p:origin x="285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382C0-1D05-4229-918E-CDD7B7E48B4A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F6AEEE-E778-402E-8B8F-9A98AED26EB8}" type="datetimeFigureOut">
              <a:rPr lang="en-GB" smtClean="0"/>
              <a:t>07/02/2025</a:t>
            </a:fld>
            <a:endParaRPr lang="en-GB" dirty="0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4799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1386E511-D742-4EFE-90B5-C9FC42762E0F}" type="datetimeFigureOut">
              <a:rPr lang="en-GB" smtClean="0"/>
              <a:pPr/>
              <a:t>07/02/2025</a:t>
            </a:fld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A16CFAD1-D197-4A88-B173-A6412E995EE5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endParaRPr lang="en-GB" dirty="0"/>
          </a:p>
        </p:txBody>
      </p:sp>
      <p:sp>
        <p:nvSpPr>
          <p:cNvPr id="12" name="Slide Image Placeholder 11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13" name="Header Placeholder 1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601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453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78984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8880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1408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da-DK" baseline="0" dirty="0">
              <a:sym typeface="Wingdings" panose="05000000000000000000" pitchFamily="2" charset="2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45803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itchFamily="2" charset="2"/>
              <a:buChar char="à"/>
            </a:pPr>
            <a:endParaRPr lang="da-DK" b="0" i="0" u="none" strike="noStrike" dirty="0">
              <a:solidFill>
                <a:srgbClr val="000000"/>
              </a:solidFill>
              <a:effectLst/>
              <a:latin typeface="-webkit-standard"/>
              <a:sym typeface="Wingdings" pitchFamily="2" charset="2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2533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4058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CFAD1-D197-4A88-B173-A6412E995EE5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7958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med billede">
    <p:bg>
      <p:bgPr>
        <a:solidFill>
          <a:srgbClr val="ECEF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Front">
            <a:extLst>
              <a:ext uri="{FF2B5EF4-FFF2-40B4-BE49-F238E27FC236}">
                <a16:creationId xmlns:a16="http://schemas.microsoft.com/office/drawing/2014/main" id="{A19211C1-9C58-49B8-BDAD-7392EDC490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837" y="291243"/>
            <a:ext cx="3615480" cy="5711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84286" y="3748688"/>
            <a:ext cx="5292724" cy="1114792"/>
          </a:xfrm>
        </p:spPr>
        <p:txBody>
          <a:bodyPr wrap="square" anchor="b">
            <a:spAutoFit/>
          </a:bodyPr>
          <a:lstStyle>
            <a:lvl1pPr algn="l">
              <a:defRPr sz="37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1688" y="4983981"/>
            <a:ext cx="3685440" cy="914401"/>
          </a:xfrm>
        </p:spPr>
        <p:txBody>
          <a:bodyPr/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1pPr>
            <a:lvl2pPr marL="0" indent="0" algn="l">
              <a:lnSpc>
                <a:spcPct val="110000"/>
              </a:lnSpc>
              <a:buFont typeface="Arial" panose="020B0604020202020204" pitchFamily="34" charset="0"/>
              <a:buNone/>
              <a:defRPr sz="1500"/>
            </a:lvl2pPr>
            <a:lvl3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3pPr>
            <a:lvl4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4pPr>
            <a:lvl5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5pPr>
            <a:lvl6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6pPr>
            <a:lvl7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7pPr>
            <a:lvl8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8pPr>
            <a:lvl9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9pPr>
          </a:lstStyle>
          <a:p>
            <a:r>
              <a:rPr lang="da-DK" dirty="0"/>
              <a:t>Klik, og tilføj undertitel</a:t>
            </a:r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41101CF6-F722-4FB7-AEB6-9EB65D2B262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172400" y="94573"/>
            <a:ext cx="38448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Ikke klassificeret</a:t>
            </a:r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7A1007AC-71D9-4C3B-BE94-4486EE7499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DDE9B4-E20E-4166-9E8A-7669FBF6BC45}" type="datetime2">
              <a:rPr kumimoji="0" lang="da-DK" sz="1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 februar 2025</a:t>
            </a:fld>
            <a:endParaRPr kumimoji="0" lang="da-DK" sz="1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C001EB5-078B-41F4-921C-9742B9FC6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" b="1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73D9D80D-E108-4E26-A9C4-A691F717C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custGeom>
            <a:avLst/>
            <a:gdLst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590539 w 590539"/>
              <a:gd name="connsiteY2" fmla="*/ 147600 h 147600"/>
              <a:gd name="connsiteX3" fmla="*/ 0 w 590539"/>
              <a:gd name="connsiteY3" fmla="*/ 147600 h 147600"/>
              <a:gd name="connsiteX4" fmla="*/ 0 w 590539"/>
              <a:gd name="connsiteY4" fmla="*/ 0 h 147600"/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0 w 590539"/>
              <a:gd name="connsiteY2" fmla="*/ 147600 h 147600"/>
              <a:gd name="connsiteX3" fmla="*/ 0 w 590539"/>
              <a:gd name="connsiteY3" fmla="*/ 0 h 147600"/>
              <a:gd name="connsiteX0" fmla="*/ 0 w 0"/>
              <a:gd name="connsiteY0" fmla="*/ 0 h 147600"/>
              <a:gd name="connsiteX1" fmla="*/ 0 w 0"/>
              <a:gd name="connsiteY1" fmla="*/ 147600 h 147600"/>
              <a:gd name="connsiteX2" fmla="*/ 0 w 0"/>
              <a:gd name="connsiteY2" fmla="*/ 0 h 14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47600">
                <a:moveTo>
                  <a:pt x="0" y="0"/>
                </a:moveTo>
                <a:lnTo>
                  <a:pt x="0" y="14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1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1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Bottom box">
            <a:extLst>
              <a:ext uri="{FF2B5EF4-FFF2-40B4-BE49-F238E27FC236}">
                <a16:creationId xmlns:a16="http://schemas.microsoft.com/office/drawing/2014/main" id="{D1206E68-D342-42E5-9A80-86FFC1472554}"/>
              </a:ext>
            </a:extLst>
          </p:cNvPr>
          <p:cNvSpPr txBox="1">
            <a:spLocks/>
          </p:cNvSpPr>
          <p:nvPr userDrawn="1"/>
        </p:nvSpPr>
        <p:spPr>
          <a:xfrm>
            <a:off x="801688" y="5960100"/>
            <a:ext cx="10585450" cy="756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l" defTabSz="685811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9458" indent="-171453" algn="l" defTabSz="685811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7463" indent="-171453" algn="l" defTabSz="685811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7463" indent="-171453" algn="l" defTabSz="685811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7463" indent="-171453" algn="l" defTabSz="685811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6000" indent="-342000" algn="l" defTabSz="685811" rtl="0" eaLnBrk="1" latinLnBrk="0" hangingPunct="1">
              <a:lnSpc>
                <a:spcPct val="125000"/>
              </a:lnSpc>
              <a:spcBef>
                <a:spcPts val="600"/>
              </a:spcBef>
              <a:buFont typeface="Verdana" panose="020B0604030504040204" pitchFamily="34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26000" indent="-342000" algn="l" defTabSz="685811" rtl="0" eaLnBrk="1" latinLnBrk="0" hangingPunct="1">
              <a:lnSpc>
                <a:spcPct val="125000"/>
              </a:lnSpc>
              <a:spcBef>
                <a:spcPts val="600"/>
              </a:spcBef>
              <a:buFont typeface="Verdana" panose="020B0604030504040204" pitchFamily="34" charset="0"/>
              <a:buChar char="●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6000" indent="-342000" algn="l" defTabSz="685811" rtl="0" eaLnBrk="1" latinLnBrk="0" hangingPunct="1">
              <a:lnSpc>
                <a:spcPct val="125000"/>
              </a:lnSpc>
              <a:spcBef>
                <a:spcPts val="600"/>
              </a:spcBef>
              <a:buFont typeface="Verdana" panose="020B0604030504040204" pitchFamily="34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26000" indent="-342000" algn="l" defTabSz="685811" rtl="0" eaLnBrk="1" latinLnBrk="0" hangingPunct="1">
              <a:lnSpc>
                <a:spcPct val="125000"/>
              </a:lnSpc>
              <a:spcBef>
                <a:spcPts val="600"/>
              </a:spcBef>
              <a:buFont typeface="Verdana" panose="020B0604030504040204" pitchFamily="34" charset="0"/>
              <a:buChar char="●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11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6396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C5D776E-95AF-460A-98D2-97241326AF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8400" y="1528347"/>
            <a:ext cx="10590208" cy="802103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for at tilføje en titel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750F5DE-5FEA-461A-B683-FE660D6F8983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 wrap="none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EA47C5-00F7-4308-9CB9-463B1A6058F9}" type="slidenum">
              <a:rPr kumimoji="0" lang="da-DK" sz="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FA844AF-277F-41CB-9629-B355E1A2653D}"/>
              </a:ext>
            </a:extLst>
          </p:cNvPr>
          <p:cNvSpPr/>
          <p:nvPr userDrawn="1"/>
        </p:nvSpPr>
        <p:spPr>
          <a:xfrm>
            <a:off x="11080909" y="6319767"/>
            <a:ext cx="45720" cy="3722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484FFE37-4B68-42AC-A856-5673865006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000" y="180346"/>
            <a:ext cx="3395720" cy="536400"/>
          </a:xfrm>
          <a:prstGeom prst="rect">
            <a:avLst/>
          </a:prstGeom>
        </p:spPr>
      </p:pic>
      <p:sp>
        <p:nvSpPr>
          <p:cNvPr id="21" name="Text Placeholder 30">
            <a:extLst>
              <a:ext uri="{FF2B5EF4-FFF2-40B4-BE49-F238E27FC236}">
                <a16:creationId xmlns:a16="http://schemas.microsoft.com/office/drawing/2014/main" id="{41101CF6-F722-4FB7-AEB6-9EB65D2B262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172400" y="94573"/>
            <a:ext cx="38448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Ikke klassificeret</a:t>
            </a:r>
          </a:p>
        </p:txBody>
      </p:sp>
      <p:sp>
        <p:nvSpPr>
          <p:cNvPr id="22" name="Tekstfelt 21"/>
          <p:cNvSpPr txBox="1"/>
          <p:nvPr userDrawn="1"/>
        </p:nvSpPr>
        <p:spPr>
          <a:xfrm>
            <a:off x="9910041" y="6394829"/>
            <a:ext cx="1059584" cy="1195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125000"/>
              </a:lnSpc>
            </a:pPr>
            <a:r>
              <a:rPr lang="da-DK" sz="700" b="1" dirty="0"/>
              <a:t>Hjemmeværnsskolen</a:t>
            </a:r>
          </a:p>
        </p:txBody>
      </p:sp>
      <p:sp>
        <p:nvSpPr>
          <p:cNvPr id="23" name="Text Placeholder 30">
            <a:extLst>
              <a:ext uri="{FF2B5EF4-FFF2-40B4-BE49-F238E27FC236}">
                <a16:creationId xmlns:a16="http://schemas.microsoft.com/office/drawing/2014/main" id="{41101CF6-F722-4FB7-AEB6-9EB65D2B262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910041" y="6514414"/>
            <a:ext cx="1059584" cy="208587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dato</a:t>
            </a:r>
          </a:p>
        </p:txBody>
      </p:sp>
    </p:spTree>
    <p:extLst>
      <p:ext uri="{BB962C8B-B14F-4D97-AF65-F5344CB8AC3E}">
        <p14:creationId xmlns:p14="http://schemas.microsoft.com/office/powerpoint/2010/main" val="891730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21EFCD-3C0A-4C54-B5CF-BABC64BD0D64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 wrap="none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EA47C5-00F7-4308-9CB9-463B1A6058F9}" type="slidenum">
              <a:rPr kumimoji="0" lang="da-DK" sz="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C0BF6B-6255-482D-A0E8-0B6D45150E21}"/>
              </a:ext>
            </a:extLst>
          </p:cNvPr>
          <p:cNvSpPr/>
          <p:nvPr userDrawn="1"/>
        </p:nvSpPr>
        <p:spPr>
          <a:xfrm>
            <a:off x="11080909" y="6319767"/>
            <a:ext cx="45720" cy="3722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47366B9E-0BEC-43AC-9C93-718046674F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000" y="180346"/>
            <a:ext cx="3395720" cy="536400"/>
          </a:xfrm>
          <a:prstGeom prst="rect">
            <a:avLst/>
          </a:prstGeom>
        </p:spPr>
      </p:pic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41101CF6-F722-4FB7-AEB6-9EB65D2B262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172400" y="94573"/>
            <a:ext cx="38448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Ikke klassificeret</a:t>
            </a:r>
          </a:p>
        </p:txBody>
      </p:sp>
      <p:sp>
        <p:nvSpPr>
          <p:cNvPr id="21" name="Tekstfelt 20"/>
          <p:cNvSpPr txBox="1"/>
          <p:nvPr userDrawn="1"/>
        </p:nvSpPr>
        <p:spPr>
          <a:xfrm>
            <a:off x="9910041" y="6394829"/>
            <a:ext cx="1059584" cy="1195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125000"/>
              </a:lnSpc>
            </a:pPr>
            <a:r>
              <a:rPr lang="da-DK" sz="700" b="1" dirty="0"/>
              <a:t>Hjemmeværnsskolen</a:t>
            </a:r>
          </a:p>
        </p:txBody>
      </p:sp>
      <p:sp>
        <p:nvSpPr>
          <p:cNvPr id="22" name="Text Placeholder 30">
            <a:extLst>
              <a:ext uri="{FF2B5EF4-FFF2-40B4-BE49-F238E27FC236}">
                <a16:creationId xmlns:a16="http://schemas.microsoft.com/office/drawing/2014/main" id="{41101CF6-F722-4FB7-AEB6-9EB65D2B262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910041" y="6514414"/>
            <a:ext cx="1059584" cy="208587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dato</a:t>
            </a:r>
          </a:p>
        </p:txBody>
      </p:sp>
    </p:spTree>
    <p:extLst>
      <p:ext uri="{BB962C8B-B14F-4D97-AF65-F5344CB8AC3E}">
        <p14:creationId xmlns:p14="http://schemas.microsoft.com/office/powerpoint/2010/main" val="257073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tning">
    <p:bg>
      <p:bgPr>
        <a:solidFill>
          <a:srgbClr val="ECEF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LogoEnd">
            <a:extLst>
              <a:ext uri="{FF2B5EF4-FFF2-40B4-BE49-F238E27FC236}">
                <a16:creationId xmlns:a16="http://schemas.microsoft.com/office/drawing/2014/main" id="{D985997B-474E-4272-ADCF-5AB1F4973A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7352" y="4653650"/>
            <a:ext cx="3506037" cy="553826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05DA44-3785-4EAE-993C-B0076631165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1691" y="5324723"/>
            <a:ext cx="2879250" cy="108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5pPr>
          </a:lstStyle>
          <a:p>
            <a:pPr lvl="0"/>
            <a:r>
              <a:rPr lang="da-DK" dirty="0"/>
              <a:t>Hjemmeværnsskolen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848B43CC-FFFF-4D16-835D-995828943F5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01688" y="5437050"/>
            <a:ext cx="2879253" cy="108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5pPr>
          </a:lstStyle>
          <a:p>
            <a:pPr lvl="0"/>
            <a:r>
              <a:rPr lang="da-DK" dirty="0"/>
              <a:t>Vesterhavsvej 302, 6830 Nr. Nebel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957E17C1-CBD1-4B7D-9277-487BDE9D07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01688" y="5751734"/>
            <a:ext cx="2879253" cy="108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06806" algn="l"/>
              </a:tabLst>
              <a:defRPr sz="700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5pPr>
          </a:lstStyle>
          <a:p>
            <a:pPr lvl="0"/>
            <a:r>
              <a:rPr lang="da-DK" dirty="0"/>
              <a:t>7282 0500</a:t>
            </a:r>
          </a:p>
        </p:txBody>
      </p:sp>
      <p:sp>
        <p:nvSpPr>
          <p:cNvPr id="37" name="Text Placeholder 6">
            <a:extLst>
              <a:ext uri="{FF2B5EF4-FFF2-40B4-BE49-F238E27FC236}">
                <a16:creationId xmlns:a16="http://schemas.microsoft.com/office/drawing/2014/main" id="{8FAAB978-64C4-4477-A498-87459FD8C81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01689" y="5862923"/>
            <a:ext cx="2879254" cy="108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406806" algn="l"/>
              </a:tabLst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5pPr>
          </a:lstStyle>
          <a:p>
            <a:pPr lvl="0"/>
            <a:r>
              <a:rPr lang="da-DK" dirty="0"/>
              <a:t>hvs@hjv.dk</a:t>
            </a:r>
          </a:p>
        </p:txBody>
      </p:sp>
      <p:sp>
        <p:nvSpPr>
          <p:cNvPr id="38" name="Text Placeholder 6">
            <a:extLst>
              <a:ext uri="{FF2B5EF4-FFF2-40B4-BE49-F238E27FC236}">
                <a16:creationId xmlns:a16="http://schemas.microsoft.com/office/drawing/2014/main" id="{30A01ABF-3C23-4F0B-9B11-DAB8B070386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1689" y="5970584"/>
            <a:ext cx="2879254" cy="10800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700"/>
            </a:lvl5pPr>
          </a:lstStyle>
          <a:p>
            <a:pPr lvl="0"/>
            <a:r>
              <a:rPr lang="da-DK" dirty="0"/>
              <a:t>www.hjv.dk</a:t>
            </a:r>
          </a:p>
        </p:txBody>
      </p:sp>
      <p:sp>
        <p:nvSpPr>
          <p:cNvPr id="8" name="Date Placeholder 2" hidden="1">
            <a:extLst>
              <a:ext uri="{FF2B5EF4-FFF2-40B4-BE49-F238E27FC236}">
                <a16:creationId xmlns:a16="http://schemas.microsoft.com/office/drawing/2014/main" id="{5FE718F4-5B85-4475-AF59-C5096185F8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DADBF2-AF97-44F7-AB18-97D454ABE463}" type="datetime2">
              <a:rPr kumimoji="0" lang="da-DK" sz="1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 februar 2025</a:t>
            </a:fld>
            <a:endParaRPr kumimoji="0" lang="da-DK" sz="1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9" name="Footer Placeholder 3" hidden="1">
            <a:extLst>
              <a:ext uri="{FF2B5EF4-FFF2-40B4-BE49-F238E27FC236}">
                <a16:creationId xmlns:a16="http://schemas.microsoft.com/office/drawing/2014/main" id="{D970A17F-CDAA-4728-8AEF-3791ED21C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" b="1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0" name="Slide Number Placeholder 4" hidden="1">
            <a:extLst>
              <a:ext uri="{FF2B5EF4-FFF2-40B4-BE49-F238E27FC236}">
                <a16:creationId xmlns:a16="http://schemas.microsoft.com/office/drawing/2014/main" id="{D5A99371-84CF-4C06-9F19-16E976C47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custGeom>
            <a:avLst/>
            <a:gdLst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590539 w 590539"/>
              <a:gd name="connsiteY2" fmla="*/ 147600 h 147600"/>
              <a:gd name="connsiteX3" fmla="*/ 0 w 590539"/>
              <a:gd name="connsiteY3" fmla="*/ 147600 h 147600"/>
              <a:gd name="connsiteX4" fmla="*/ 0 w 590539"/>
              <a:gd name="connsiteY4" fmla="*/ 0 h 147600"/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0 w 590539"/>
              <a:gd name="connsiteY2" fmla="*/ 147600 h 147600"/>
              <a:gd name="connsiteX3" fmla="*/ 0 w 590539"/>
              <a:gd name="connsiteY3" fmla="*/ 0 h 147600"/>
              <a:gd name="connsiteX0" fmla="*/ 0 w 0"/>
              <a:gd name="connsiteY0" fmla="*/ 0 h 147600"/>
              <a:gd name="connsiteX1" fmla="*/ 0 w 0"/>
              <a:gd name="connsiteY1" fmla="*/ 147600 h 147600"/>
              <a:gd name="connsiteX2" fmla="*/ 0 w 0"/>
              <a:gd name="connsiteY2" fmla="*/ 0 h 14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47600">
                <a:moveTo>
                  <a:pt x="0" y="0"/>
                </a:moveTo>
                <a:lnTo>
                  <a:pt x="0" y="14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1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1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41101CF6-F722-4FB7-AEB6-9EB65D2B262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172400" y="94573"/>
            <a:ext cx="38448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Ikke klassificeret</a:t>
            </a:r>
          </a:p>
        </p:txBody>
      </p:sp>
    </p:spTree>
    <p:extLst>
      <p:ext uri="{BB962C8B-B14F-4D97-AF65-F5344CB8AC3E}">
        <p14:creationId xmlns:p14="http://schemas.microsoft.com/office/powerpoint/2010/main" val="3115671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>
            <a:extLst>
              <a:ext uri="{FF2B5EF4-FFF2-40B4-BE49-F238E27FC236}">
                <a16:creationId xmlns:a16="http://schemas.microsoft.com/office/drawing/2014/main" id="{0812D445-A3BB-41A6-8723-FBF3DCA62D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92163" y="1928816"/>
            <a:ext cx="10594975" cy="1933617"/>
          </a:xfrm>
        </p:spPr>
        <p:txBody>
          <a:bodyPr wrap="square" anchor="b">
            <a:noAutofit/>
          </a:bodyPr>
          <a:lstStyle>
            <a:lvl1pPr algn="l">
              <a:defRPr sz="37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35" name="Subtitle 2">
            <a:extLst>
              <a:ext uri="{FF2B5EF4-FFF2-40B4-BE49-F238E27FC236}">
                <a16:creationId xmlns:a16="http://schemas.microsoft.com/office/drawing/2014/main" id="{B1EC6D4C-9588-4B18-B874-742CB11F4CE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7340" y="4001781"/>
            <a:ext cx="6500035" cy="1519743"/>
          </a:xfrm>
        </p:spPr>
        <p:txBody>
          <a:bodyPr wrap="square">
            <a:no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500"/>
            </a:lvl1pPr>
            <a:lvl2pPr marL="0" indent="0" algn="l">
              <a:lnSpc>
                <a:spcPct val="110000"/>
              </a:lnSpc>
              <a:buFont typeface="Arial" panose="020B0604020202020204" pitchFamily="34" charset="0"/>
              <a:buNone/>
              <a:defRPr sz="1500"/>
            </a:lvl2pPr>
            <a:lvl3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3pPr>
            <a:lvl4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4pPr>
            <a:lvl5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5pPr>
            <a:lvl6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6pPr>
            <a:lvl7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7pPr>
            <a:lvl8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8pPr>
            <a:lvl9pPr marL="0" indent="0" algn="l">
              <a:lnSpc>
                <a:spcPct val="110000"/>
              </a:lnSpc>
              <a:buFont typeface="Arial" panose="020B0604020202020204" pitchFamily="34" charset="0"/>
              <a:buChar char="​"/>
              <a:defRPr sz="1500"/>
            </a:lvl9pPr>
          </a:lstStyle>
          <a:p>
            <a:r>
              <a:rPr lang="da-DK" dirty="0"/>
              <a:t>Klik, og tilføj undertitel</a:t>
            </a:r>
          </a:p>
        </p:txBody>
      </p:sp>
      <p:sp>
        <p:nvSpPr>
          <p:cNvPr id="10" name="Date Placeholder 2">
            <a:extLst>
              <a:ext uri="{FF2B5EF4-FFF2-40B4-BE49-F238E27FC236}">
                <a16:creationId xmlns:a16="http://schemas.microsoft.com/office/drawing/2014/main" id="{7A1007AC-71D9-4C3B-BE94-4486EE7499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D6BA7-93C3-470D-B79D-E61545C07AEE}" type="datetime2">
              <a:rPr kumimoji="0" lang="da-DK" sz="1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 februar 2025</a:t>
            </a:fld>
            <a:endParaRPr kumimoji="0" lang="da-DK" sz="1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C001EB5-078B-41F4-921C-9742B9FC6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912000"/>
            <a:ext cx="0" cy="0"/>
          </a:xfrm>
          <a:prstGeom prst="rect">
            <a:avLst/>
          </a:pr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" b="1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2" name="Slide Number Placeholder 4">
            <a:extLst>
              <a:ext uri="{FF2B5EF4-FFF2-40B4-BE49-F238E27FC236}">
                <a16:creationId xmlns:a16="http://schemas.microsoft.com/office/drawing/2014/main" id="{73D9D80D-E108-4E26-A9C4-A691F717C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V="1">
            <a:off x="0" y="6912000"/>
            <a:ext cx="0" cy="0"/>
          </a:xfrm>
          <a:custGeom>
            <a:avLst/>
            <a:gdLst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590539 w 590539"/>
              <a:gd name="connsiteY2" fmla="*/ 147600 h 147600"/>
              <a:gd name="connsiteX3" fmla="*/ 0 w 590539"/>
              <a:gd name="connsiteY3" fmla="*/ 147600 h 147600"/>
              <a:gd name="connsiteX4" fmla="*/ 0 w 590539"/>
              <a:gd name="connsiteY4" fmla="*/ 0 h 147600"/>
              <a:gd name="connsiteX0" fmla="*/ 0 w 590539"/>
              <a:gd name="connsiteY0" fmla="*/ 0 h 147600"/>
              <a:gd name="connsiteX1" fmla="*/ 590539 w 590539"/>
              <a:gd name="connsiteY1" fmla="*/ 0 h 147600"/>
              <a:gd name="connsiteX2" fmla="*/ 0 w 590539"/>
              <a:gd name="connsiteY2" fmla="*/ 147600 h 147600"/>
              <a:gd name="connsiteX3" fmla="*/ 0 w 590539"/>
              <a:gd name="connsiteY3" fmla="*/ 0 h 147600"/>
              <a:gd name="connsiteX0" fmla="*/ 0 w 0"/>
              <a:gd name="connsiteY0" fmla="*/ 0 h 147600"/>
              <a:gd name="connsiteX1" fmla="*/ 0 w 0"/>
              <a:gd name="connsiteY1" fmla="*/ 147600 h 147600"/>
              <a:gd name="connsiteX2" fmla="*/ 0 w 0"/>
              <a:gd name="connsiteY2" fmla="*/ 0 h 14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h="147600">
                <a:moveTo>
                  <a:pt x="0" y="0"/>
                </a:moveTo>
                <a:lnTo>
                  <a:pt x="0" y="1476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1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1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6" name="Bottom box">
            <a:extLst>
              <a:ext uri="{FF2B5EF4-FFF2-40B4-BE49-F238E27FC236}">
                <a16:creationId xmlns:a16="http://schemas.microsoft.com/office/drawing/2014/main" id="{40660ECB-6CD1-4243-B56E-048C5FD7D094}"/>
              </a:ext>
            </a:extLst>
          </p:cNvPr>
          <p:cNvSpPr txBox="1">
            <a:spLocks/>
          </p:cNvSpPr>
          <p:nvPr userDrawn="1"/>
        </p:nvSpPr>
        <p:spPr>
          <a:xfrm>
            <a:off x="801688" y="5960100"/>
            <a:ext cx="10585450" cy="756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l" defTabSz="685811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9458" indent="-171453" algn="l" defTabSz="685811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7463" indent="-171453" algn="l" defTabSz="685811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7463" indent="-171453" algn="l" defTabSz="685811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7463" indent="-171453" algn="l" defTabSz="685811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6000" indent="-342000" algn="l" defTabSz="685811" rtl="0" eaLnBrk="1" latinLnBrk="0" hangingPunct="1">
              <a:lnSpc>
                <a:spcPct val="125000"/>
              </a:lnSpc>
              <a:spcBef>
                <a:spcPts val="600"/>
              </a:spcBef>
              <a:buFont typeface="Verdana" panose="020B0604030504040204" pitchFamily="34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26000" indent="-342000" algn="l" defTabSz="685811" rtl="0" eaLnBrk="1" latinLnBrk="0" hangingPunct="1">
              <a:lnSpc>
                <a:spcPct val="125000"/>
              </a:lnSpc>
              <a:spcBef>
                <a:spcPts val="600"/>
              </a:spcBef>
              <a:buFont typeface="Verdana" panose="020B0604030504040204" pitchFamily="34" charset="0"/>
              <a:buChar char="●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6000" indent="-342000" algn="l" defTabSz="685811" rtl="0" eaLnBrk="1" latinLnBrk="0" hangingPunct="1">
              <a:lnSpc>
                <a:spcPct val="125000"/>
              </a:lnSpc>
              <a:spcBef>
                <a:spcPts val="600"/>
              </a:spcBef>
              <a:buFont typeface="Verdana" panose="020B0604030504040204" pitchFamily="34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26000" indent="-342000" algn="l" defTabSz="685811" rtl="0" eaLnBrk="1" latinLnBrk="0" hangingPunct="1">
              <a:lnSpc>
                <a:spcPct val="125000"/>
              </a:lnSpc>
              <a:spcBef>
                <a:spcPts val="600"/>
              </a:spcBef>
              <a:buFont typeface="Verdana" panose="020B0604030504040204" pitchFamily="34" charset="0"/>
              <a:buChar char="●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11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</a:p>
        </p:txBody>
      </p:sp>
      <p:pic>
        <p:nvPicPr>
          <p:cNvPr id="16" name="LogoFront">
            <a:extLst>
              <a:ext uri="{FF2B5EF4-FFF2-40B4-BE49-F238E27FC236}">
                <a16:creationId xmlns:a16="http://schemas.microsoft.com/office/drawing/2014/main" id="{53BCC7FB-25CB-482C-9B81-CB019BFDB1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7837" y="291243"/>
            <a:ext cx="3615480" cy="571114"/>
          </a:xfrm>
          <a:prstGeom prst="rect">
            <a:avLst/>
          </a:prstGeom>
        </p:spPr>
      </p:pic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41101CF6-F722-4FB7-AEB6-9EB65D2B262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172400" y="94573"/>
            <a:ext cx="38448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Ikke klassificeret</a:t>
            </a:r>
          </a:p>
        </p:txBody>
      </p:sp>
    </p:spTree>
    <p:extLst>
      <p:ext uri="{BB962C8B-B14F-4D97-AF65-F5344CB8AC3E}">
        <p14:creationId xmlns:p14="http://schemas.microsoft.com/office/powerpoint/2010/main" val="2115370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65AB2-4194-4BA1-BD8F-4416AE0289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6930" y="1528347"/>
            <a:ext cx="10590208" cy="1079847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81B1306-C7E7-4FE6-B602-CE04C23A83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96931" y="2975665"/>
            <a:ext cx="10590208" cy="302826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706B07-B326-4E2B-A626-7EA6B89B75BB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11384640" y="6514880"/>
            <a:ext cx="373218" cy="208122"/>
          </a:xfrm>
        </p:spPr>
        <p:txBody>
          <a:bodyPr wrap="none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EA47C5-00F7-4308-9CB9-463B1A6058F9}" type="slidenum">
              <a:rPr kumimoji="0" lang="da-DK" sz="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5F5228-C03A-4B7D-B352-B0D60986D616}"/>
              </a:ext>
            </a:extLst>
          </p:cNvPr>
          <p:cNvSpPr/>
          <p:nvPr userDrawn="1"/>
        </p:nvSpPr>
        <p:spPr>
          <a:xfrm>
            <a:off x="11080909" y="6319767"/>
            <a:ext cx="45720" cy="3722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5" name="Logo">
            <a:extLst>
              <a:ext uri="{FF2B5EF4-FFF2-40B4-BE49-F238E27FC236}">
                <a16:creationId xmlns:a16="http://schemas.microsoft.com/office/drawing/2014/main" id="{104C17DD-5B54-46CA-8B75-D04529998A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000" y="180346"/>
            <a:ext cx="3395720" cy="536400"/>
          </a:xfrm>
          <a:prstGeom prst="rect">
            <a:avLst/>
          </a:prstGeom>
        </p:spPr>
      </p:pic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41101CF6-F722-4FB7-AEB6-9EB65D2B262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172400" y="94573"/>
            <a:ext cx="38448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Ikke klassificeret</a:t>
            </a:r>
          </a:p>
        </p:txBody>
      </p:sp>
      <p:sp>
        <p:nvSpPr>
          <p:cNvPr id="4" name="Tekstfelt 3"/>
          <p:cNvSpPr txBox="1"/>
          <p:nvPr userDrawn="1"/>
        </p:nvSpPr>
        <p:spPr>
          <a:xfrm>
            <a:off x="9910041" y="6394829"/>
            <a:ext cx="1059584" cy="1195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125000"/>
              </a:lnSpc>
            </a:pPr>
            <a:r>
              <a:rPr lang="da-DK" sz="700" b="1" dirty="0"/>
              <a:t>Hjemmeværnsskolen</a:t>
            </a:r>
          </a:p>
        </p:txBody>
      </p:sp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41101CF6-F722-4FB7-AEB6-9EB65D2B262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910041" y="6514414"/>
            <a:ext cx="1059584" cy="208587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dato</a:t>
            </a:r>
          </a:p>
        </p:txBody>
      </p:sp>
    </p:spTree>
    <p:extLst>
      <p:ext uri="{BB962C8B-B14F-4D97-AF65-F5344CB8AC3E}">
        <p14:creationId xmlns:p14="http://schemas.microsoft.com/office/powerpoint/2010/main" val="3920791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DFD13AEA-AC92-460F-AA1C-72BBDE0C595F}"/>
              </a:ext>
            </a:extLst>
          </p:cNvPr>
          <p:cNvSpPr/>
          <p:nvPr userDrawn="1"/>
        </p:nvSpPr>
        <p:spPr>
          <a:xfrm>
            <a:off x="0" y="1678677"/>
            <a:ext cx="12190025" cy="4325251"/>
          </a:xfrm>
          <a:prstGeom prst="rect">
            <a:avLst/>
          </a:prstGeom>
          <a:solidFill>
            <a:srgbClr val="EC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183A79-03C4-45B2-9705-CA90472E78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399" y="1152000"/>
            <a:ext cx="10591200" cy="505413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770099-9DEB-415E-9316-340F3A356AF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8400" y="1925481"/>
            <a:ext cx="758314" cy="21823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 b="1" cap="all" baseline="0"/>
            </a:lvl1pPr>
            <a:lvl2pPr marL="288005" indent="0">
              <a:buNone/>
              <a:defRPr sz="900" b="1" cap="all" baseline="0"/>
            </a:lvl2pPr>
            <a:lvl3pPr marL="576010" indent="0">
              <a:buNone/>
              <a:defRPr sz="900" b="1" cap="all" baseline="0"/>
            </a:lvl3pPr>
            <a:lvl4pPr marL="576010" indent="0">
              <a:buNone/>
              <a:defRPr sz="900" b="1" cap="all" baseline="0"/>
            </a:lvl4pPr>
            <a:lvl5pPr marL="576010" indent="0">
              <a:buNone/>
              <a:defRPr sz="900" b="1" cap="all" baseline="0"/>
            </a:lvl5pPr>
          </a:lstStyle>
          <a:p>
            <a:pPr lvl="0"/>
            <a:r>
              <a:rPr lang="da-DK" dirty="0"/>
              <a:t>Figur 0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8E181FA-9D5B-4F74-9D20-48918B37104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8909" y="1925482"/>
            <a:ext cx="1629591" cy="218236"/>
          </a:xfrm>
        </p:spPr>
        <p:txBody>
          <a:bodyPr/>
          <a:lstStyle>
            <a:lvl1pPr marL="90001" indent="-9000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5000"/>
              <a:buFont typeface="Verdana" panose="020B0604030504040204" pitchFamily="34" charset="0"/>
              <a:buChar char="/"/>
              <a:defRPr sz="900"/>
            </a:lvl1pPr>
            <a:lvl2pPr marL="162003" indent="-9000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5000"/>
              <a:buFont typeface="Verdana" panose="020B0604030504040204" pitchFamily="34" charset="0"/>
              <a:buChar char="/"/>
              <a:defRPr sz="900"/>
            </a:lvl2pPr>
            <a:lvl3pPr marL="162003" indent="-9000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5000"/>
              <a:buFont typeface="Verdana" panose="020B0604030504040204" pitchFamily="34" charset="0"/>
              <a:buChar char="/"/>
              <a:defRPr sz="900"/>
            </a:lvl3pPr>
            <a:lvl4pPr marL="162003" indent="-9000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5000"/>
              <a:buFont typeface="Verdana" panose="020B0604030504040204" pitchFamily="34" charset="0"/>
              <a:buChar char="/"/>
              <a:defRPr sz="900"/>
            </a:lvl4pPr>
            <a:lvl5pPr marL="162003" indent="-90001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05000"/>
              <a:buFont typeface="Verdana" panose="020B0604030504040204" pitchFamily="34" charset="0"/>
              <a:buChar char="/"/>
              <a:defRPr sz="900"/>
            </a:lvl5pPr>
          </a:lstStyle>
          <a:p>
            <a:pPr lvl="0"/>
            <a:r>
              <a:rPr lang="da-DK" dirty="0"/>
              <a:t>Klik for at tilføje tekst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5F7513E-5E93-4781-9BCB-D518A3271C3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373137" y="1925482"/>
            <a:ext cx="5419725" cy="406777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Indsæt graf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1F2006-0D17-49BD-A27E-FDBD308DE795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 wrap="none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EA47C5-00F7-4308-9CB9-463B1A6058F9}" type="slidenum">
              <a:rPr kumimoji="0" lang="da-DK" sz="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F2C331-5D85-4EB5-9BF1-6A8757ABA3F4}"/>
              </a:ext>
            </a:extLst>
          </p:cNvPr>
          <p:cNvSpPr/>
          <p:nvPr userDrawn="1"/>
        </p:nvSpPr>
        <p:spPr>
          <a:xfrm>
            <a:off x="11080909" y="6319767"/>
            <a:ext cx="45720" cy="3722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8" name="Logo">
            <a:extLst>
              <a:ext uri="{FF2B5EF4-FFF2-40B4-BE49-F238E27FC236}">
                <a16:creationId xmlns:a16="http://schemas.microsoft.com/office/drawing/2014/main" id="{F5106707-F77A-42DB-BAB8-C4093CB103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000" y="180346"/>
            <a:ext cx="3395720" cy="536400"/>
          </a:xfrm>
          <a:prstGeom prst="rect">
            <a:avLst/>
          </a:prstGeom>
        </p:spPr>
      </p:pic>
      <p:sp>
        <p:nvSpPr>
          <p:cNvPr id="22" name="Text Placeholder 30">
            <a:extLst>
              <a:ext uri="{FF2B5EF4-FFF2-40B4-BE49-F238E27FC236}">
                <a16:creationId xmlns:a16="http://schemas.microsoft.com/office/drawing/2014/main" id="{41101CF6-F722-4FB7-AEB6-9EB65D2B262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172400" y="94573"/>
            <a:ext cx="38448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Ikke klassificeret</a:t>
            </a:r>
          </a:p>
        </p:txBody>
      </p:sp>
      <p:sp>
        <p:nvSpPr>
          <p:cNvPr id="24" name="Tekstfelt 23"/>
          <p:cNvSpPr txBox="1"/>
          <p:nvPr userDrawn="1"/>
        </p:nvSpPr>
        <p:spPr>
          <a:xfrm>
            <a:off x="9910041" y="6394829"/>
            <a:ext cx="1059584" cy="1195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125000"/>
              </a:lnSpc>
            </a:pPr>
            <a:r>
              <a:rPr lang="da-DK" sz="700" b="1" dirty="0"/>
              <a:t>Hjemmeværnsskolen</a:t>
            </a:r>
          </a:p>
        </p:txBody>
      </p:sp>
      <p:sp>
        <p:nvSpPr>
          <p:cNvPr id="25" name="Text Placeholder 30">
            <a:extLst>
              <a:ext uri="{FF2B5EF4-FFF2-40B4-BE49-F238E27FC236}">
                <a16:creationId xmlns:a16="http://schemas.microsoft.com/office/drawing/2014/main" id="{41101CF6-F722-4FB7-AEB6-9EB65D2B262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910041" y="6514414"/>
            <a:ext cx="1059584" cy="208587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dato</a:t>
            </a:r>
          </a:p>
        </p:txBody>
      </p:sp>
    </p:spTree>
    <p:extLst>
      <p:ext uri="{BB962C8B-B14F-4D97-AF65-F5344CB8AC3E}">
        <p14:creationId xmlns:p14="http://schemas.microsoft.com/office/powerpoint/2010/main" val="1597507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">
            <a:extLst>
              <a:ext uri="{FF2B5EF4-FFF2-40B4-BE49-F238E27FC236}">
                <a16:creationId xmlns:a16="http://schemas.microsoft.com/office/drawing/2014/main" id="{DFD13AEA-AC92-460F-AA1C-72BBDE0C595F}"/>
              </a:ext>
            </a:extLst>
          </p:cNvPr>
          <p:cNvSpPr/>
          <p:nvPr userDrawn="1"/>
        </p:nvSpPr>
        <p:spPr>
          <a:xfrm>
            <a:off x="0" y="1678677"/>
            <a:ext cx="12190025" cy="4325251"/>
          </a:xfrm>
          <a:prstGeom prst="rect">
            <a:avLst/>
          </a:prstGeom>
          <a:solidFill>
            <a:srgbClr val="ECE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56EB49D-0741-410B-B7DA-85B5CBF6F9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8400" y="1152000"/>
            <a:ext cx="10591200" cy="505413"/>
          </a:xfrm>
        </p:spPr>
        <p:txBody>
          <a:bodyPr/>
          <a:lstStyle>
            <a:lvl1pPr>
              <a:defRPr sz="2000"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15F7513E-5E93-4781-9BCB-D518A3271C33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88399" y="2330449"/>
            <a:ext cx="10591200" cy="312421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Indsæt tabel</a:t>
            </a:r>
          </a:p>
          <a:p>
            <a:pPr lvl="1"/>
            <a:r>
              <a:rPr lang="da-DK" dirty="0"/>
              <a:t>Second </a:t>
            </a:r>
            <a:r>
              <a:rPr lang="da-DK" dirty="0" err="1"/>
              <a:t>level</a:t>
            </a:r>
            <a:endParaRPr lang="da-DK" dirty="0"/>
          </a:p>
          <a:p>
            <a:pPr lvl="2"/>
            <a:r>
              <a:rPr lang="da-DK" dirty="0"/>
              <a:t>Third </a:t>
            </a:r>
            <a:r>
              <a:rPr lang="da-DK" dirty="0" err="1"/>
              <a:t>level</a:t>
            </a:r>
            <a:endParaRPr lang="da-DK" dirty="0"/>
          </a:p>
          <a:p>
            <a:pPr lvl="3"/>
            <a:r>
              <a:rPr lang="da-DK" dirty="0" err="1"/>
              <a:t>Fourth</a:t>
            </a:r>
            <a:r>
              <a:rPr lang="da-DK" dirty="0"/>
              <a:t> </a:t>
            </a:r>
            <a:r>
              <a:rPr lang="da-DK" dirty="0" err="1"/>
              <a:t>level</a:t>
            </a:r>
            <a:endParaRPr lang="da-DK" dirty="0"/>
          </a:p>
          <a:p>
            <a:pPr lvl="4"/>
            <a:r>
              <a:rPr lang="da-DK" dirty="0"/>
              <a:t>Fifth </a:t>
            </a:r>
            <a:r>
              <a:rPr lang="da-DK" dirty="0" err="1"/>
              <a:t>level</a:t>
            </a:r>
            <a:endParaRPr lang="da-DK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521F739-A77E-4BF5-B1BC-AA8DA3B6A3D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88400" y="5454664"/>
            <a:ext cx="10591200" cy="542134"/>
          </a:xfrm>
        </p:spPr>
        <p:txBody>
          <a:bodyPr anchor="b" anchorCtr="0"/>
          <a:lstStyle>
            <a:lvl1pPr marL="108002" indent="-108002">
              <a:lnSpc>
                <a:spcPct val="114000"/>
              </a:lnSpc>
              <a:spcBef>
                <a:spcPts val="0"/>
              </a:spcBef>
              <a:buFont typeface="Verdana" panose="020B0604030504040204" pitchFamily="34" charset="0"/>
              <a:buChar char="*"/>
              <a:defRPr sz="900"/>
            </a:lvl1pPr>
            <a:lvl2pPr marL="108002" indent="-108002">
              <a:lnSpc>
                <a:spcPct val="114000"/>
              </a:lnSpc>
              <a:spcBef>
                <a:spcPts val="0"/>
              </a:spcBef>
              <a:buFont typeface="Verdana" panose="020B0604030504040204" pitchFamily="34" charset="0"/>
              <a:buChar char="*"/>
              <a:defRPr sz="900"/>
            </a:lvl2pPr>
            <a:lvl3pPr marL="108002" indent="-108002">
              <a:lnSpc>
                <a:spcPct val="114000"/>
              </a:lnSpc>
              <a:spcBef>
                <a:spcPts val="0"/>
              </a:spcBef>
              <a:buFont typeface="Verdana" panose="020B0604030504040204" pitchFamily="34" charset="0"/>
              <a:buChar char="*"/>
              <a:defRPr sz="900"/>
            </a:lvl3pPr>
            <a:lvl4pPr marL="108002" indent="-108002">
              <a:lnSpc>
                <a:spcPct val="114000"/>
              </a:lnSpc>
              <a:spcBef>
                <a:spcPts val="0"/>
              </a:spcBef>
              <a:buFont typeface="Verdana" panose="020B0604030504040204" pitchFamily="34" charset="0"/>
              <a:buChar char="*"/>
              <a:defRPr sz="900"/>
            </a:lvl4pPr>
            <a:lvl5pPr marL="108002" indent="-108002">
              <a:lnSpc>
                <a:spcPct val="114000"/>
              </a:lnSpc>
              <a:spcBef>
                <a:spcPts val="0"/>
              </a:spcBef>
              <a:buFont typeface="Verdana" panose="020B0604030504040204" pitchFamily="34" charset="0"/>
              <a:buChar char="*"/>
              <a:defRPr sz="900"/>
            </a:lvl5pPr>
          </a:lstStyle>
          <a:p>
            <a:pPr lvl="0"/>
            <a:r>
              <a:rPr lang="da-DK" dirty="0"/>
              <a:t>Klik for at tilføje notes tekst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F9784-6EE7-47CA-89C5-F5304A61BEF1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 wrap="none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EA47C5-00F7-4308-9CB9-463B1A6058F9}" type="slidenum">
              <a:rPr kumimoji="0" lang="da-DK" sz="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16F26B9-3D9E-4A9C-96CF-1FF47F1C34C8}"/>
              </a:ext>
            </a:extLst>
          </p:cNvPr>
          <p:cNvSpPr/>
          <p:nvPr userDrawn="1"/>
        </p:nvSpPr>
        <p:spPr>
          <a:xfrm>
            <a:off x="11080909" y="6319767"/>
            <a:ext cx="45720" cy="3722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7" name="Logo">
            <a:extLst>
              <a:ext uri="{FF2B5EF4-FFF2-40B4-BE49-F238E27FC236}">
                <a16:creationId xmlns:a16="http://schemas.microsoft.com/office/drawing/2014/main" id="{48B921ED-660A-4CC1-8DB4-E43B057DA7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000" y="180346"/>
            <a:ext cx="3395720" cy="536400"/>
          </a:xfrm>
          <a:prstGeom prst="rect">
            <a:avLst/>
          </a:prstGeom>
        </p:spPr>
      </p:pic>
      <p:sp>
        <p:nvSpPr>
          <p:cNvPr id="20" name="Text Placeholder 30">
            <a:extLst>
              <a:ext uri="{FF2B5EF4-FFF2-40B4-BE49-F238E27FC236}">
                <a16:creationId xmlns:a16="http://schemas.microsoft.com/office/drawing/2014/main" id="{41101CF6-F722-4FB7-AEB6-9EB65D2B262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172400" y="94573"/>
            <a:ext cx="38448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Ikke klassificeret</a:t>
            </a:r>
          </a:p>
        </p:txBody>
      </p:sp>
      <p:sp>
        <p:nvSpPr>
          <p:cNvPr id="26" name="Tekstfelt 25"/>
          <p:cNvSpPr txBox="1"/>
          <p:nvPr userDrawn="1"/>
        </p:nvSpPr>
        <p:spPr>
          <a:xfrm>
            <a:off x="9910041" y="6394829"/>
            <a:ext cx="1059584" cy="1195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125000"/>
              </a:lnSpc>
            </a:pPr>
            <a:r>
              <a:rPr lang="da-DK" sz="700" b="1" dirty="0"/>
              <a:t>Hjemmeværnsskolen</a:t>
            </a:r>
          </a:p>
        </p:txBody>
      </p:sp>
      <p:sp>
        <p:nvSpPr>
          <p:cNvPr id="27" name="Text Placeholder 30">
            <a:extLst>
              <a:ext uri="{FF2B5EF4-FFF2-40B4-BE49-F238E27FC236}">
                <a16:creationId xmlns:a16="http://schemas.microsoft.com/office/drawing/2014/main" id="{41101CF6-F722-4FB7-AEB6-9EB65D2B262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910041" y="6514414"/>
            <a:ext cx="1059584" cy="208587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dato</a:t>
            </a:r>
          </a:p>
        </p:txBody>
      </p:sp>
    </p:spTree>
    <p:extLst>
      <p:ext uri="{BB962C8B-B14F-4D97-AF65-F5344CB8AC3E}">
        <p14:creationId xmlns:p14="http://schemas.microsoft.com/office/powerpoint/2010/main" val="4057059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D89A1-ABF8-4557-94DC-A6B106A875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8400" y="1150630"/>
            <a:ext cx="5033961" cy="720000"/>
          </a:xfrm>
        </p:spPr>
        <p:txBody>
          <a:bodyPr>
            <a:normAutofit/>
          </a:bodyPr>
          <a:lstStyle>
            <a:lvl1pPr>
              <a:lnSpc>
                <a:spcPct val="102000"/>
              </a:lnSpc>
              <a:defRPr sz="2000"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CA804E-2E48-45A4-9E3E-963B42D046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8400" y="2075382"/>
            <a:ext cx="5032800" cy="392854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C702A8-2053-4218-BA9A-C778DE2768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86875" y="1150634"/>
            <a:ext cx="5292725" cy="4853292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FECEA09-3452-4881-A765-438D791BDE55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 wrap="none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EA47C5-00F7-4308-9CB9-463B1A6058F9}" type="slidenum">
              <a:rPr kumimoji="0" lang="da-DK" sz="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2DEE41-8102-467F-BBCB-6B39934E1968}"/>
              </a:ext>
            </a:extLst>
          </p:cNvPr>
          <p:cNvSpPr/>
          <p:nvPr userDrawn="1"/>
        </p:nvSpPr>
        <p:spPr>
          <a:xfrm>
            <a:off x="11080909" y="6319767"/>
            <a:ext cx="45720" cy="3722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6" name="Logo">
            <a:extLst>
              <a:ext uri="{FF2B5EF4-FFF2-40B4-BE49-F238E27FC236}">
                <a16:creationId xmlns:a16="http://schemas.microsoft.com/office/drawing/2014/main" id="{95F73EFD-79EA-4BCF-811F-77673B5B97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000" y="180346"/>
            <a:ext cx="3395720" cy="536400"/>
          </a:xfrm>
          <a:prstGeom prst="rect">
            <a:avLst/>
          </a:prstGeom>
        </p:spPr>
      </p:pic>
      <p:sp>
        <p:nvSpPr>
          <p:cNvPr id="23" name="Text Placeholder 30">
            <a:extLst>
              <a:ext uri="{FF2B5EF4-FFF2-40B4-BE49-F238E27FC236}">
                <a16:creationId xmlns:a16="http://schemas.microsoft.com/office/drawing/2014/main" id="{41101CF6-F722-4FB7-AEB6-9EB65D2B262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172400" y="94573"/>
            <a:ext cx="38448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Ikke klassificeret</a:t>
            </a:r>
          </a:p>
        </p:txBody>
      </p:sp>
      <p:sp>
        <p:nvSpPr>
          <p:cNvPr id="24" name="Tekstfelt 23"/>
          <p:cNvSpPr txBox="1"/>
          <p:nvPr userDrawn="1"/>
        </p:nvSpPr>
        <p:spPr>
          <a:xfrm>
            <a:off x="9910041" y="6394829"/>
            <a:ext cx="1059584" cy="1195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125000"/>
              </a:lnSpc>
            </a:pPr>
            <a:r>
              <a:rPr lang="da-DK" sz="700" b="1" dirty="0"/>
              <a:t>Hjemmeværnsskolen</a:t>
            </a:r>
          </a:p>
        </p:txBody>
      </p:sp>
      <p:sp>
        <p:nvSpPr>
          <p:cNvPr id="25" name="Text Placeholder 30">
            <a:extLst>
              <a:ext uri="{FF2B5EF4-FFF2-40B4-BE49-F238E27FC236}">
                <a16:creationId xmlns:a16="http://schemas.microsoft.com/office/drawing/2014/main" id="{41101CF6-F722-4FB7-AEB6-9EB65D2B262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910041" y="6514414"/>
            <a:ext cx="1059584" cy="208587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dato</a:t>
            </a:r>
          </a:p>
        </p:txBody>
      </p:sp>
    </p:spTree>
    <p:extLst>
      <p:ext uri="{BB962C8B-B14F-4D97-AF65-F5344CB8AC3E}">
        <p14:creationId xmlns:p14="http://schemas.microsoft.com/office/powerpoint/2010/main" val="4290488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39">
          <p15:clr>
            <a:srgbClr val="000000"/>
          </p15:clr>
        </p15:guide>
        <p15:guide id="2" pos="3676">
          <p15:clr>
            <a:srgbClr val="00000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to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D89A1-ABF8-4557-94DC-A6B106A875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8400" y="1150630"/>
            <a:ext cx="5032375" cy="720000"/>
          </a:xfrm>
        </p:spPr>
        <p:txBody>
          <a:bodyPr>
            <a:normAutofit/>
          </a:bodyPr>
          <a:lstStyle>
            <a:lvl1pPr>
              <a:lnSpc>
                <a:spcPct val="102000"/>
              </a:lnSpc>
              <a:defRPr sz="2000"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CA804E-2E48-45A4-9E3E-963B42D046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8400" y="2075382"/>
            <a:ext cx="5032443" cy="392854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C702A8-2053-4218-BA9A-C778DE2768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87600" y="1150631"/>
            <a:ext cx="5292724" cy="2326864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2A9C204-9722-45E2-87DD-0F66D939BA8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87600" y="3679200"/>
            <a:ext cx="5292722" cy="2326864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31977CB-D006-42F6-91D8-78885D0FB504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 wrap="none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EA47C5-00F7-4308-9CB9-463B1A6058F9}" type="slidenum">
              <a:rPr kumimoji="0" lang="da-DK" sz="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85621B1-8437-49D1-B87C-5313FC51808C}"/>
              </a:ext>
            </a:extLst>
          </p:cNvPr>
          <p:cNvSpPr/>
          <p:nvPr userDrawn="1"/>
        </p:nvSpPr>
        <p:spPr>
          <a:xfrm>
            <a:off x="11080909" y="6319767"/>
            <a:ext cx="45720" cy="3722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7" name="Logo">
            <a:extLst>
              <a:ext uri="{FF2B5EF4-FFF2-40B4-BE49-F238E27FC236}">
                <a16:creationId xmlns:a16="http://schemas.microsoft.com/office/drawing/2014/main" id="{2213FFB5-2E1A-4551-A30A-BAB11697B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000" y="180346"/>
            <a:ext cx="3395720" cy="536400"/>
          </a:xfrm>
          <a:prstGeom prst="rect">
            <a:avLst/>
          </a:prstGeom>
        </p:spPr>
      </p:pic>
      <p:sp>
        <p:nvSpPr>
          <p:cNvPr id="24" name="Text Placeholder 30">
            <a:extLst>
              <a:ext uri="{FF2B5EF4-FFF2-40B4-BE49-F238E27FC236}">
                <a16:creationId xmlns:a16="http://schemas.microsoft.com/office/drawing/2014/main" id="{41101CF6-F722-4FB7-AEB6-9EB65D2B262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172400" y="94573"/>
            <a:ext cx="38448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Ikke klassificeret</a:t>
            </a:r>
          </a:p>
        </p:txBody>
      </p:sp>
      <p:sp>
        <p:nvSpPr>
          <p:cNvPr id="25" name="Tekstfelt 24"/>
          <p:cNvSpPr txBox="1"/>
          <p:nvPr userDrawn="1"/>
        </p:nvSpPr>
        <p:spPr>
          <a:xfrm>
            <a:off x="9910041" y="6394829"/>
            <a:ext cx="1059584" cy="1195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125000"/>
              </a:lnSpc>
            </a:pPr>
            <a:r>
              <a:rPr lang="da-DK" sz="700" b="1" dirty="0"/>
              <a:t>Hjemmeværnsskolen</a:t>
            </a:r>
          </a:p>
        </p:txBody>
      </p:sp>
      <p:sp>
        <p:nvSpPr>
          <p:cNvPr id="26" name="Text Placeholder 30">
            <a:extLst>
              <a:ext uri="{FF2B5EF4-FFF2-40B4-BE49-F238E27FC236}">
                <a16:creationId xmlns:a16="http://schemas.microsoft.com/office/drawing/2014/main" id="{41101CF6-F722-4FB7-AEB6-9EB65D2B262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910041" y="6514414"/>
            <a:ext cx="1059584" cy="208587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dato</a:t>
            </a:r>
          </a:p>
        </p:txBody>
      </p:sp>
    </p:spTree>
    <p:extLst>
      <p:ext uri="{BB962C8B-B14F-4D97-AF65-F5344CB8AC3E}">
        <p14:creationId xmlns:p14="http://schemas.microsoft.com/office/powerpoint/2010/main" val="21765504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39">
          <p15:clr>
            <a:srgbClr val="000000"/>
          </p15:clr>
        </p15:guide>
        <p15:guide id="3" pos="3675">
          <p15:clr>
            <a:srgbClr val="00000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og fire bille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1">
            <a:extLst>
              <a:ext uri="{FF2B5EF4-FFF2-40B4-BE49-F238E27FC236}">
                <a16:creationId xmlns:a16="http://schemas.microsoft.com/office/drawing/2014/main" id="{CA59328A-F667-416F-8258-ED5A667E7C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8400" y="1150630"/>
            <a:ext cx="5032375" cy="720000"/>
          </a:xfrm>
        </p:spPr>
        <p:txBody>
          <a:bodyPr>
            <a:normAutofit/>
          </a:bodyPr>
          <a:lstStyle>
            <a:lvl1pPr>
              <a:lnSpc>
                <a:spcPct val="102000"/>
              </a:lnSpc>
              <a:defRPr sz="2000"/>
            </a:lvl1pPr>
          </a:lstStyle>
          <a:p>
            <a:r>
              <a:rPr lang="da-DK" dirty="0"/>
              <a:t>Klik her for at tilføje en titel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CA804E-2E48-45A4-9E3E-963B42D046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8400" y="2077200"/>
            <a:ext cx="5031911" cy="13579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DC702A8-2053-4218-BA9A-C778DE2768E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87600" y="1150633"/>
            <a:ext cx="5292724" cy="2326861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2A9C204-9722-45E2-87DD-0F66D939BA8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87600" y="3679200"/>
            <a:ext cx="5292724" cy="2325600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375E19A-5489-4BE4-B873-A87F03CC04C4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88400" y="3679200"/>
            <a:ext cx="2283289" cy="2325600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D060AB5-D980-4E07-83FD-76BF3F4E16DC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538800" y="3679200"/>
            <a:ext cx="2283289" cy="2325600"/>
          </a:xfrm>
        </p:spPr>
        <p:txBody>
          <a:bodyPr tIns="72000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2CA26D4-18B6-48DB-91E0-4DE787564F23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 wrap="none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EA47C5-00F7-4308-9CB9-463B1A6058F9}" type="slidenum">
              <a:rPr kumimoji="0" lang="da-DK" sz="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4F45923-84F7-47B6-A5F0-BA54DC3A1C61}"/>
              </a:ext>
            </a:extLst>
          </p:cNvPr>
          <p:cNvSpPr/>
          <p:nvPr userDrawn="1"/>
        </p:nvSpPr>
        <p:spPr>
          <a:xfrm>
            <a:off x="11080909" y="6319767"/>
            <a:ext cx="45720" cy="3722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9" name="Logo">
            <a:extLst>
              <a:ext uri="{FF2B5EF4-FFF2-40B4-BE49-F238E27FC236}">
                <a16:creationId xmlns:a16="http://schemas.microsoft.com/office/drawing/2014/main" id="{D251E1B9-C969-4AF4-8721-9B40DEE1CF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000" y="180346"/>
            <a:ext cx="3395720" cy="536400"/>
          </a:xfrm>
          <a:prstGeom prst="rect">
            <a:avLst/>
          </a:prstGeom>
        </p:spPr>
      </p:pic>
      <p:sp>
        <p:nvSpPr>
          <p:cNvPr id="26" name="Text Placeholder 30">
            <a:extLst>
              <a:ext uri="{FF2B5EF4-FFF2-40B4-BE49-F238E27FC236}">
                <a16:creationId xmlns:a16="http://schemas.microsoft.com/office/drawing/2014/main" id="{41101CF6-F722-4FB7-AEB6-9EB65D2B262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172400" y="94573"/>
            <a:ext cx="38448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Ikke klassificeret</a:t>
            </a:r>
          </a:p>
        </p:txBody>
      </p:sp>
      <p:sp>
        <p:nvSpPr>
          <p:cNvPr id="27" name="Tekstfelt 26"/>
          <p:cNvSpPr txBox="1"/>
          <p:nvPr userDrawn="1"/>
        </p:nvSpPr>
        <p:spPr>
          <a:xfrm>
            <a:off x="9910041" y="6394829"/>
            <a:ext cx="1059584" cy="1195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125000"/>
              </a:lnSpc>
            </a:pPr>
            <a:r>
              <a:rPr lang="da-DK" sz="700" b="1" dirty="0"/>
              <a:t>Hjemmeværnsskolen</a:t>
            </a:r>
          </a:p>
        </p:txBody>
      </p:sp>
      <p:sp>
        <p:nvSpPr>
          <p:cNvPr id="28" name="Text Placeholder 30">
            <a:extLst>
              <a:ext uri="{FF2B5EF4-FFF2-40B4-BE49-F238E27FC236}">
                <a16:creationId xmlns:a16="http://schemas.microsoft.com/office/drawing/2014/main" id="{41101CF6-F722-4FB7-AEB6-9EB65D2B262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910041" y="6514414"/>
            <a:ext cx="1059584" cy="208587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dato</a:t>
            </a:r>
          </a:p>
        </p:txBody>
      </p:sp>
    </p:spTree>
    <p:extLst>
      <p:ext uri="{BB962C8B-B14F-4D97-AF65-F5344CB8AC3E}">
        <p14:creationId xmlns:p14="http://schemas.microsoft.com/office/powerpoint/2010/main" val="6067760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39">
          <p15:clr>
            <a:srgbClr val="000000"/>
          </p15:clr>
        </p15:guide>
        <p15:guide id="2" pos="3675">
          <p15:clr>
            <a:srgbClr val="000000"/>
          </p15:clr>
        </p15:guide>
        <p15:guide id="3" pos="2073">
          <p15:clr>
            <a:srgbClr val="000000"/>
          </p15:clr>
        </p15:guide>
        <p15:guide id="4" pos="2237">
          <p15:clr>
            <a:srgbClr val="00000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lede og tekst 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/>
          <p:cNvSpPr>
            <a:spLocks noGrp="1"/>
          </p:cNvSpPr>
          <p:nvPr>
            <p:ph type="pic" sz="quarter" idx="24" hasCustomPrompt="1"/>
          </p:nvPr>
        </p:nvSpPr>
        <p:spPr>
          <a:xfrm>
            <a:off x="788400" y="786305"/>
            <a:ext cx="10591200" cy="4928695"/>
          </a:xfrm>
        </p:spPr>
        <p:txBody>
          <a:bodyPr tIns="720000" rIns="0" anchor="ctr" anchorCtr="0"/>
          <a:lstStyle>
            <a:lvl1pPr marL="0" indent="0" algn="ctr">
              <a:buNone/>
              <a:defRPr/>
            </a:lvl1pPr>
          </a:lstStyle>
          <a:p>
            <a:r>
              <a:rPr lang="da-DK" dirty="0"/>
              <a:t>Klik på ikonet for at tilføje et billede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02A36351-E6B9-4A17-B973-27131ABDF42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71575" y="3666198"/>
            <a:ext cx="2524125" cy="2305591"/>
          </a:xfrm>
          <a:solidFill>
            <a:schemeClr val="accent2"/>
          </a:solidFill>
        </p:spPr>
        <p:txBody>
          <a:bodyPr wrap="square" lIns="288000" tIns="180000" rIns="288000" bIns="144000" anchor="b" anchorCtr="0">
            <a:spAutoFit/>
          </a:bodyPr>
          <a:lstStyle>
            <a:lvl1pPr marL="0" indent="0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Char char="​"/>
              <a:defRPr sz="1400" b="1">
                <a:solidFill>
                  <a:schemeClr val="bg1"/>
                </a:solidFill>
              </a:defRPr>
            </a:lvl1pPr>
            <a:lvl2pPr marL="0" indent="0">
              <a:spcBef>
                <a:spcPts val="1500"/>
              </a:spcBef>
              <a:buFont typeface="Arial" panose="020B0604020202020204" pitchFamily="34" charset="0"/>
              <a:buChar char="​"/>
              <a:defRPr sz="1000">
                <a:solidFill>
                  <a:schemeClr val="bg1"/>
                </a:solidFill>
              </a:defRPr>
            </a:lvl2pPr>
            <a:lvl3pPr marL="180003" indent="-180003">
              <a:spcBef>
                <a:spcPts val="1500"/>
              </a:spcBef>
              <a:defRPr sz="1000">
                <a:solidFill>
                  <a:schemeClr val="bg1"/>
                </a:solidFill>
              </a:defRPr>
            </a:lvl3pPr>
            <a:lvl4pPr marL="360006" indent="-180003">
              <a:spcBef>
                <a:spcPts val="1500"/>
              </a:spcBef>
              <a:defRPr sz="1000">
                <a:solidFill>
                  <a:schemeClr val="bg1"/>
                </a:solidFill>
              </a:defRPr>
            </a:lvl4pPr>
            <a:lvl5pPr marL="540009" indent="-180003">
              <a:spcBef>
                <a:spcPts val="1500"/>
              </a:spcBef>
              <a:defRPr sz="1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her for at tilføje tekst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D1BFF15-ADC4-41B6-BCA6-8F4D1A1898E3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 wrap="none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EA47C5-00F7-4308-9CB9-463B1A6058F9}" type="slidenum">
              <a:rPr kumimoji="0" lang="da-DK" sz="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055934-29DC-4AD2-A343-CEC203C912E0}"/>
              </a:ext>
            </a:extLst>
          </p:cNvPr>
          <p:cNvSpPr/>
          <p:nvPr userDrawn="1"/>
        </p:nvSpPr>
        <p:spPr>
          <a:xfrm>
            <a:off x="11080909" y="6319767"/>
            <a:ext cx="45720" cy="3722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6" name="Logo">
            <a:extLst>
              <a:ext uri="{FF2B5EF4-FFF2-40B4-BE49-F238E27FC236}">
                <a16:creationId xmlns:a16="http://schemas.microsoft.com/office/drawing/2014/main" id="{18276DF9-AB09-4828-BB16-328E56C1F2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4000" y="180346"/>
            <a:ext cx="3395720" cy="536400"/>
          </a:xfrm>
          <a:prstGeom prst="rect">
            <a:avLst/>
          </a:prstGeom>
        </p:spPr>
      </p:pic>
      <p:sp>
        <p:nvSpPr>
          <p:cNvPr id="23" name="Text Placeholder 30">
            <a:extLst>
              <a:ext uri="{FF2B5EF4-FFF2-40B4-BE49-F238E27FC236}">
                <a16:creationId xmlns:a16="http://schemas.microsoft.com/office/drawing/2014/main" id="{41101CF6-F722-4FB7-AEB6-9EB65D2B262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172400" y="94573"/>
            <a:ext cx="3844800" cy="126000"/>
          </a:xfrm>
        </p:spPr>
        <p:txBody>
          <a:bodyPr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Ikke klassificeret</a:t>
            </a:r>
          </a:p>
        </p:txBody>
      </p:sp>
      <p:sp>
        <p:nvSpPr>
          <p:cNvPr id="24" name="Tekstfelt 23"/>
          <p:cNvSpPr txBox="1"/>
          <p:nvPr userDrawn="1"/>
        </p:nvSpPr>
        <p:spPr>
          <a:xfrm>
            <a:off x="9910041" y="6394829"/>
            <a:ext cx="1059584" cy="119585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125000"/>
              </a:lnSpc>
            </a:pPr>
            <a:r>
              <a:rPr lang="da-DK" sz="700" b="1" dirty="0"/>
              <a:t>Hjemmeværnsskolen</a:t>
            </a:r>
          </a:p>
        </p:txBody>
      </p:sp>
      <p:sp>
        <p:nvSpPr>
          <p:cNvPr id="25" name="Text Placeholder 30">
            <a:extLst>
              <a:ext uri="{FF2B5EF4-FFF2-40B4-BE49-F238E27FC236}">
                <a16:creationId xmlns:a16="http://schemas.microsoft.com/office/drawing/2014/main" id="{41101CF6-F722-4FB7-AEB6-9EB65D2B262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910041" y="6514414"/>
            <a:ext cx="1059584" cy="208587"/>
          </a:xfrm>
        </p:spPr>
        <p:txBody>
          <a:bodyPr anchor="ctr" anchorCtr="0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1pPr>
            <a:lvl2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2pPr>
            <a:lvl3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3pPr>
            <a:lvl4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4pPr>
            <a:lvl5pPr marL="0" indent="0" algn="ctr">
              <a:lnSpc>
                <a:spcPct val="100000"/>
              </a:lnSpc>
              <a:spcBef>
                <a:spcPts val="0"/>
              </a:spcBef>
              <a:buNone/>
              <a:defRPr sz="700" cap="all" baseline="0"/>
            </a:lvl5pPr>
          </a:lstStyle>
          <a:p>
            <a:pPr lvl="0"/>
            <a:r>
              <a:rPr lang="da-DK" dirty="0"/>
              <a:t>dato</a:t>
            </a:r>
          </a:p>
        </p:txBody>
      </p:sp>
    </p:spTree>
    <p:extLst>
      <p:ext uri="{BB962C8B-B14F-4D97-AF65-F5344CB8AC3E}">
        <p14:creationId xmlns:p14="http://schemas.microsoft.com/office/powerpoint/2010/main" val="38507828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1">
          <p15:clr>
            <a:srgbClr val="F26B43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>
            <a:extLst>
              <a:ext uri="{FF2B5EF4-FFF2-40B4-BE49-F238E27FC236}">
                <a16:creationId xmlns:a16="http://schemas.microsoft.com/office/drawing/2014/main" id="{C9392247-CE23-49BB-A39E-64C7575B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930" y="1528347"/>
            <a:ext cx="10590208" cy="802103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4550" y="2500626"/>
            <a:ext cx="10592588" cy="35032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BF25F4C-15AE-497A-8D1A-5C528CDA7C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84640" y="6514880"/>
            <a:ext cx="373218" cy="20812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EA47C5-00F7-4308-9CB9-463B1A6058F9}" type="slidenum">
              <a:rPr kumimoji="0" lang="da-DK" sz="7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a-DK" sz="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14" name="Indsæt mærke eller ta bort">
            <a:extLst>
              <a:ext uri="{FF2B5EF4-FFF2-40B4-BE49-F238E27FC236}">
                <a16:creationId xmlns:a16="http://schemas.microsoft.com/office/drawing/2014/main" id="{5F8A473A-6C8A-4FC7-BE5F-4018C433BCF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8311" y="6301801"/>
            <a:ext cx="261251" cy="4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6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  <p:sldLayoutId id="2147484082" r:id="rId12"/>
  </p:sldLayoutIdLst>
  <p:hf hdr="0"/>
  <p:txStyles>
    <p:titleStyle>
      <a:lvl1pPr algn="l" defTabSz="685811" rtl="0" eaLnBrk="1" latinLnBrk="0" hangingPunct="1">
        <a:lnSpc>
          <a:spcPct val="102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000" indent="-342000" algn="l" defTabSz="685811" rtl="0" eaLnBrk="1" latinLnBrk="0" hangingPunct="1">
        <a:lnSpc>
          <a:spcPct val="125000"/>
        </a:lnSpc>
        <a:spcBef>
          <a:spcPts val="600"/>
        </a:spcBef>
        <a:buFont typeface="Verdana" panose="020B0604030504040204" pitchFamily="34" charset="0"/>
        <a:buChar char="●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000" indent="-342000" algn="l" defTabSz="685811" rtl="0" eaLnBrk="1" latinLnBrk="0" hangingPunct="1">
        <a:lnSpc>
          <a:spcPct val="125000"/>
        </a:lnSpc>
        <a:spcBef>
          <a:spcPts val="600"/>
        </a:spcBef>
        <a:buFont typeface="Verdana" panose="020B0604030504040204" pitchFamily="34" charset="0"/>
        <a:buChar char="●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6000" indent="-342000" algn="l" defTabSz="685811" rtl="0" eaLnBrk="1" latinLnBrk="0" hangingPunct="1">
        <a:lnSpc>
          <a:spcPct val="125000"/>
        </a:lnSpc>
        <a:spcBef>
          <a:spcPts val="600"/>
        </a:spcBef>
        <a:buFont typeface="Verdana" panose="020B0604030504040204" pitchFamily="34" charset="0"/>
        <a:buChar char="●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6000" indent="-342000" algn="l" defTabSz="685811" rtl="0" eaLnBrk="1" latinLnBrk="0" hangingPunct="1">
        <a:lnSpc>
          <a:spcPct val="125000"/>
        </a:lnSpc>
        <a:spcBef>
          <a:spcPts val="600"/>
        </a:spcBef>
        <a:buFont typeface="Verdana" panose="020B0604030504040204" pitchFamily="34" charset="0"/>
        <a:buChar char="●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026000" indent="-342000" algn="l" defTabSz="685811" rtl="0" eaLnBrk="1" latinLnBrk="0" hangingPunct="1">
        <a:lnSpc>
          <a:spcPct val="125000"/>
        </a:lnSpc>
        <a:spcBef>
          <a:spcPts val="600"/>
        </a:spcBef>
        <a:buFont typeface="Verdana" panose="020B0604030504040204" pitchFamily="34" charset="0"/>
        <a:buChar char="●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026000" indent="-342000" algn="l" defTabSz="685811" rtl="0" eaLnBrk="1" latinLnBrk="0" hangingPunct="1">
        <a:lnSpc>
          <a:spcPct val="125000"/>
        </a:lnSpc>
        <a:spcBef>
          <a:spcPts val="600"/>
        </a:spcBef>
        <a:buFont typeface="Verdana" panose="020B0604030504040204" pitchFamily="34" charset="0"/>
        <a:buChar char="●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26000" indent="-342000" algn="l" defTabSz="685811" rtl="0" eaLnBrk="1" latinLnBrk="0" hangingPunct="1">
        <a:lnSpc>
          <a:spcPct val="125000"/>
        </a:lnSpc>
        <a:spcBef>
          <a:spcPts val="600"/>
        </a:spcBef>
        <a:buFont typeface="Verdana" panose="020B0604030504040204" pitchFamily="34" charset="0"/>
        <a:buChar char="●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026000" indent="-342000" algn="l" defTabSz="685811" rtl="0" eaLnBrk="1" latinLnBrk="0" hangingPunct="1">
        <a:lnSpc>
          <a:spcPct val="125000"/>
        </a:lnSpc>
        <a:spcBef>
          <a:spcPts val="600"/>
        </a:spcBef>
        <a:buFont typeface="Verdana" panose="020B0604030504040204" pitchFamily="34" charset="0"/>
        <a:buChar char="●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026000" indent="-342000" algn="l" defTabSz="685811" rtl="0" eaLnBrk="1" latinLnBrk="0" hangingPunct="1">
        <a:lnSpc>
          <a:spcPct val="125000"/>
        </a:lnSpc>
        <a:spcBef>
          <a:spcPts val="600"/>
        </a:spcBef>
        <a:buFont typeface="Verdana" panose="020B0604030504040204" pitchFamily="34" charset="0"/>
        <a:buChar char="●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6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1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17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23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29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34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40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46" algn="l" defTabSz="685811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505">
          <p15:clr>
            <a:srgbClr val="F26B43"/>
          </p15:clr>
        </p15:guide>
        <p15:guide id="3" orient="horz" pos="957">
          <p15:clr>
            <a:srgbClr val="F26B43"/>
          </p15:clr>
        </p15:guide>
        <p15:guide id="5" orient="horz" pos="3782">
          <p15:clr>
            <a:srgbClr val="F26B43"/>
          </p15:clr>
        </p15:guide>
        <p15:guide id="6" orient="horz" pos="323">
          <p15:clr>
            <a:srgbClr val="F26B43"/>
          </p15:clr>
        </p15:guide>
        <p15:guide id="7" orient="horz" pos="1468">
          <p15:clr>
            <a:srgbClr val="F26B43"/>
          </p15:clr>
        </p15:guide>
        <p15:guide id="8" pos="717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214" cy="6966408"/>
          </a:xfrm>
          <a:prstGeom prst="rect">
            <a:avLst/>
          </a:prstGeom>
        </p:spPr>
      </p:pic>
      <p:sp>
        <p:nvSpPr>
          <p:cNvPr id="18" name="Pladsholder til tekst 17"/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D6BA7-93C3-470D-B79D-E61545C07AEE}" type="datetime2">
              <a:rPr kumimoji="0" lang="da-DK" sz="1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 februar 2025</a:t>
            </a:fld>
            <a:endParaRPr kumimoji="0" lang="da-DK" sz="1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294967295"/>
          </p:nvPr>
        </p:nvSpPr>
        <p:spPr>
          <a:xfrm>
            <a:off x="11814175" y="6515100"/>
            <a:ext cx="374650" cy="207963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1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a-DK" sz="1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88" y="272541"/>
            <a:ext cx="1877731" cy="573074"/>
          </a:xfrm>
          <a:prstGeom prst="rect">
            <a:avLst/>
          </a:prstGeom>
        </p:spPr>
      </p:pic>
      <p:sp>
        <p:nvSpPr>
          <p:cNvPr id="9" name="Bottom box">
            <a:extLst>
              <a:ext uri="{FF2B5EF4-FFF2-40B4-BE49-F238E27FC236}">
                <a16:creationId xmlns:a16="http://schemas.microsoft.com/office/drawing/2014/main" id="{D1206E68-D342-42E5-9A80-86FFC1472554}"/>
              </a:ext>
            </a:extLst>
          </p:cNvPr>
          <p:cNvSpPr txBox="1">
            <a:spLocks/>
          </p:cNvSpPr>
          <p:nvPr/>
        </p:nvSpPr>
        <p:spPr>
          <a:xfrm>
            <a:off x="801688" y="5960100"/>
            <a:ext cx="10585450" cy="75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>
            <a:lvl1pPr marL="0" indent="0" algn="l" defTabSz="685811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None/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9458" indent="-171453" algn="l" defTabSz="685811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7463" indent="-171453" algn="l" defTabSz="685811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47463" indent="-171453" algn="l" defTabSz="685811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47463" indent="-171453" algn="l" defTabSz="685811" rtl="0" eaLnBrk="1" latinLnBrk="0" hangingPunct="1">
              <a:lnSpc>
                <a:spcPct val="125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26000" indent="-342000" algn="l" defTabSz="685811" rtl="0" eaLnBrk="1" latinLnBrk="0" hangingPunct="1">
              <a:lnSpc>
                <a:spcPct val="125000"/>
              </a:lnSpc>
              <a:spcBef>
                <a:spcPts val="600"/>
              </a:spcBef>
              <a:buFont typeface="Verdana" panose="020B0604030504040204" pitchFamily="34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26000" indent="-342000" algn="l" defTabSz="685811" rtl="0" eaLnBrk="1" latinLnBrk="0" hangingPunct="1">
              <a:lnSpc>
                <a:spcPct val="125000"/>
              </a:lnSpc>
              <a:spcBef>
                <a:spcPts val="600"/>
              </a:spcBef>
              <a:buFont typeface="Verdana" panose="020B0604030504040204" pitchFamily="34" charset="0"/>
              <a:buChar char="●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026000" indent="-342000" algn="l" defTabSz="685811" rtl="0" eaLnBrk="1" latinLnBrk="0" hangingPunct="1">
              <a:lnSpc>
                <a:spcPct val="125000"/>
              </a:lnSpc>
              <a:spcBef>
                <a:spcPts val="600"/>
              </a:spcBef>
              <a:buFont typeface="Verdana" panose="020B0604030504040204" pitchFamily="34" charset="0"/>
              <a:buChar char="●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26000" indent="-342000" algn="l" defTabSz="685811" rtl="0" eaLnBrk="1" latinLnBrk="0" hangingPunct="1">
              <a:lnSpc>
                <a:spcPct val="125000"/>
              </a:lnSpc>
              <a:spcBef>
                <a:spcPts val="600"/>
              </a:spcBef>
              <a:buFont typeface="Verdana" panose="020B0604030504040204" pitchFamily="34" charset="0"/>
              <a:buChar char="●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85811" rtl="0" eaLnBrk="1" fontAlgn="auto" latinLnBrk="0" hangingPunct="1">
              <a:lnSpc>
                <a:spcPct val="12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Verdana"/>
                <a:ea typeface="+mn-ea"/>
                <a:cs typeface="+mn-cs"/>
              </a:rPr>
              <a:t>.</a:t>
            </a:r>
          </a:p>
        </p:txBody>
      </p:sp>
      <p:sp>
        <p:nvSpPr>
          <p:cNvPr id="3" name="Rektangel 2"/>
          <p:cNvSpPr/>
          <p:nvPr/>
        </p:nvSpPr>
        <p:spPr>
          <a:xfrm>
            <a:off x="848412" y="3617847"/>
            <a:ext cx="4866588" cy="471340"/>
          </a:xfrm>
          <a:prstGeom prst="rect">
            <a:avLst/>
          </a:prstGeom>
          <a:solidFill>
            <a:srgbClr val="4F3F2F"/>
          </a:solidFill>
          <a:ln w="0">
            <a:solidFill>
              <a:srgbClr val="4F3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55846" y="6293119"/>
            <a:ext cx="262583" cy="422755"/>
          </a:xfrm>
          <a:prstGeom prst="rect">
            <a:avLst/>
          </a:prstGeom>
        </p:spPr>
      </p:pic>
      <p:sp>
        <p:nvSpPr>
          <p:cNvPr id="12" name="Rektangel 11"/>
          <p:cNvSpPr/>
          <p:nvPr/>
        </p:nvSpPr>
        <p:spPr>
          <a:xfrm>
            <a:off x="848410" y="4572000"/>
            <a:ext cx="10538727" cy="259773"/>
          </a:xfrm>
          <a:prstGeom prst="rect">
            <a:avLst/>
          </a:prstGeom>
          <a:solidFill>
            <a:srgbClr val="4F3F2F"/>
          </a:solidFill>
          <a:ln w="0">
            <a:solidFill>
              <a:srgbClr val="4F3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5000"/>
              </a:lnSpc>
            </a:pPr>
            <a:endParaRPr lang="da-DK" sz="1200" noProof="0" dirty="0" err="1"/>
          </a:p>
        </p:txBody>
      </p:sp>
      <p:sp>
        <p:nvSpPr>
          <p:cNvPr id="16" name="Titel 15"/>
          <p:cNvSpPr>
            <a:spLocks noGrp="1"/>
          </p:cNvSpPr>
          <p:nvPr>
            <p:ph type="ctrTitle"/>
          </p:nvPr>
        </p:nvSpPr>
        <p:spPr>
          <a:xfrm>
            <a:off x="830263" y="3531386"/>
            <a:ext cx="12052086" cy="2152449"/>
          </a:xfrm>
          <a:ln>
            <a:noFill/>
          </a:ln>
        </p:spPr>
        <p:txBody>
          <a:bodyPr>
            <a:scene3d>
              <a:camera prst="perspectiveFront"/>
              <a:lightRig rig="threePt" dir="t"/>
            </a:scene3d>
          </a:bodyPr>
          <a:lstStyle/>
          <a:p>
            <a:r>
              <a:rPr lang="da-DK" sz="54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ELEVENLABS</a:t>
            </a:r>
            <a:br>
              <a:rPr lang="da-DK" sz="54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br>
              <a:rPr lang="da-DK" sz="11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da-DK" sz="28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Speak til Videoer og Tekst – hjælp til </a:t>
            </a:r>
            <a:r>
              <a:rPr lang="da-DK" sz="2800" dirty="0" err="1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Læseudfordinger</a:t>
            </a:r>
            <a:br>
              <a:rPr lang="da-DK" sz="5400" dirty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da-DK" sz="4800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584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F65377B-28B2-5608-8FD3-CABBE36E5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D6BA7-93C3-470D-B79D-E61545C07AEE}" type="datetime2">
              <a:rPr kumimoji="0" lang="da-DK" sz="1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 februar 2025</a:t>
            </a:fld>
            <a:endParaRPr kumimoji="0" lang="da-DK" sz="1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3510291-54CF-33F2-BC95-25B25A706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" b="1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60CEB34-5FCB-DC4C-8B75-A307230D2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1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a-DK" sz="1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DFDFDA59-F1C8-80B7-E239-2B418C56E9F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205EA5D2-25F7-FD95-8833-515896DFFA18}"/>
              </a:ext>
            </a:extLst>
          </p:cNvPr>
          <p:cNvSpPr txBox="1"/>
          <p:nvPr/>
        </p:nvSpPr>
        <p:spPr>
          <a:xfrm>
            <a:off x="827339" y="1147950"/>
            <a:ext cx="10534927" cy="632161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a-DK" sz="3700" dirty="0">
                <a:solidFill>
                  <a:schemeClr val="bg1"/>
                </a:solidFill>
              </a:rPr>
              <a:t>Hvem er vi? </a:t>
            </a:r>
          </a:p>
        </p:txBody>
      </p:sp>
      <p:sp>
        <p:nvSpPr>
          <p:cNvPr id="2" name="Tekstfelt 1"/>
          <p:cNvSpPr txBox="1"/>
          <p:nvPr/>
        </p:nvSpPr>
        <p:spPr>
          <a:xfrm>
            <a:off x="859609" y="2029767"/>
            <a:ext cx="10470382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b="1" dirty="0"/>
              <a:t>Gitte Henneberg</a:t>
            </a:r>
            <a:endParaRPr lang="da-DK" dirty="0"/>
          </a:p>
          <a:p>
            <a:r>
              <a:rPr lang="da-DK" dirty="0"/>
              <a:t>kontorfuldmægtig</a:t>
            </a:r>
          </a:p>
          <a:p>
            <a:r>
              <a:rPr lang="da-DK" dirty="0"/>
              <a:t>Multimediedesigner/sagsbehandler</a:t>
            </a:r>
          </a:p>
          <a:p>
            <a:endParaRPr lang="da-DK" dirty="0"/>
          </a:p>
          <a:p>
            <a:endParaRPr lang="da-DK" dirty="0"/>
          </a:p>
          <a:p>
            <a:r>
              <a:rPr lang="da-DK" b="1" dirty="0"/>
              <a:t>Kenneth Scholdan Christensen</a:t>
            </a:r>
            <a:br>
              <a:rPr lang="da-DK" dirty="0"/>
            </a:br>
            <a:r>
              <a:rPr lang="da-DK" dirty="0"/>
              <a:t>kaptajn</a:t>
            </a:r>
            <a:br>
              <a:rPr lang="da-DK" dirty="0"/>
            </a:br>
            <a:r>
              <a:rPr lang="da-DK" dirty="0"/>
              <a:t>Projektleder og sagsbehandler</a:t>
            </a:r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Begge fra Udviklingssektionen ved Hjemmeværnsskolen </a:t>
            </a:r>
            <a:br>
              <a:rPr lang="da-DK" dirty="0"/>
            </a:b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38614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F65377B-28B2-5608-8FD3-CABBE36E5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D6BA7-93C3-470D-B79D-E61545C07AEE}" type="datetime2">
              <a:rPr kumimoji="0" lang="da-DK" sz="1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 februar 2025</a:t>
            </a:fld>
            <a:endParaRPr kumimoji="0" lang="da-DK" sz="1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3510291-54CF-33F2-BC95-25B25A706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" b="1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60CEB34-5FCB-DC4C-8B75-A307230D2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1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a-DK" sz="1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DFDFDA59-F1C8-80B7-E239-2B418C56E9F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D2695019-DC2D-05D5-83A0-E0EA4257EA2E}"/>
              </a:ext>
            </a:extLst>
          </p:cNvPr>
          <p:cNvSpPr txBox="1"/>
          <p:nvPr/>
        </p:nvSpPr>
        <p:spPr>
          <a:xfrm rot="20497602">
            <a:off x="2052491" y="2233322"/>
            <a:ext cx="250613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a-DK" sz="2000" b="1" dirty="0"/>
              <a:t>HVAD ER ELVENLABS?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9BEF5230-298A-7AA0-EA0C-FD4719B0127C}"/>
              </a:ext>
            </a:extLst>
          </p:cNvPr>
          <p:cNvSpPr txBox="1"/>
          <p:nvPr/>
        </p:nvSpPr>
        <p:spPr>
          <a:xfrm rot="1174113">
            <a:off x="8035928" y="2585131"/>
            <a:ext cx="3813401" cy="7264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a-DK" sz="2000" b="1" dirty="0"/>
              <a:t>HVORDAN BRUGER DU ELEVENLABS?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E06F4729-6FB5-FCF2-E8A6-B5509CF8DFA1}"/>
              </a:ext>
            </a:extLst>
          </p:cNvPr>
          <p:cNvSpPr txBox="1"/>
          <p:nvPr/>
        </p:nvSpPr>
        <p:spPr>
          <a:xfrm rot="988605">
            <a:off x="911757" y="4095526"/>
            <a:ext cx="3860033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a-DK" sz="2000" b="1" dirty="0"/>
              <a:t>HVAD BRUGER HJEMMEVÆRNSSKOLEN ELEVENLABS TIL?</a:t>
            </a:r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9F71C9A3-E2AF-49ED-2B6E-A025070C1DDA}"/>
              </a:ext>
            </a:extLst>
          </p:cNvPr>
          <p:cNvSpPr txBox="1"/>
          <p:nvPr/>
        </p:nvSpPr>
        <p:spPr>
          <a:xfrm rot="20497602">
            <a:off x="3986507" y="3316259"/>
            <a:ext cx="384839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a-DK" sz="2000" b="1" dirty="0"/>
              <a:t>HVILKE ERFARINGER HAR HJEMMEVÆRNSSKOLEN? 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205EA5D2-25F7-FD95-8833-515896DFFA18}"/>
              </a:ext>
            </a:extLst>
          </p:cNvPr>
          <p:cNvSpPr txBox="1"/>
          <p:nvPr/>
        </p:nvSpPr>
        <p:spPr>
          <a:xfrm>
            <a:off x="827339" y="1147950"/>
            <a:ext cx="10534927" cy="632161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a-DK" sz="3700" dirty="0" err="1">
                <a:solidFill>
                  <a:schemeClr val="bg1"/>
                </a:solidFill>
              </a:rPr>
              <a:t>ElevenLabs</a:t>
            </a:r>
            <a:r>
              <a:rPr lang="da-DK" sz="37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9BEF5230-298A-7AA0-EA0C-FD4719B0127C}"/>
              </a:ext>
            </a:extLst>
          </p:cNvPr>
          <p:cNvSpPr txBox="1"/>
          <p:nvPr/>
        </p:nvSpPr>
        <p:spPr>
          <a:xfrm rot="20428450">
            <a:off x="7401931" y="4222072"/>
            <a:ext cx="3813401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a-DK" sz="2000" b="1" dirty="0"/>
              <a:t>INTUITIV OG LET AT BRUGE</a:t>
            </a:r>
          </a:p>
        </p:txBody>
      </p:sp>
    </p:spTree>
    <p:extLst>
      <p:ext uri="{BB962C8B-B14F-4D97-AF65-F5344CB8AC3E}">
        <p14:creationId xmlns:p14="http://schemas.microsoft.com/office/powerpoint/2010/main" val="3954552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4D43AA7D-C20E-0AF1-5A6A-5558586F1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759" y="1983155"/>
            <a:ext cx="10534927" cy="4180156"/>
          </a:xfrm>
        </p:spPr>
        <p:txBody>
          <a:bodyPr/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da-DK" dirty="0">
                <a:solidFill>
                  <a:srgbClr val="000000"/>
                </a:solidFill>
                <a:latin typeface="-webkit-standard"/>
              </a:rPr>
              <a:t>En AI platform der:</a:t>
            </a:r>
          </a:p>
          <a:p>
            <a:pPr lvl="5">
              <a:buNone/>
            </a:pPr>
            <a:r>
              <a:rPr lang="da-DK" dirty="0">
                <a:solidFill>
                  <a:srgbClr val="000000"/>
                </a:solidFill>
                <a:latin typeface="-webkit-standard"/>
              </a:rPr>
              <a:t>	</a:t>
            </a:r>
            <a:r>
              <a:rPr lang="da-DK" dirty="0">
                <a:solidFill>
                  <a:srgbClr val="000000"/>
                </a:solidFill>
                <a:latin typeface="-webkit-standard"/>
                <a:sym typeface="Wingdings" panose="05000000000000000000" pitchFamily="2" charset="2"/>
              </a:rPr>
              <a:t> </a:t>
            </a:r>
            <a:r>
              <a:rPr lang="da-DK" dirty="0">
                <a:solidFill>
                  <a:srgbClr val="000000"/>
                </a:solidFill>
                <a:latin typeface="-webkit-standard"/>
              </a:rPr>
              <a:t>kan bruges til tekst-til-tale på tværs af 32 sprog</a:t>
            </a:r>
          </a:p>
          <a:p>
            <a:pPr lvl="5">
              <a:buNone/>
            </a:pPr>
            <a:r>
              <a:rPr lang="da-DK" dirty="0">
                <a:solidFill>
                  <a:srgbClr val="000000"/>
                </a:solidFill>
                <a:latin typeface="-webkit-standard"/>
              </a:rPr>
              <a:t>	</a:t>
            </a:r>
            <a:r>
              <a:rPr lang="da-DK" dirty="0">
                <a:solidFill>
                  <a:srgbClr val="000000"/>
                </a:solidFill>
                <a:latin typeface="-webkit-standard"/>
                <a:sym typeface="Wingdings" panose="05000000000000000000" pitchFamily="2" charset="2"/>
              </a:rPr>
              <a:t> </a:t>
            </a:r>
            <a:r>
              <a:rPr lang="da-DK" dirty="0">
                <a:solidFill>
                  <a:srgbClr val="000000"/>
                </a:solidFill>
                <a:latin typeface="-webkit-standard"/>
              </a:rPr>
              <a:t>kan anvendes til lydindhold på videoer og læringsobjekter</a:t>
            </a:r>
          </a:p>
          <a:p>
            <a:pPr lvl="5">
              <a:buNone/>
            </a:pPr>
            <a:r>
              <a:rPr lang="da-DK" dirty="0">
                <a:solidFill>
                  <a:srgbClr val="000000"/>
                </a:solidFill>
                <a:latin typeface="-webkit-standard"/>
              </a:rPr>
              <a:t>	</a:t>
            </a:r>
            <a:r>
              <a:rPr lang="da-DK" dirty="0">
                <a:solidFill>
                  <a:srgbClr val="000000"/>
                </a:solidFill>
                <a:latin typeface="-webkit-standard"/>
                <a:sym typeface="Wingdings" panose="05000000000000000000" pitchFamily="2" charset="2"/>
              </a:rPr>
              <a:t> kan bruges til stemmekloning, podcast og dubbing </a:t>
            </a:r>
            <a:endParaRPr lang="da-DK" dirty="0">
              <a:solidFill>
                <a:srgbClr val="000000"/>
              </a:solidFill>
              <a:latin typeface="-webkit-standard"/>
            </a:endParaRPr>
          </a:p>
          <a:p>
            <a:pPr algn="l"/>
            <a:endParaRPr lang="da-DK" b="1" dirty="0">
              <a:solidFill>
                <a:srgbClr val="000000"/>
              </a:solidFill>
              <a:latin typeface="-webkit-standard"/>
            </a:endParaRPr>
          </a:p>
          <a:p>
            <a:pPr algn="l"/>
            <a:endParaRPr lang="da-DK" b="1" dirty="0">
              <a:solidFill>
                <a:srgbClr val="000000"/>
              </a:solidFill>
              <a:latin typeface="-webkit-standard"/>
            </a:endParaRPr>
          </a:p>
          <a:p>
            <a:pPr algn="l"/>
            <a:endParaRPr lang="da-DK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F65377B-28B2-5608-8FD3-CABBE36E5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D6BA7-93C3-470D-B79D-E61545C07AEE}" type="datetime2">
              <a:rPr kumimoji="0" lang="da-DK" sz="1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 februar 2025</a:t>
            </a:fld>
            <a:endParaRPr kumimoji="0" lang="da-DK" sz="1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3510291-54CF-33F2-BC95-25B25A706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" b="1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60CEB34-5FCB-DC4C-8B75-A307230D2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1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a-DK" sz="1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DFDFDA59-F1C8-80B7-E239-2B418C56E9F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205EA5D2-25F7-FD95-8833-515896DFFA18}"/>
              </a:ext>
            </a:extLst>
          </p:cNvPr>
          <p:cNvSpPr txBox="1"/>
          <p:nvPr/>
        </p:nvSpPr>
        <p:spPr>
          <a:xfrm>
            <a:off x="827339" y="1147950"/>
            <a:ext cx="10534927" cy="632161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a-DK" sz="3700" dirty="0">
                <a:solidFill>
                  <a:schemeClr val="bg1"/>
                </a:solidFill>
              </a:rPr>
              <a:t>Hvad er ElevenLabs?</a:t>
            </a: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6810" y="3063714"/>
            <a:ext cx="4828876" cy="27593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315462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titel 2">
            <a:extLst>
              <a:ext uri="{FF2B5EF4-FFF2-40B4-BE49-F238E27FC236}">
                <a16:creationId xmlns:a16="http://schemas.microsoft.com/office/drawing/2014/main" id="{4D43AA7D-C20E-0AF1-5A6A-5558586F1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7340" y="2019719"/>
            <a:ext cx="10534927" cy="3862238"/>
          </a:xfrm>
        </p:spPr>
        <p:txBody>
          <a:bodyPr/>
          <a:lstStyle/>
          <a:p>
            <a:pPr>
              <a:buNone/>
            </a:pPr>
            <a:r>
              <a:rPr lang="da-DK" dirty="0">
                <a:solidFill>
                  <a:srgbClr val="000000"/>
                </a:solidFill>
                <a:latin typeface="+mj-lt"/>
              </a:rPr>
              <a:t>Nu: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dirty="0">
                <a:solidFill>
                  <a:srgbClr val="000000"/>
                </a:solidFill>
                <a:latin typeface="+mj-lt"/>
              </a:rPr>
              <a:t>Til videoer, interaktive læringsobjekter og speak på al tekst på FELS.LMS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dirty="0">
                <a:solidFill>
                  <a:srgbClr val="000000"/>
                </a:solidFill>
                <a:latin typeface="+mj-lt"/>
              </a:rPr>
              <a:t>Eksempel GENDER</a:t>
            </a:r>
          </a:p>
          <a:p>
            <a:pPr>
              <a:buNone/>
            </a:pPr>
            <a:endParaRPr lang="da-DK" dirty="0">
              <a:solidFill>
                <a:srgbClr val="000000"/>
              </a:solidFill>
              <a:latin typeface="+mj-lt"/>
            </a:endParaRPr>
          </a:p>
          <a:p>
            <a:pPr>
              <a:buNone/>
            </a:pPr>
            <a:r>
              <a:rPr lang="da-DK" dirty="0">
                <a:solidFill>
                  <a:srgbClr val="000000"/>
                </a:solidFill>
                <a:latin typeface="+mj-lt"/>
              </a:rPr>
              <a:t>Fremtiden: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a-DK" dirty="0">
                <a:solidFill>
                  <a:srgbClr val="000000"/>
                </a:solidFill>
                <a:latin typeface="+mj-lt"/>
              </a:rPr>
              <a:t>Som aktivt hjælpemiddel til kursister med dysleksi eller andre læseudfordringer</a:t>
            </a:r>
          </a:p>
          <a:p>
            <a:pPr>
              <a:buNone/>
            </a:pPr>
            <a:endParaRPr lang="da-DK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a-DK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a-DK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a-DK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a-DK" dirty="0">
              <a:solidFill>
                <a:srgbClr val="000000"/>
              </a:solidFill>
              <a:latin typeface="-webkit-standard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da-DK" dirty="0">
              <a:solidFill>
                <a:srgbClr val="000000"/>
              </a:solidFill>
              <a:latin typeface="-webkit-standard"/>
            </a:endParaRPr>
          </a:p>
          <a:p>
            <a:pPr algn="l"/>
            <a:endParaRPr lang="da-DK" dirty="0">
              <a:solidFill>
                <a:srgbClr val="000000"/>
              </a:solidFill>
              <a:latin typeface="-webkit-standard"/>
            </a:endParaRPr>
          </a:p>
          <a:p>
            <a:pPr algn="l"/>
            <a:endParaRPr lang="da-DK" b="1" dirty="0">
              <a:solidFill>
                <a:srgbClr val="000000"/>
              </a:solidFill>
              <a:latin typeface="-webkit-standard"/>
            </a:endParaRPr>
          </a:p>
          <a:p>
            <a:pPr algn="l"/>
            <a:endParaRPr lang="da-DK" b="1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  <a:p>
            <a:pPr algn="l"/>
            <a:endParaRPr lang="da-DK" b="1" i="0" u="none" strike="noStrike" dirty="0">
              <a:solidFill>
                <a:srgbClr val="000000"/>
              </a:solidFill>
              <a:effectLst/>
              <a:latin typeface="-webkit-standard"/>
            </a:endParaRP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F65377B-28B2-5608-8FD3-CABBE36E5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D6BA7-93C3-470D-B79D-E61545C07AEE}" type="datetime2">
              <a:rPr kumimoji="0" lang="da-DK" sz="1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 februar 2025</a:t>
            </a:fld>
            <a:endParaRPr kumimoji="0" lang="da-DK" sz="1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3510291-54CF-33F2-BC95-25B25A706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" b="1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60CEB34-5FCB-DC4C-8B75-A307230D2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1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a-DK" sz="1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DFDFDA59-F1C8-80B7-E239-2B418C56E9F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205EA5D2-25F7-FD95-8833-515896DFFA18}"/>
              </a:ext>
            </a:extLst>
          </p:cNvPr>
          <p:cNvSpPr txBox="1"/>
          <p:nvPr/>
        </p:nvSpPr>
        <p:spPr>
          <a:xfrm>
            <a:off x="827339" y="1147950"/>
            <a:ext cx="10534927" cy="711733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a-DK" sz="3700" dirty="0">
                <a:solidFill>
                  <a:schemeClr val="bg1"/>
                </a:solidFill>
              </a:rPr>
              <a:t>Hvordan bruger vi ElevenLaps ved HVS?</a:t>
            </a:r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4" y="3627533"/>
            <a:ext cx="3905683" cy="223181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353739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F65377B-28B2-5608-8FD3-CABBE36E5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D6BA7-93C3-470D-B79D-E61545C07AEE}" type="datetime2">
              <a:rPr kumimoji="0" lang="da-DK" sz="1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 februar 2025</a:t>
            </a:fld>
            <a:endParaRPr kumimoji="0" lang="da-DK" sz="1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3510291-54CF-33F2-BC95-25B25A706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" b="1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60CEB34-5FCB-DC4C-8B75-A307230D2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1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a-DK" sz="1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DFDFDA59-F1C8-80B7-E239-2B418C56E9F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205EA5D2-25F7-FD95-8833-515896DFFA18}"/>
              </a:ext>
            </a:extLst>
          </p:cNvPr>
          <p:cNvSpPr txBox="1"/>
          <p:nvPr/>
        </p:nvSpPr>
        <p:spPr>
          <a:xfrm>
            <a:off x="827339" y="1147950"/>
            <a:ext cx="10534927" cy="632161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a-DK" sz="3700" dirty="0">
                <a:solidFill>
                  <a:schemeClr val="bg1"/>
                </a:solidFill>
              </a:rPr>
              <a:t>Erfaringer med ElevenLabs på HVS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D2695019-DC2D-05D5-83A0-E0EA4257EA2E}"/>
              </a:ext>
            </a:extLst>
          </p:cNvPr>
          <p:cNvSpPr txBox="1"/>
          <p:nvPr/>
        </p:nvSpPr>
        <p:spPr>
          <a:xfrm rot="20497602">
            <a:off x="817313" y="2263743"/>
            <a:ext cx="2506134" cy="3416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a-DK" sz="2000" b="1" dirty="0"/>
              <a:t>LET AT ANVENDE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D2695019-DC2D-05D5-83A0-E0EA4257EA2E}"/>
              </a:ext>
            </a:extLst>
          </p:cNvPr>
          <p:cNvSpPr txBox="1"/>
          <p:nvPr/>
        </p:nvSpPr>
        <p:spPr>
          <a:xfrm rot="826546">
            <a:off x="3525836" y="2496768"/>
            <a:ext cx="3595948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a-DK" sz="2000" b="1" dirty="0"/>
              <a:t>POSITIVE TILBAGEMELDINGER PÅ FJERNUNDERVISNING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D2695019-DC2D-05D5-83A0-E0EA4257EA2E}"/>
              </a:ext>
            </a:extLst>
          </p:cNvPr>
          <p:cNvSpPr txBox="1"/>
          <p:nvPr/>
        </p:nvSpPr>
        <p:spPr>
          <a:xfrm rot="1119421">
            <a:off x="7094952" y="3279210"/>
            <a:ext cx="250613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a-DK" sz="2000" b="1" dirty="0"/>
              <a:t>PRIS: 22 $  PR. MÅNED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D2695019-DC2D-05D5-83A0-E0EA4257EA2E}"/>
              </a:ext>
            </a:extLst>
          </p:cNvPr>
          <p:cNvSpPr txBox="1"/>
          <p:nvPr/>
        </p:nvSpPr>
        <p:spPr>
          <a:xfrm rot="20817216">
            <a:off x="8470449" y="3993092"/>
            <a:ext cx="3595948" cy="14958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a-DK" sz="2000" b="1" dirty="0"/>
              <a:t>MULIGHED FOR AT TRÆNE EN UNIK STEMME BASERET PÅ OPTAGELSER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D2695019-DC2D-05D5-83A0-E0EA4257EA2E}"/>
              </a:ext>
            </a:extLst>
          </p:cNvPr>
          <p:cNvSpPr txBox="1"/>
          <p:nvPr/>
        </p:nvSpPr>
        <p:spPr>
          <a:xfrm rot="20539664">
            <a:off x="3970412" y="4522258"/>
            <a:ext cx="3595948" cy="7264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a-DK" sz="2000" b="1" dirty="0"/>
              <a:t>SPARSOM BRUG AF RESSOURCER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D2695019-DC2D-05D5-83A0-E0EA4257EA2E}"/>
              </a:ext>
            </a:extLst>
          </p:cNvPr>
          <p:cNvSpPr txBox="1"/>
          <p:nvPr/>
        </p:nvSpPr>
        <p:spPr>
          <a:xfrm>
            <a:off x="910248" y="3516282"/>
            <a:ext cx="3595948" cy="3416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a-DK" sz="2000" b="1" dirty="0"/>
              <a:t>HURTIG PRODUKTION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D2695019-DC2D-05D5-83A0-E0EA4257EA2E}"/>
              </a:ext>
            </a:extLst>
          </p:cNvPr>
          <p:cNvSpPr txBox="1"/>
          <p:nvPr/>
        </p:nvSpPr>
        <p:spPr>
          <a:xfrm>
            <a:off x="6570761" y="1984118"/>
            <a:ext cx="2281077" cy="7264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a-DK" sz="2000" b="1" dirty="0"/>
              <a:t>BRUGERVENLIG GRÆNSEFLADE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A56F5131-14D2-97C4-305B-F2838318F664}"/>
              </a:ext>
            </a:extLst>
          </p:cNvPr>
          <p:cNvSpPr txBox="1"/>
          <p:nvPr/>
        </p:nvSpPr>
        <p:spPr>
          <a:xfrm rot="2100803">
            <a:off x="9439376" y="2319331"/>
            <a:ext cx="2472589" cy="1203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000" b="1" dirty="0"/>
              <a:t>SVÆRT AT UDTALE NOGLE TAL </a:t>
            </a:r>
            <a:endParaRPr lang="da-DK" sz="2000" b="1" dirty="0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8622FE52-5C27-6C74-C2F2-D9CD53BCFEE4}"/>
              </a:ext>
            </a:extLst>
          </p:cNvPr>
          <p:cNvSpPr txBox="1"/>
          <p:nvPr/>
        </p:nvSpPr>
        <p:spPr>
          <a:xfrm rot="20304923">
            <a:off x="855445" y="4025037"/>
            <a:ext cx="2526070" cy="1588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en-US" sz="2000" b="1" dirty="0"/>
              <a:t>PROBLEMER MED FLERE SPROG I SAMME TEKST</a:t>
            </a:r>
            <a:endParaRPr lang="da-DK" sz="2000" b="1" dirty="0"/>
          </a:p>
        </p:txBody>
      </p:sp>
    </p:spTree>
    <p:extLst>
      <p:ext uri="{BB962C8B-B14F-4D97-AF65-F5344CB8AC3E}">
        <p14:creationId xmlns:p14="http://schemas.microsoft.com/office/powerpoint/2010/main" val="637364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F65377B-28B2-5608-8FD3-CABBE36E5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D6BA7-93C3-470D-B79D-E61545C07AEE}" type="datetime2">
              <a:rPr kumimoji="0" lang="da-DK" sz="1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 februar 2025</a:t>
            </a:fld>
            <a:endParaRPr kumimoji="0" lang="da-DK" sz="1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3510291-54CF-33F2-BC95-25B25A706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" b="1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60CEB34-5FCB-DC4C-8B75-A307230D2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1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a-DK" sz="1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DFDFDA59-F1C8-80B7-E239-2B418C56E9F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8D5FC5A2-D262-BD11-00BB-E3E0F1C8E968}"/>
              </a:ext>
            </a:extLst>
          </p:cNvPr>
          <p:cNvSpPr txBox="1"/>
          <p:nvPr/>
        </p:nvSpPr>
        <p:spPr>
          <a:xfrm>
            <a:off x="1270000" y="2760133"/>
            <a:ext cx="1921933" cy="204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a-DK" sz="1200" dirty="0"/>
              <a:t> 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205EA5D2-25F7-FD95-8833-515896DFFA18}"/>
              </a:ext>
            </a:extLst>
          </p:cNvPr>
          <p:cNvSpPr txBox="1"/>
          <p:nvPr/>
        </p:nvSpPr>
        <p:spPr>
          <a:xfrm>
            <a:off x="827339" y="1147950"/>
            <a:ext cx="10534927" cy="632161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a-DK" sz="3700" dirty="0">
                <a:solidFill>
                  <a:schemeClr val="bg1"/>
                </a:solidFill>
              </a:rPr>
              <a:t>Så skal </a:t>
            </a:r>
            <a:r>
              <a:rPr lang="da-DK" sz="3700" dirty="0" err="1">
                <a:solidFill>
                  <a:schemeClr val="bg1"/>
                </a:solidFill>
              </a:rPr>
              <a:t>ElvenLabs</a:t>
            </a:r>
            <a:r>
              <a:rPr lang="da-DK" sz="3700" dirty="0">
                <a:solidFill>
                  <a:schemeClr val="bg1"/>
                </a:solidFill>
              </a:rPr>
              <a:t> prøves</a:t>
            </a:r>
          </a:p>
        </p:txBody>
      </p:sp>
      <p:sp>
        <p:nvSpPr>
          <p:cNvPr id="3" name="Tekstfelt 2"/>
          <p:cNvSpPr txBox="1"/>
          <p:nvPr/>
        </p:nvSpPr>
        <p:spPr>
          <a:xfrm>
            <a:off x="1650100" y="2356046"/>
            <a:ext cx="9610217" cy="17697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da-DK" sz="1600" dirty="0"/>
              <a:t>https://elevenlabs.io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da-DK" sz="1600" dirty="0"/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da-DK" sz="1600" dirty="0"/>
              <a:t>Try for free</a:t>
            </a:r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endParaRPr lang="da-DK" sz="1600" dirty="0"/>
          </a:p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da-DK" sz="1600" dirty="0"/>
              <a:t>Sign UP</a:t>
            </a:r>
          </a:p>
          <a:p>
            <a:pPr>
              <a:lnSpc>
                <a:spcPct val="125000"/>
              </a:lnSpc>
            </a:pPr>
            <a:endParaRPr lang="da-DK" sz="1200" dirty="0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8820" y="2090392"/>
            <a:ext cx="4590854" cy="373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39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F65377B-28B2-5608-8FD3-CABBE36E5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DD6BA7-93C3-470D-B79D-E61545C07AEE}" type="datetime2">
              <a:rPr kumimoji="0" lang="da-DK" sz="1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7. februar 2025</a:t>
            </a:fld>
            <a:endParaRPr kumimoji="0" lang="da-DK" sz="1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3510291-54CF-33F2-BC95-25B25A706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" b="1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60CEB34-5FCB-DC4C-8B75-A307230D2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C8C45C-947F-4981-8B3F-4F32E973C901}" type="slidenum">
              <a:rPr kumimoji="0" lang="da-DK" sz="1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a-DK" sz="1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7" name="Pladsholder til tekst 6">
            <a:extLst>
              <a:ext uri="{FF2B5EF4-FFF2-40B4-BE49-F238E27FC236}">
                <a16:creationId xmlns:a16="http://schemas.microsoft.com/office/drawing/2014/main" id="{DFDFDA59-F1C8-80B7-E239-2B418C56E9F8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8D5FC5A2-D262-BD11-00BB-E3E0F1C8E968}"/>
              </a:ext>
            </a:extLst>
          </p:cNvPr>
          <p:cNvSpPr txBox="1"/>
          <p:nvPr/>
        </p:nvSpPr>
        <p:spPr>
          <a:xfrm>
            <a:off x="1270000" y="2760133"/>
            <a:ext cx="1921933" cy="2049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a-DK" sz="1200" dirty="0"/>
              <a:t> 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205EA5D2-25F7-FD95-8833-515896DFFA18}"/>
              </a:ext>
            </a:extLst>
          </p:cNvPr>
          <p:cNvSpPr txBox="1"/>
          <p:nvPr/>
        </p:nvSpPr>
        <p:spPr>
          <a:xfrm>
            <a:off x="827339" y="1147950"/>
            <a:ext cx="10534927" cy="632161"/>
          </a:xfrm>
          <a:prstGeom prst="rect">
            <a:avLst/>
          </a:prstGeom>
          <a:solidFill>
            <a:schemeClr val="accent1"/>
          </a:solidFill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5000"/>
              </a:lnSpc>
            </a:pPr>
            <a:r>
              <a:rPr lang="da-DK" sz="3700" dirty="0">
                <a:solidFill>
                  <a:schemeClr val="bg1"/>
                </a:solidFill>
              </a:rPr>
              <a:t>Opsamling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FDB4AECA-7554-226F-D423-EA3E2432DE60}"/>
              </a:ext>
            </a:extLst>
          </p:cNvPr>
          <p:cNvSpPr txBox="1"/>
          <p:nvPr/>
        </p:nvSpPr>
        <p:spPr>
          <a:xfrm>
            <a:off x="827339" y="1868993"/>
            <a:ext cx="10534927" cy="34170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en-US" sz="20000" b="1" dirty="0"/>
              <a:t>?</a:t>
            </a:r>
            <a:endParaRPr lang="da-DK" sz="20000" b="1" dirty="0" err="1"/>
          </a:p>
        </p:txBody>
      </p:sp>
    </p:spTree>
    <p:extLst>
      <p:ext uri="{BB962C8B-B14F-4D97-AF65-F5344CB8AC3E}">
        <p14:creationId xmlns:p14="http://schemas.microsoft.com/office/powerpoint/2010/main" val="78196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HJV">
  <a:themeElements>
    <a:clrScheme name="HJV klare farver">
      <a:dk1>
        <a:sysClr val="windowText" lastClr="000000"/>
      </a:dk1>
      <a:lt1>
        <a:sysClr val="window" lastClr="FFFFFF"/>
      </a:lt1>
      <a:dk2>
        <a:srgbClr val="8C9D9B"/>
      </a:dk2>
      <a:lt2>
        <a:srgbClr val="ECEFEE"/>
      </a:lt2>
      <a:accent1>
        <a:srgbClr val="8D1B3D"/>
      </a:accent1>
      <a:accent2>
        <a:srgbClr val="3F5C59"/>
      </a:accent2>
      <a:accent3>
        <a:srgbClr val="597E50"/>
      </a:accent3>
      <a:accent4>
        <a:srgbClr val="002855"/>
      </a:accent4>
      <a:accent5>
        <a:srgbClr val="489FD8"/>
      </a:accent5>
      <a:accent6>
        <a:srgbClr val="F5821E"/>
      </a:accent6>
      <a:hlink>
        <a:srgbClr val="3F5C59"/>
      </a:hlink>
      <a:folHlink>
        <a:srgbClr val="3F5C59"/>
      </a:folHlink>
    </a:clrScheme>
    <a:fontScheme name="Forsvarsministeri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lnSpc>
            <a:spcPct val="125000"/>
          </a:lnSpc>
          <a:defRPr sz="1200" noProof="0" dirty="0" err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lnSpc>
            <a:spcPct val="125000"/>
          </a:lnSpc>
          <a:defRPr sz="12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FMN_SKABELON_2024.pptx [Skrivebeskyttet]" id="{C50DB767-ABE3-4EED-8B35-5EA610E66DA2}" vid="{764E45B0-179A-47B7-9D44-0DF3E500BCCD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kabelondesign 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titus xmlns="http://schemas.titus.com/TitusProperties/">
  <TitusGUID xmlns="">e2a7511c-16b5-4e70-8bef-2db074c2672c</TitusGUID>
  <TitusMetadata xmlns="">eyJucyI6IlxcXFxmb3JzdmFyZXQuZmlpbi5ka1xcTkVUTE9HT05cXFRpdHVzXFxUSVRVU0NvbmZpZ0ZpbGUudGNwZyIsInByb3BzIjpbeyJuIjoiS2xhc3NpZmlrYXRpb24iLCJ2YWxzIjpbeyJ2YWx1ZSI6IklLS0UgS0xBU1NJRklDRVJFVCJ9XX0seyJuIjoiTWFlcmtuaW5nIiwidmFscyI6W119XX0=</TitusMetadata>
</titu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E6DAEFD67D4534EAFC2092021F81F6E" ma:contentTypeVersion="0" ma:contentTypeDescription="Opret et nyt dokument." ma:contentTypeScope="" ma:versionID="4ac5cb900302b5ab32f474676e50d20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7df5f8b7a12903fc150245522468e52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2A0DFCB-411B-4555-9E62-D4B128B73C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5AA743C-5978-4034-B4F5-978B05CC2D76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A807A88-E6C1-4D1C-89AE-AE206D650ABB}">
  <ds:schemaRefs>
    <ds:schemaRef ds:uri="http://schemas.titus.com/TitusProperties/"/>
    <ds:schemaRef ds:uri=""/>
  </ds:schemaRefs>
</ds:datastoreItem>
</file>

<file path=customXml/itemProps4.xml><?xml version="1.0" encoding="utf-8"?>
<ds:datastoreItem xmlns:ds="http://schemas.openxmlformats.org/officeDocument/2006/customXml" ds:itemID="{6DA46788-768B-4C69-BE10-3F51E5E4D38D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1902</TotalTime>
  <Words>233</Words>
  <Application>Microsoft Macintosh PowerPoint</Application>
  <PresentationFormat>Brugerdefineret</PresentationFormat>
  <Paragraphs>83</Paragraphs>
  <Slides>8</Slides>
  <Notes>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3" baseType="lpstr">
      <vt:lpstr>-webkit-standard</vt:lpstr>
      <vt:lpstr>Arial</vt:lpstr>
      <vt:lpstr>Verdana</vt:lpstr>
      <vt:lpstr>Wingdings</vt:lpstr>
      <vt:lpstr>HJV</vt:lpstr>
      <vt:lpstr>ELEVENLABS  Speak til Videoer og Tekst – hjælp til Læseudfordinger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Forsvaret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 til en flot PowerPoint-præsentation</dc:title>
  <dc:creator>HVS-CHUDV Nygaard, Torben</dc:creator>
  <cp:lastModifiedBy>Microsoft Office User</cp:lastModifiedBy>
  <cp:revision>45</cp:revision>
  <dcterms:created xsi:type="dcterms:W3CDTF">2024-05-23T08:01:39Z</dcterms:created>
  <dcterms:modified xsi:type="dcterms:W3CDTF">2025-02-07T11:32:10Z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TitusGUID">
    <vt:lpwstr>e2a7511c-16b5-4e70-8bef-2db074c2672c</vt:lpwstr>
  </property>
  <property fmtid="{D5CDD505-2E9C-101B-9397-08002B2CF9AE}" pid="4" name="OriginatingUser">
    <vt:lpwstr>hvs-chudv</vt:lpwstr>
  </property>
  <property fmtid="{D5CDD505-2E9C-101B-9397-08002B2CF9AE}" pid="5" name="Klassifikation">
    <vt:lpwstr>IKKE KLASSIFICERET</vt:lpwstr>
  </property>
  <property fmtid="{D5CDD505-2E9C-101B-9397-08002B2CF9AE}" pid="6" name="Maerkning">
    <vt:lpwstr/>
  </property>
  <property fmtid="{D5CDD505-2E9C-101B-9397-08002B2CF9AE}" pid="7" name="ContentTypeId">
    <vt:lpwstr>0x0101003E6DAEFD67D4534EAFC2092021F81F6E</vt:lpwstr>
  </property>
</Properties>
</file>