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5240000" cy="4762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51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1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79419"/>
            <a:ext cx="11430000" cy="1658056"/>
          </a:xfrm>
        </p:spPr>
        <p:txBody>
          <a:bodyPr anchor="b"/>
          <a:lstStyle>
            <a:lvl1pPr algn="ctr">
              <a:defRPr sz="4166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501415"/>
            <a:ext cx="11430000" cy="1149835"/>
          </a:xfrm>
        </p:spPr>
        <p:txBody>
          <a:bodyPr/>
          <a:lstStyle>
            <a:lvl1pPr marL="0" indent="0" algn="ctr">
              <a:buNone/>
              <a:defRPr sz="1667"/>
            </a:lvl1pPr>
            <a:lvl2pPr marL="317480" indent="0" algn="ctr">
              <a:buNone/>
              <a:defRPr sz="1389"/>
            </a:lvl2pPr>
            <a:lvl3pPr marL="634959" indent="0" algn="ctr">
              <a:buNone/>
              <a:defRPr sz="1250"/>
            </a:lvl3pPr>
            <a:lvl4pPr marL="952439" indent="0" algn="ctr">
              <a:buNone/>
              <a:defRPr sz="1111"/>
            </a:lvl4pPr>
            <a:lvl5pPr marL="1269919" indent="0" algn="ctr">
              <a:buNone/>
              <a:defRPr sz="1111"/>
            </a:lvl5pPr>
            <a:lvl6pPr marL="1587398" indent="0" algn="ctr">
              <a:buNone/>
              <a:defRPr sz="1111"/>
            </a:lvl6pPr>
            <a:lvl7pPr marL="1904878" indent="0" algn="ctr">
              <a:buNone/>
              <a:defRPr sz="1111"/>
            </a:lvl7pPr>
            <a:lvl8pPr marL="2222358" indent="0" algn="ctr">
              <a:buNone/>
              <a:defRPr sz="1111"/>
            </a:lvl8pPr>
            <a:lvl9pPr marL="2539837" indent="0" algn="ctr">
              <a:buNone/>
              <a:defRPr sz="1111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6437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045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6125" y="253559"/>
            <a:ext cx="3286125" cy="4035999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750" y="253559"/>
            <a:ext cx="9667875" cy="403599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5839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816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813" y="1187319"/>
            <a:ext cx="13144500" cy="1981067"/>
          </a:xfrm>
        </p:spPr>
        <p:txBody>
          <a:bodyPr anchor="b"/>
          <a:lstStyle>
            <a:lvl1pPr>
              <a:defRPr sz="4166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813" y="3187127"/>
            <a:ext cx="13144500" cy="1041797"/>
          </a:xfrm>
        </p:spPr>
        <p:txBody>
          <a:bodyPr/>
          <a:lstStyle>
            <a:lvl1pPr marL="0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1pPr>
            <a:lvl2pPr marL="317480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2pPr>
            <a:lvl3pPr marL="634959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3pPr>
            <a:lvl4pPr marL="952439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4pPr>
            <a:lvl5pPr marL="1269919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5pPr>
            <a:lvl6pPr marL="1587398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6pPr>
            <a:lvl7pPr marL="1904878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7pPr>
            <a:lvl8pPr marL="2222358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8pPr>
            <a:lvl9pPr marL="2539837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871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750" y="1267795"/>
            <a:ext cx="6477000" cy="302176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5250" y="1267795"/>
            <a:ext cx="6477000" cy="302176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328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253559"/>
            <a:ext cx="13144500" cy="92053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736" y="1167474"/>
            <a:ext cx="6447234" cy="572161"/>
          </a:xfrm>
        </p:spPr>
        <p:txBody>
          <a:bodyPr anchor="b"/>
          <a:lstStyle>
            <a:lvl1pPr marL="0" indent="0">
              <a:buNone/>
              <a:defRPr sz="1667" b="1"/>
            </a:lvl1pPr>
            <a:lvl2pPr marL="317480" indent="0">
              <a:buNone/>
              <a:defRPr sz="1389" b="1"/>
            </a:lvl2pPr>
            <a:lvl3pPr marL="634959" indent="0">
              <a:buNone/>
              <a:defRPr sz="1250" b="1"/>
            </a:lvl3pPr>
            <a:lvl4pPr marL="952439" indent="0">
              <a:buNone/>
              <a:defRPr sz="1111" b="1"/>
            </a:lvl4pPr>
            <a:lvl5pPr marL="1269919" indent="0">
              <a:buNone/>
              <a:defRPr sz="1111" b="1"/>
            </a:lvl5pPr>
            <a:lvl6pPr marL="1587398" indent="0">
              <a:buNone/>
              <a:defRPr sz="1111" b="1"/>
            </a:lvl6pPr>
            <a:lvl7pPr marL="1904878" indent="0">
              <a:buNone/>
              <a:defRPr sz="1111" b="1"/>
            </a:lvl7pPr>
            <a:lvl8pPr marL="2222358" indent="0">
              <a:buNone/>
              <a:defRPr sz="1111" b="1"/>
            </a:lvl8pPr>
            <a:lvl9pPr marL="2539837" indent="0">
              <a:buNone/>
              <a:defRPr sz="1111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736" y="1739635"/>
            <a:ext cx="6447234" cy="255874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5250" y="1167474"/>
            <a:ext cx="6478985" cy="572161"/>
          </a:xfrm>
        </p:spPr>
        <p:txBody>
          <a:bodyPr anchor="b"/>
          <a:lstStyle>
            <a:lvl1pPr marL="0" indent="0">
              <a:buNone/>
              <a:defRPr sz="1667" b="1"/>
            </a:lvl1pPr>
            <a:lvl2pPr marL="317480" indent="0">
              <a:buNone/>
              <a:defRPr sz="1389" b="1"/>
            </a:lvl2pPr>
            <a:lvl3pPr marL="634959" indent="0">
              <a:buNone/>
              <a:defRPr sz="1250" b="1"/>
            </a:lvl3pPr>
            <a:lvl4pPr marL="952439" indent="0">
              <a:buNone/>
              <a:defRPr sz="1111" b="1"/>
            </a:lvl4pPr>
            <a:lvl5pPr marL="1269919" indent="0">
              <a:buNone/>
              <a:defRPr sz="1111" b="1"/>
            </a:lvl5pPr>
            <a:lvl6pPr marL="1587398" indent="0">
              <a:buNone/>
              <a:defRPr sz="1111" b="1"/>
            </a:lvl6pPr>
            <a:lvl7pPr marL="1904878" indent="0">
              <a:buNone/>
              <a:defRPr sz="1111" b="1"/>
            </a:lvl7pPr>
            <a:lvl8pPr marL="2222358" indent="0">
              <a:buNone/>
              <a:defRPr sz="1111" b="1"/>
            </a:lvl8pPr>
            <a:lvl9pPr marL="2539837" indent="0">
              <a:buNone/>
              <a:defRPr sz="1111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5250" y="1739635"/>
            <a:ext cx="6478985" cy="255874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733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605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607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6" y="317500"/>
            <a:ext cx="4915296" cy="1111250"/>
          </a:xfrm>
        </p:spPr>
        <p:txBody>
          <a:bodyPr anchor="b"/>
          <a:lstStyle>
            <a:lvl1pPr>
              <a:defRPr sz="2222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8985" y="685712"/>
            <a:ext cx="7715250" cy="3384462"/>
          </a:xfrm>
        </p:spPr>
        <p:txBody>
          <a:bodyPr/>
          <a:lstStyle>
            <a:lvl1pPr>
              <a:defRPr sz="2222"/>
            </a:lvl1pPr>
            <a:lvl2pPr>
              <a:defRPr sz="1944"/>
            </a:lvl2pPr>
            <a:lvl3pPr>
              <a:defRPr sz="1667"/>
            </a:lvl3pPr>
            <a:lvl4pPr>
              <a:defRPr sz="1389"/>
            </a:lvl4pPr>
            <a:lvl5pPr>
              <a:defRPr sz="1389"/>
            </a:lvl5pPr>
            <a:lvl6pPr>
              <a:defRPr sz="1389"/>
            </a:lvl6pPr>
            <a:lvl7pPr>
              <a:defRPr sz="1389"/>
            </a:lvl7pPr>
            <a:lvl8pPr>
              <a:defRPr sz="1389"/>
            </a:lvl8pPr>
            <a:lvl9pPr>
              <a:defRPr sz="1389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6" y="1428750"/>
            <a:ext cx="4915296" cy="2646936"/>
          </a:xfrm>
        </p:spPr>
        <p:txBody>
          <a:bodyPr/>
          <a:lstStyle>
            <a:lvl1pPr marL="0" indent="0">
              <a:buNone/>
              <a:defRPr sz="1111"/>
            </a:lvl1pPr>
            <a:lvl2pPr marL="317480" indent="0">
              <a:buNone/>
              <a:defRPr sz="972"/>
            </a:lvl2pPr>
            <a:lvl3pPr marL="634959" indent="0">
              <a:buNone/>
              <a:defRPr sz="833"/>
            </a:lvl3pPr>
            <a:lvl4pPr marL="952439" indent="0">
              <a:buNone/>
              <a:defRPr sz="694"/>
            </a:lvl4pPr>
            <a:lvl5pPr marL="1269919" indent="0">
              <a:buNone/>
              <a:defRPr sz="694"/>
            </a:lvl5pPr>
            <a:lvl6pPr marL="1587398" indent="0">
              <a:buNone/>
              <a:defRPr sz="694"/>
            </a:lvl6pPr>
            <a:lvl7pPr marL="1904878" indent="0">
              <a:buNone/>
              <a:defRPr sz="694"/>
            </a:lvl7pPr>
            <a:lvl8pPr marL="2222358" indent="0">
              <a:buNone/>
              <a:defRPr sz="694"/>
            </a:lvl8pPr>
            <a:lvl9pPr marL="2539837" indent="0">
              <a:buNone/>
              <a:defRPr sz="694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631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6" y="317500"/>
            <a:ext cx="4915296" cy="1111250"/>
          </a:xfrm>
        </p:spPr>
        <p:txBody>
          <a:bodyPr anchor="b"/>
          <a:lstStyle>
            <a:lvl1pPr>
              <a:defRPr sz="2222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78985" y="685712"/>
            <a:ext cx="7715250" cy="3384462"/>
          </a:xfrm>
        </p:spPr>
        <p:txBody>
          <a:bodyPr anchor="t"/>
          <a:lstStyle>
            <a:lvl1pPr marL="0" indent="0">
              <a:buNone/>
              <a:defRPr sz="2222"/>
            </a:lvl1pPr>
            <a:lvl2pPr marL="317480" indent="0">
              <a:buNone/>
              <a:defRPr sz="1944"/>
            </a:lvl2pPr>
            <a:lvl3pPr marL="634959" indent="0">
              <a:buNone/>
              <a:defRPr sz="1667"/>
            </a:lvl3pPr>
            <a:lvl4pPr marL="952439" indent="0">
              <a:buNone/>
              <a:defRPr sz="1389"/>
            </a:lvl4pPr>
            <a:lvl5pPr marL="1269919" indent="0">
              <a:buNone/>
              <a:defRPr sz="1389"/>
            </a:lvl5pPr>
            <a:lvl6pPr marL="1587398" indent="0">
              <a:buNone/>
              <a:defRPr sz="1389"/>
            </a:lvl6pPr>
            <a:lvl7pPr marL="1904878" indent="0">
              <a:buNone/>
              <a:defRPr sz="1389"/>
            </a:lvl7pPr>
            <a:lvl8pPr marL="2222358" indent="0">
              <a:buNone/>
              <a:defRPr sz="1389"/>
            </a:lvl8pPr>
            <a:lvl9pPr marL="2539837" indent="0">
              <a:buNone/>
              <a:defRPr sz="1389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6" y="1428750"/>
            <a:ext cx="4915296" cy="2646936"/>
          </a:xfrm>
        </p:spPr>
        <p:txBody>
          <a:bodyPr/>
          <a:lstStyle>
            <a:lvl1pPr marL="0" indent="0">
              <a:buNone/>
              <a:defRPr sz="1111"/>
            </a:lvl1pPr>
            <a:lvl2pPr marL="317480" indent="0">
              <a:buNone/>
              <a:defRPr sz="972"/>
            </a:lvl2pPr>
            <a:lvl3pPr marL="634959" indent="0">
              <a:buNone/>
              <a:defRPr sz="833"/>
            </a:lvl3pPr>
            <a:lvl4pPr marL="952439" indent="0">
              <a:buNone/>
              <a:defRPr sz="694"/>
            </a:lvl4pPr>
            <a:lvl5pPr marL="1269919" indent="0">
              <a:buNone/>
              <a:defRPr sz="694"/>
            </a:lvl5pPr>
            <a:lvl6pPr marL="1587398" indent="0">
              <a:buNone/>
              <a:defRPr sz="694"/>
            </a:lvl6pPr>
            <a:lvl7pPr marL="1904878" indent="0">
              <a:buNone/>
              <a:defRPr sz="694"/>
            </a:lvl7pPr>
            <a:lvl8pPr marL="2222358" indent="0">
              <a:buNone/>
              <a:defRPr sz="694"/>
            </a:lvl8pPr>
            <a:lvl9pPr marL="2539837" indent="0">
              <a:buNone/>
              <a:defRPr sz="694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094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750" y="253559"/>
            <a:ext cx="13144500" cy="92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750" y="1267795"/>
            <a:ext cx="13144500" cy="302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750" y="4414132"/>
            <a:ext cx="3429000" cy="253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8250" y="4414132"/>
            <a:ext cx="5143500" cy="253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3250" y="4414132"/>
            <a:ext cx="3429000" cy="253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011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34959" rtl="0" eaLnBrk="1" latinLnBrk="0" hangingPunct="1">
        <a:lnSpc>
          <a:spcPct val="90000"/>
        </a:lnSpc>
        <a:spcBef>
          <a:spcPct val="0"/>
        </a:spcBef>
        <a:buNone/>
        <a:defRPr sz="30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740" indent="-158740" algn="l" defTabSz="634959" rtl="0" eaLnBrk="1" latinLnBrk="0" hangingPunct="1">
        <a:lnSpc>
          <a:spcPct val="90000"/>
        </a:lnSpc>
        <a:spcBef>
          <a:spcPts val="694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1pPr>
      <a:lvl2pPr marL="476220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2pPr>
      <a:lvl3pPr marL="793699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3pPr>
      <a:lvl4pPr marL="1111179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4pPr>
      <a:lvl5pPr marL="1428659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5pPr>
      <a:lvl6pPr marL="1746138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6pPr>
      <a:lvl7pPr marL="2063618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7pPr>
      <a:lvl8pPr marL="2381098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8pPr>
      <a:lvl9pPr marL="2698577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1pPr>
      <a:lvl2pPr marL="317480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2pPr>
      <a:lvl3pPr marL="634959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952439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4pPr>
      <a:lvl5pPr marL="1269919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5pPr>
      <a:lvl6pPr marL="1587398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6pPr>
      <a:lvl7pPr marL="1904878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7pPr>
      <a:lvl8pPr marL="2222358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8pPr>
      <a:lvl9pPr marL="2539837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ot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20" y="-274367"/>
            <a:ext cx="15361920" cy="8641080"/>
          </a:xfrm>
          <a:prstGeom prst="rect">
            <a:avLst/>
          </a:prstGeom>
        </p:spPr>
      </p:pic>
      <p:sp>
        <p:nvSpPr>
          <p:cNvPr id="6" name="Halv gennemsigtig"/>
          <p:cNvSpPr/>
          <p:nvPr/>
        </p:nvSpPr>
        <p:spPr>
          <a:xfrm>
            <a:off x="624213" y="1295116"/>
            <a:ext cx="13878171" cy="1642200"/>
          </a:xfrm>
          <a:prstGeom prst="rect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5" name="Pil mod højr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94" y="1475052"/>
            <a:ext cx="1150405" cy="1142246"/>
          </a:xfrm>
          <a:prstGeom prst="rect">
            <a:avLst/>
          </a:prstGeom>
        </p:spPr>
      </p:pic>
      <p:pic>
        <p:nvPicPr>
          <p:cNvPr id="8" name="Pil ned" hidden="1">
            <a:extLst>
              <a:ext uri="{FF2B5EF4-FFF2-40B4-BE49-F238E27FC236}">
                <a16:creationId xmlns:a16="http://schemas.microsoft.com/office/drawing/2014/main" id="{043EE9CC-26E7-5DDA-9BF5-6938A6FAEE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58" y="1454312"/>
            <a:ext cx="1171235" cy="1162987"/>
          </a:xfrm>
          <a:prstGeom prst="rect">
            <a:avLst/>
          </a:prstGeom>
        </p:spPr>
      </p:pic>
      <p:sp>
        <p:nvSpPr>
          <p:cNvPr id="3" name="Titel">
            <a:extLst>
              <a:ext uri="{FF2B5EF4-FFF2-40B4-BE49-F238E27FC236}">
                <a16:creationId xmlns:a16="http://schemas.microsoft.com/office/drawing/2014/main" id="{B7F5F206-7A29-0465-7A4E-DF5755BE0FC9}"/>
              </a:ext>
            </a:extLst>
          </p:cNvPr>
          <p:cNvSpPr txBox="1">
            <a:spLocks/>
          </p:cNvSpPr>
          <p:nvPr/>
        </p:nvSpPr>
        <p:spPr>
          <a:xfrm>
            <a:off x="2625697" y="1300036"/>
            <a:ext cx="11881604" cy="1642200"/>
          </a:xfrm>
          <a:prstGeom prst="rect">
            <a:avLst/>
          </a:prstGeom>
          <a:effectLst>
            <a:outerShdw sx="110000" sy="110000" algn="ctr" rotWithShape="0">
              <a:prstClr val="black">
                <a:alpha val="60000"/>
              </a:prst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50804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3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VELKOMMEN TIL KURSUS</a:t>
            </a:r>
          </a:p>
        </p:txBody>
      </p:sp>
    </p:spTree>
    <p:extLst>
      <p:ext uri="{BB962C8B-B14F-4D97-AF65-F5344CB8AC3E}">
        <p14:creationId xmlns:p14="http://schemas.microsoft.com/office/powerpoint/2010/main" val="199036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38</TotalTime>
  <Words>3</Words>
  <Application>Microsoft Office PowerPoint</Application>
  <PresentationFormat>Brugerdefineret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Office-tema</vt:lpstr>
      <vt:lpstr>PowerPoint-præsentation</vt:lpstr>
    </vt:vector>
  </TitlesOfParts>
  <Company>FAK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CFU-10 Sølvborg, Jan Daniel</dc:creator>
  <cp:lastModifiedBy>Jan Sølvborg</cp:lastModifiedBy>
  <cp:revision>10</cp:revision>
  <dcterms:created xsi:type="dcterms:W3CDTF">2022-12-16T10:41:24Z</dcterms:created>
  <dcterms:modified xsi:type="dcterms:W3CDTF">2023-01-17T07:34:39Z</dcterms:modified>
</cp:coreProperties>
</file>