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2"/>
    <p:sldMasterId id="2147483788" r:id="rId3"/>
    <p:sldMasterId id="2147483801" r:id="rId4"/>
    <p:sldMasterId id="2147483814" r:id="rId5"/>
    <p:sldMasterId id="2147483827" r:id="rId6"/>
    <p:sldMasterId id="2147483762" r:id="rId7"/>
    <p:sldMasterId id="2147483775" r:id="rId8"/>
    <p:sldMasterId id="2147483853" r:id="rId9"/>
    <p:sldMasterId id="2147483879" r:id="rId10"/>
  </p:sldMasterIdLst>
  <p:notesMasterIdLst>
    <p:notesMasterId r:id="rId15"/>
  </p:notesMasterIdLst>
  <p:handoutMasterIdLst>
    <p:handoutMasterId r:id="rId16"/>
  </p:handoutMasterIdLst>
  <p:sldIdLst>
    <p:sldId id="373" r:id="rId11"/>
    <p:sldId id="374" r:id="rId12"/>
    <p:sldId id="368" r:id="rId13"/>
    <p:sldId id="300" r:id="rId1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5" userDrawn="1">
          <p15:clr>
            <a:srgbClr val="A4A3A4"/>
          </p15:clr>
        </p15:guide>
        <p15:guide id="2" orient="horz" pos="3793" userDrawn="1">
          <p15:clr>
            <a:srgbClr val="A4A3A4"/>
          </p15:clr>
        </p15:guide>
        <p15:guide id="3" orient="horz" pos="1480" userDrawn="1">
          <p15:clr>
            <a:srgbClr val="A4A3A4"/>
          </p15:clr>
        </p15:guide>
        <p15:guide id="4" pos="636" userDrawn="1">
          <p15:clr>
            <a:srgbClr val="A4A3A4"/>
          </p15:clr>
        </p15:guide>
        <p15:guide id="5" pos="74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1D2"/>
    <a:srgbClr val="ECE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979" autoAdjust="0"/>
  </p:normalViewPr>
  <p:slideViewPr>
    <p:cSldViewPr snapToGrid="0" showGuides="1">
      <p:cViewPr>
        <p:scale>
          <a:sx n="100" d="100"/>
          <a:sy n="100" d="100"/>
        </p:scale>
        <p:origin x="936" y="162"/>
      </p:cViewPr>
      <p:guideLst>
        <p:guide orient="horz" pos="725"/>
        <p:guide orient="horz" pos="3793"/>
        <p:guide orient="horz" pos="1480"/>
        <p:guide pos="636"/>
        <p:guide pos="74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3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" Target="slides/slide3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7" Type="http://schemas.openxmlformats.org/officeDocument/2006/relationships/slideMaster" Target="slideMasters/slideMaster6.xml"/><Relationship Id="rId12" Type="http://schemas.openxmlformats.org/officeDocument/2006/relationships/slide" Target="slides/slide2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9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7F16CB-6D39-4F36-9C7D-AB52D470423C}" type="doc">
      <dgm:prSet loTypeId="urn:microsoft.com/office/officeart/2005/8/layout/pList2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ED663BF-35F7-4D90-A7BE-FE099D5B9234}">
      <dgm:prSet phldrT="[Text]" custT="1"/>
      <dgm:spPr/>
      <dgm:t>
        <a:bodyPr/>
        <a:lstStyle/>
        <a:p>
          <a:pPr algn="ctr"/>
          <a:r>
            <a:rPr lang="en-US" sz="1600" b="1" dirty="0" smtClean="0">
              <a:solidFill>
                <a:schemeClr val="bg1"/>
              </a:solidFill>
              <a:latin typeface="Bahnschrift" panose="020B0502040204020203" pitchFamily="34" charset="0"/>
            </a:rPr>
            <a:t>SERGENTEN</a:t>
          </a:r>
        </a:p>
        <a:p>
          <a:pPr algn="ctr"/>
          <a:r>
            <a:rPr lang="en-US" sz="1400" b="1" dirty="0" smtClean="0">
              <a:solidFill>
                <a:srgbClr val="FFFF00"/>
              </a:solidFill>
              <a:latin typeface="Bahnschrift" panose="020B0502040204020203" pitchFamily="34" charset="0"/>
            </a:rPr>
            <a:t>NY</a:t>
          </a:r>
          <a:r>
            <a:rPr lang="en-US" sz="1400" b="1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 GRUNDLÆGGENDE SERGENTUDDANNELSE</a:t>
          </a:r>
          <a:endParaRPr lang="en-US" sz="1600" dirty="0">
            <a:solidFill>
              <a:schemeClr val="bg1"/>
            </a:solidFill>
            <a:latin typeface="Bahnschrift" panose="020B0502040204020203" pitchFamily="34" charset="0"/>
          </a:endParaRPr>
        </a:p>
      </dgm:t>
    </dgm:pt>
    <dgm:pt modelId="{39AC92EA-3A96-4270-AE9A-D2B616E5A10B}" type="parTrans" cxnId="{D92BE9AB-CAA1-469F-B739-0772DEC593B5}">
      <dgm:prSet/>
      <dgm:spPr/>
      <dgm:t>
        <a:bodyPr/>
        <a:lstStyle/>
        <a:p>
          <a:endParaRPr lang="en-US"/>
        </a:p>
      </dgm:t>
    </dgm:pt>
    <dgm:pt modelId="{B35AAC8E-D761-40B3-B9C6-6EC717D3078A}" type="sibTrans" cxnId="{D92BE9AB-CAA1-469F-B739-0772DEC593B5}">
      <dgm:prSet/>
      <dgm:spPr/>
      <dgm:t>
        <a:bodyPr/>
        <a:lstStyle/>
        <a:p>
          <a:endParaRPr lang="en-US"/>
        </a:p>
      </dgm:t>
    </dgm:pt>
    <dgm:pt modelId="{E486B724-468E-411B-B4FF-235FC9446CD6}">
      <dgm:prSet phldrT="[Text]"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ctr"/>
          <a:r>
            <a:rPr lang="en-GB" sz="1800" b="1" dirty="0" smtClean="0">
              <a:solidFill>
                <a:schemeClr val="bg1"/>
              </a:solidFill>
              <a:latin typeface="Bahnschrift" panose="020B0502040204020203" pitchFamily="34" charset="0"/>
            </a:rPr>
            <a:t>SENIORSERGENTEN</a:t>
          </a:r>
        </a:p>
        <a:p>
          <a:pPr algn="ctr"/>
          <a:r>
            <a:rPr lang="en-GB" sz="1400" b="1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MAU  </a:t>
          </a:r>
          <a:r>
            <a:rPr lang="en-GB" sz="1400" b="1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  <a:sym typeface="Wingdings" panose="05000000000000000000" pitchFamily="2" charset="2"/>
            </a:rPr>
            <a:t> </a:t>
          </a:r>
          <a:r>
            <a:rPr lang="en-GB" sz="1400" b="1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 </a:t>
          </a:r>
          <a:r>
            <a:rPr lang="en-GB" sz="1400" b="1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VÆRNSSPEC.</a:t>
          </a:r>
          <a:endParaRPr lang="en-US" sz="1050" dirty="0">
            <a:solidFill>
              <a:schemeClr val="bg1"/>
            </a:solidFill>
            <a:latin typeface="Bahnschrift" panose="020B0502040204020203" pitchFamily="34" charset="0"/>
          </a:endParaRPr>
        </a:p>
      </dgm:t>
    </dgm:pt>
    <dgm:pt modelId="{FBB5CC2B-0B15-4257-95B6-8EA762B65DED}" type="parTrans" cxnId="{9C7F4F26-D0FA-4EC7-A9DD-24D9470BF61B}">
      <dgm:prSet/>
      <dgm:spPr/>
      <dgm:t>
        <a:bodyPr/>
        <a:lstStyle/>
        <a:p>
          <a:endParaRPr lang="en-US"/>
        </a:p>
      </dgm:t>
    </dgm:pt>
    <dgm:pt modelId="{1A3ABA0C-86B9-4DD1-83ED-10FE17C29BCE}" type="sibTrans" cxnId="{9C7F4F26-D0FA-4EC7-A9DD-24D9470BF61B}">
      <dgm:prSet/>
      <dgm:spPr/>
      <dgm:t>
        <a:bodyPr/>
        <a:lstStyle/>
        <a:p>
          <a:endParaRPr lang="en-US"/>
        </a:p>
      </dgm:t>
    </dgm:pt>
    <dgm:pt modelId="{1DAB2C64-16B3-494B-A5A3-2C1A10B0DCE4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ctr"/>
          <a:r>
            <a:rPr lang="da-DK" sz="1600" b="1" dirty="0" smtClean="0">
              <a:solidFill>
                <a:schemeClr val="bg1"/>
              </a:solidFill>
              <a:latin typeface="Bahnschrift" panose="020B0502040204020203" pitchFamily="34" charset="0"/>
            </a:rPr>
            <a:t>OVERSERGENTEN</a:t>
          </a:r>
        </a:p>
        <a:p>
          <a:pPr algn="ctr"/>
          <a:r>
            <a:rPr lang="en-US" sz="1400" b="1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MAU  </a:t>
          </a:r>
          <a:r>
            <a:rPr lang="en-US" sz="1400" b="1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  <a:sym typeface="Wingdings" panose="05000000000000000000" pitchFamily="2" charset="2"/>
            </a:rPr>
            <a:t></a:t>
          </a:r>
          <a:r>
            <a:rPr lang="en-US" sz="1400" b="1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  LAM </a:t>
          </a:r>
          <a:r>
            <a:rPr lang="en-US" sz="1400" b="1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&amp; LIO</a:t>
          </a:r>
          <a:endParaRPr lang="en-US" sz="400" dirty="0">
            <a:solidFill>
              <a:schemeClr val="bg1"/>
            </a:solidFill>
            <a:latin typeface="Bahnschrift" panose="020B0502040204020203" pitchFamily="34" charset="0"/>
          </a:endParaRPr>
        </a:p>
      </dgm:t>
    </dgm:pt>
    <dgm:pt modelId="{0BE6B61C-8D5C-49DE-9377-D39458D51A52}" type="parTrans" cxnId="{F79F9907-B3BB-4D89-9AEF-A6F1D0789116}">
      <dgm:prSet/>
      <dgm:spPr/>
      <dgm:t>
        <a:bodyPr/>
        <a:lstStyle/>
        <a:p>
          <a:endParaRPr lang="da-DK"/>
        </a:p>
      </dgm:t>
    </dgm:pt>
    <dgm:pt modelId="{B0605993-8CFC-499F-BF23-F9E703F2BB3C}" type="sibTrans" cxnId="{F79F9907-B3BB-4D89-9AEF-A6F1D0789116}">
      <dgm:prSet/>
      <dgm:spPr/>
      <dgm:t>
        <a:bodyPr/>
        <a:lstStyle/>
        <a:p>
          <a:endParaRPr lang="da-DK"/>
        </a:p>
      </dgm:t>
    </dgm:pt>
    <dgm:pt modelId="{558523D9-D59D-4750-8C40-F54B33991A0F}">
      <dgm:prSet phldrT="[Text]"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endParaRPr lang="en-GB" sz="1400" dirty="0"/>
        </a:p>
      </dgm:t>
    </dgm:pt>
    <dgm:pt modelId="{F67F58BF-52FE-4520-A7EA-FAFA89F882DD}" type="parTrans" cxnId="{84CEC424-325D-4E75-9DB8-038DCA5331C2}">
      <dgm:prSet/>
      <dgm:spPr/>
      <dgm:t>
        <a:bodyPr/>
        <a:lstStyle/>
        <a:p>
          <a:endParaRPr lang="da-DK"/>
        </a:p>
      </dgm:t>
    </dgm:pt>
    <dgm:pt modelId="{68201694-07B9-40AE-A9A7-AD8DD114D733}" type="sibTrans" cxnId="{84CEC424-325D-4E75-9DB8-038DCA5331C2}">
      <dgm:prSet/>
      <dgm:spPr/>
      <dgm:t>
        <a:bodyPr/>
        <a:lstStyle/>
        <a:p>
          <a:endParaRPr lang="da-DK"/>
        </a:p>
      </dgm:t>
    </dgm:pt>
    <dgm:pt modelId="{C16AEFD1-3F24-4624-B67D-33E1837D373F}">
      <dgm:prSet phldrT="[Text]"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endParaRPr lang="en-GB" sz="1400" dirty="0"/>
        </a:p>
      </dgm:t>
    </dgm:pt>
    <dgm:pt modelId="{2B6006EA-6420-4876-8A57-732E267B7A73}" type="parTrans" cxnId="{B3CF8D51-5EA0-4AA6-9127-BA0A4FA767FD}">
      <dgm:prSet/>
      <dgm:spPr/>
      <dgm:t>
        <a:bodyPr/>
        <a:lstStyle/>
        <a:p>
          <a:endParaRPr lang="da-DK"/>
        </a:p>
      </dgm:t>
    </dgm:pt>
    <dgm:pt modelId="{87478BB0-2EBC-47A0-92E3-4DCCA92259D3}" type="sibTrans" cxnId="{B3CF8D51-5EA0-4AA6-9127-BA0A4FA767FD}">
      <dgm:prSet/>
      <dgm:spPr/>
      <dgm:t>
        <a:bodyPr/>
        <a:lstStyle/>
        <a:p>
          <a:endParaRPr lang="da-DK"/>
        </a:p>
      </dgm:t>
    </dgm:pt>
    <dgm:pt modelId="{4BB9819C-6103-4ACA-AC13-93E2C9EF45DC}">
      <dgm:prSet custT="1"/>
      <dgm:spPr/>
      <dgm:t>
        <a:bodyPr/>
        <a:lstStyle/>
        <a:p>
          <a:pPr algn="l"/>
          <a:r>
            <a:rPr lang="en-US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‘</a:t>
          </a:r>
          <a:r>
            <a:rPr lang="en-US" sz="14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Vagtassistenten</a:t>
          </a:r>
          <a:r>
            <a:rPr lang="en-US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’</a:t>
          </a:r>
          <a:endParaRPr lang="en-US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1A345D93-E437-4AD9-8DA6-A2A617BA03EC}" type="parTrans" cxnId="{C4E1B027-8683-4E02-835C-9B410BD8603F}">
      <dgm:prSet/>
      <dgm:spPr/>
      <dgm:t>
        <a:bodyPr/>
        <a:lstStyle/>
        <a:p>
          <a:endParaRPr lang="da-DK"/>
        </a:p>
      </dgm:t>
    </dgm:pt>
    <dgm:pt modelId="{6EA12B8F-2B8E-46D9-B988-FD5DC0E2CB76}" type="sibTrans" cxnId="{C4E1B027-8683-4E02-835C-9B410BD8603F}">
      <dgm:prSet/>
      <dgm:spPr/>
      <dgm:t>
        <a:bodyPr/>
        <a:lstStyle/>
        <a:p>
          <a:endParaRPr lang="da-DK"/>
        </a:p>
      </dgm:t>
    </dgm:pt>
    <dgm:pt modelId="{A6C8A225-72AB-44FC-8E8B-46F5FB737CE2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Lederens </a:t>
          </a:r>
          <a:r>
            <a:rPr lang="da-DK" sz="14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relationsopbygning</a:t>
          </a:r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</a:t>
          </a:r>
          <a:endParaRPr lang="en-US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5FB00587-5721-44AE-9AE3-6E87BDF9FE8C}" type="parTrans" cxnId="{532B1DAC-4CA8-4D3D-8474-1DBFF89A5526}">
      <dgm:prSet/>
      <dgm:spPr/>
      <dgm:t>
        <a:bodyPr/>
        <a:lstStyle/>
        <a:p>
          <a:endParaRPr lang="da-DK"/>
        </a:p>
      </dgm:t>
    </dgm:pt>
    <dgm:pt modelId="{B636D8EB-51AE-445F-B4E6-132E47E3D4E6}" type="sibTrans" cxnId="{532B1DAC-4CA8-4D3D-8474-1DBFF89A5526}">
      <dgm:prSet/>
      <dgm:spPr/>
      <dgm:t>
        <a:bodyPr/>
        <a:lstStyle/>
        <a:p>
          <a:endParaRPr lang="da-DK"/>
        </a:p>
      </dgm:t>
    </dgm:pt>
    <dgm:pt modelId="{CE143C5E-E60A-455C-B9ED-FA9648671906}">
      <dgm:prSet phldrT="[Text]"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endParaRPr lang="en-GB" sz="1400" dirty="0"/>
        </a:p>
      </dgm:t>
    </dgm:pt>
    <dgm:pt modelId="{809DA88A-513F-4670-A293-B98DE2AA2DA2}" type="parTrans" cxnId="{A16D3B14-6033-4A8C-8648-4999B0AEBF21}">
      <dgm:prSet/>
      <dgm:spPr/>
      <dgm:t>
        <a:bodyPr/>
        <a:lstStyle/>
        <a:p>
          <a:endParaRPr lang="en-GB"/>
        </a:p>
      </dgm:t>
    </dgm:pt>
    <dgm:pt modelId="{8725F2E2-848F-415E-AF40-6AA097B9FD5C}" type="sibTrans" cxnId="{A16D3B14-6033-4A8C-8648-4999B0AEBF21}">
      <dgm:prSet/>
      <dgm:spPr/>
      <dgm:t>
        <a:bodyPr/>
        <a:lstStyle/>
        <a:p>
          <a:endParaRPr lang="en-GB"/>
        </a:p>
      </dgm:t>
    </dgm:pt>
    <dgm:pt modelId="{A6B077E0-F29C-4102-A098-E40C4F91449A}">
      <dgm:prSet phldrT="[Text]"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endParaRPr lang="en-GB" sz="1400" dirty="0"/>
        </a:p>
      </dgm:t>
    </dgm:pt>
    <dgm:pt modelId="{0EBAFA98-BAAB-4B01-B9AF-B48252346EA4}" type="parTrans" cxnId="{653DE37A-1893-419C-A4B0-A5E1216F37DF}">
      <dgm:prSet/>
      <dgm:spPr/>
      <dgm:t>
        <a:bodyPr/>
        <a:lstStyle/>
        <a:p>
          <a:endParaRPr lang="en-GB"/>
        </a:p>
      </dgm:t>
    </dgm:pt>
    <dgm:pt modelId="{D0222122-F0D9-4254-8EFE-AB98F2D831FF}" type="sibTrans" cxnId="{653DE37A-1893-419C-A4B0-A5E1216F37DF}">
      <dgm:prSet/>
      <dgm:spPr/>
      <dgm:t>
        <a:bodyPr/>
        <a:lstStyle/>
        <a:p>
          <a:endParaRPr lang="en-GB"/>
        </a:p>
      </dgm:t>
    </dgm:pt>
    <dgm:pt modelId="{D98DFD43-6CF1-4870-ADF7-65489CD74255}">
      <dgm:prSet custT="1"/>
      <dgm:spPr/>
      <dgm:t>
        <a:bodyPr/>
        <a:lstStyle/>
        <a:p>
          <a:pPr algn="l"/>
          <a:r>
            <a:rPr lang="da-DK" sz="14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Kodex</a:t>
          </a:r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VII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E99B136F-8C57-45CB-A240-CC750689D55F}" type="parTrans" cxnId="{3FE6BE8E-17D7-4CD8-8B75-A82813B5A907}">
      <dgm:prSet/>
      <dgm:spPr/>
      <dgm:t>
        <a:bodyPr/>
        <a:lstStyle/>
        <a:p>
          <a:endParaRPr lang="da-DK"/>
        </a:p>
      </dgm:t>
    </dgm:pt>
    <dgm:pt modelId="{7F4B44F8-CFA9-4B85-B4F2-067A973AC61B}" type="sibTrans" cxnId="{3FE6BE8E-17D7-4CD8-8B75-A82813B5A907}">
      <dgm:prSet/>
      <dgm:spPr/>
      <dgm:t>
        <a:bodyPr/>
        <a:lstStyle/>
        <a:p>
          <a:endParaRPr lang="da-DK"/>
        </a:p>
      </dgm:t>
    </dgm:pt>
    <dgm:pt modelId="{695C72B3-DF07-42D9-B275-6E0756E4C26C}">
      <dgm:prSet custT="1"/>
      <dgm:spPr/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Den vanskelige samtale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CA26AFB7-EB71-4F8C-80A0-3FC69BD4BCF5}" type="parTrans" cxnId="{91D56BA1-C937-4E6B-A767-D9F6520A5412}">
      <dgm:prSet/>
      <dgm:spPr/>
      <dgm:t>
        <a:bodyPr/>
        <a:lstStyle/>
        <a:p>
          <a:endParaRPr lang="da-DK"/>
        </a:p>
      </dgm:t>
    </dgm:pt>
    <dgm:pt modelId="{B26DBA7C-A23A-442E-AE86-C2CDB71DC669}" type="sibTrans" cxnId="{91D56BA1-C937-4E6B-A767-D9F6520A5412}">
      <dgm:prSet/>
      <dgm:spPr/>
      <dgm:t>
        <a:bodyPr/>
        <a:lstStyle/>
        <a:p>
          <a:endParaRPr lang="da-DK"/>
        </a:p>
      </dgm:t>
    </dgm:pt>
    <dgm:pt modelId="{774A80AA-555E-4498-A9F1-C35E96D16F68}">
      <dgm:prSet custT="1"/>
      <dgm:spPr/>
      <dgm:t>
        <a:bodyPr/>
        <a:lstStyle/>
        <a:p>
          <a:pPr algn="l"/>
          <a:r>
            <a:rPr lang="da-DK" sz="14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Intermediate</a:t>
          </a:r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</a:t>
          </a:r>
          <a:r>
            <a:rPr lang="da-DK" sz="14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Leadership</a:t>
          </a:r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Course NATO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92F6B279-6BFC-4A68-AD6A-8295470CCD22}" type="parTrans" cxnId="{DFB52566-0A70-4550-A8EB-347E49DF1EBD}">
      <dgm:prSet/>
      <dgm:spPr/>
      <dgm:t>
        <a:bodyPr/>
        <a:lstStyle/>
        <a:p>
          <a:endParaRPr lang="da-DK"/>
        </a:p>
      </dgm:t>
    </dgm:pt>
    <dgm:pt modelId="{CE56009D-47D9-423A-A310-A2BBE446E345}" type="sibTrans" cxnId="{DFB52566-0A70-4550-A8EB-347E49DF1EBD}">
      <dgm:prSet/>
      <dgm:spPr/>
      <dgm:t>
        <a:bodyPr/>
        <a:lstStyle/>
        <a:p>
          <a:endParaRPr lang="da-DK"/>
        </a:p>
      </dgm:t>
    </dgm:pt>
    <dgm:pt modelId="{E76B2010-8DDB-47AA-9C62-EEF18FAF0F17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Lederen som mentor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9AEF5B7D-487C-41E7-B160-30161D493214}" type="parTrans" cxnId="{0659F3B0-4A8D-4E41-A335-4D202F4DD00A}">
      <dgm:prSet/>
      <dgm:spPr/>
      <dgm:t>
        <a:bodyPr/>
        <a:lstStyle/>
        <a:p>
          <a:endParaRPr lang="da-DK"/>
        </a:p>
      </dgm:t>
    </dgm:pt>
    <dgm:pt modelId="{E75C68B2-7646-4E01-B6F9-089CC80FA57E}" type="sibTrans" cxnId="{0659F3B0-4A8D-4E41-A335-4D202F4DD00A}">
      <dgm:prSet/>
      <dgm:spPr/>
      <dgm:t>
        <a:bodyPr/>
        <a:lstStyle/>
        <a:p>
          <a:endParaRPr lang="da-DK"/>
        </a:p>
      </dgm:t>
    </dgm:pt>
    <dgm:pt modelId="{C01EAA01-09A7-4871-B7F6-0A3E129AAF60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Coachingbaseret ledelse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E1B1C554-069C-4C10-8E8B-FA8F5C625121}" type="parTrans" cxnId="{999F1CD2-34FC-43BD-98CB-DB2FA733B615}">
      <dgm:prSet/>
      <dgm:spPr/>
      <dgm:t>
        <a:bodyPr/>
        <a:lstStyle/>
        <a:p>
          <a:endParaRPr lang="da-DK"/>
        </a:p>
      </dgm:t>
    </dgm:pt>
    <dgm:pt modelId="{887FC5F0-35C4-4594-AAB9-D1FACD90E924}" type="sibTrans" cxnId="{999F1CD2-34FC-43BD-98CB-DB2FA733B615}">
      <dgm:prSet/>
      <dgm:spPr/>
      <dgm:t>
        <a:bodyPr/>
        <a:lstStyle/>
        <a:p>
          <a:endParaRPr lang="da-DK"/>
        </a:p>
      </dgm:t>
    </dgm:pt>
    <dgm:pt modelId="{946B447C-AD05-4929-B2AF-04DEB10B6CF4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Læring og </a:t>
          </a:r>
          <a:r>
            <a:rPr lang="da-DK" sz="14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udd</a:t>
          </a:r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. planlægning (MAU-modul)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6014595A-23D5-431F-9DFC-B38D833A5CB8}" type="parTrans" cxnId="{2F35E14F-4A3B-4AEF-81E0-80A52D36B9A7}">
      <dgm:prSet/>
      <dgm:spPr/>
      <dgm:t>
        <a:bodyPr/>
        <a:lstStyle/>
        <a:p>
          <a:endParaRPr lang="da-DK"/>
        </a:p>
      </dgm:t>
    </dgm:pt>
    <dgm:pt modelId="{DBCD7EC5-E68D-4703-8B3B-05CFC1544E83}" type="sibTrans" cxnId="{2F35E14F-4A3B-4AEF-81E0-80A52D36B9A7}">
      <dgm:prSet/>
      <dgm:spPr/>
      <dgm:t>
        <a:bodyPr/>
        <a:lstStyle/>
        <a:p>
          <a:endParaRPr lang="da-DK"/>
        </a:p>
      </dgm:t>
    </dgm:pt>
    <dgm:pt modelId="{EA75FFA6-04C0-4A8D-9FEA-866EFA8788E9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da-DK" sz="14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Intermediate</a:t>
          </a:r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</a:t>
          </a:r>
          <a:r>
            <a:rPr lang="da-DK" sz="14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Leadership</a:t>
          </a:r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Course NATO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C5698FDB-AD95-4995-8E2D-34E0AB158DF3}" type="parTrans" cxnId="{AD09C322-8CE5-4E7F-870B-004486FA214F}">
      <dgm:prSet/>
      <dgm:spPr/>
      <dgm:t>
        <a:bodyPr/>
        <a:lstStyle/>
        <a:p>
          <a:endParaRPr lang="da-DK"/>
        </a:p>
      </dgm:t>
    </dgm:pt>
    <dgm:pt modelId="{DD0B2A4C-E43A-4716-8941-F7FB0513705A}" type="sibTrans" cxnId="{AD09C322-8CE5-4E7F-870B-004486FA214F}">
      <dgm:prSet/>
      <dgm:spPr/>
      <dgm:t>
        <a:bodyPr/>
        <a:lstStyle/>
        <a:p>
          <a:endParaRPr lang="da-DK"/>
        </a:p>
      </dgm:t>
    </dgm:pt>
    <dgm:pt modelId="{25A38112-D6CC-40FB-BDD8-06F69FB95CBF}">
      <dgm:prSet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Effektive beslutninger med andre ledere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54E23194-48BA-45B0-A985-80ED756A4C80}" type="parTrans" cxnId="{9F4965D5-FE5F-4CC9-B62B-74E06D80B180}">
      <dgm:prSet/>
      <dgm:spPr/>
      <dgm:t>
        <a:bodyPr/>
        <a:lstStyle/>
        <a:p>
          <a:endParaRPr lang="da-DK"/>
        </a:p>
      </dgm:t>
    </dgm:pt>
    <dgm:pt modelId="{E5572AC3-5C72-423F-9E24-1EDCB6808DCC}" type="sibTrans" cxnId="{9F4965D5-FE5F-4CC9-B62B-74E06D80B180}">
      <dgm:prSet/>
      <dgm:spPr/>
      <dgm:t>
        <a:bodyPr/>
        <a:lstStyle/>
        <a:p>
          <a:endParaRPr lang="da-DK"/>
        </a:p>
      </dgm:t>
    </dgm:pt>
    <dgm:pt modelId="{D7D81305-72FC-4840-822A-5189B9812820}">
      <dgm:prSet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Lederen af ledere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66575C20-92D7-48B5-B0B5-89B5E78258B2}" type="parTrans" cxnId="{DB7C26A1-04F2-4672-A78D-50DA4B8979AA}">
      <dgm:prSet/>
      <dgm:spPr/>
      <dgm:t>
        <a:bodyPr/>
        <a:lstStyle/>
        <a:p>
          <a:endParaRPr lang="da-DK"/>
        </a:p>
      </dgm:t>
    </dgm:pt>
    <dgm:pt modelId="{5B636948-174F-4E29-81C9-BE1566F681B0}" type="sibTrans" cxnId="{DB7C26A1-04F2-4672-A78D-50DA4B8979AA}">
      <dgm:prSet/>
      <dgm:spPr/>
      <dgm:t>
        <a:bodyPr/>
        <a:lstStyle/>
        <a:p>
          <a:endParaRPr lang="da-DK"/>
        </a:p>
      </dgm:t>
    </dgm:pt>
    <dgm:pt modelId="{5DA872D8-F60B-4EAF-88AA-27BD66B5F308}">
      <dgm:prSet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Sagsbehandling og Forvaltningsjura 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C7C862D9-5626-4CB5-BF3F-3A17223082D7}" type="parTrans" cxnId="{510F1B32-E5DB-477D-92F0-3EF3E3590EB4}">
      <dgm:prSet/>
      <dgm:spPr/>
      <dgm:t>
        <a:bodyPr/>
        <a:lstStyle/>
        <a:p>
          <a:endParaRPr lang="da-DK"/>
        </a:p>
      </dgm:t>
    </dgm:pt>
    <dgm:pt modelId="{EC803463-C88D-4804-8657-A00662143990}" type="sibTrans" cxnId="{510F1B32-E5DB-477D-92F0-3EF3E3590EB4}">
      <dgm:prSet/>
      <dgm:spPr/>
      <dgm:t>
        <a:bodyPr/>
        <a:lstStyle/>
        <a:p>
          <a:endParaRPr lang="da-DK"/>
        </a:p>
      </dgm:t>
    </dgm:pt>
    <dgm:pt modelId="{631A39CF-C65B-4BE8-A7A1-8B999AFC84CB}">
      <dgm:prSet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r>
            <a:rPr lang="en-US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Advanced Leadership Course NATO (DEU/CHE)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96FBE53E-AE81-483D-9440-BC70B998A4D8}" type="parTrans" cxnId="{1B4BB673-DFF0-439B-8E35-4AEC51362921}">
      <dgm:prSet/>
      <dgm:spPr/>
      <dgm:t>
        <a:bodyPr/>
        <a:lstStyle/>
        <a:p>
          <a:endParaRPr lang="da-DK"/>
        </a:p>
      </dgm:t>
    </dgm:pt>
    <dgm:pt modelId="{7B8570CA-1ED2-4AA3-B4F0-066E3DF243A9}" type="sibTrans" cxnId="{1B4BB673-DFF0-439B-8E35-4AEC51362921}">
      <dgm:prSet/>
      <dgm:spPr/>
      <dgm:t>
        <a:bodyPr/>
        <a:lstStyle/>
        <a:p>
          <a:endParaRPr lang="da-DK"/>
        </a:p>
      </dgm:t>
    </dgm:pt>
    <dgm:pt modelId="{855698EA-3F73-4BE7-BC2C-8EBFF5BCD01E}">
      <dgm:prSet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Alle SSG opnår MAU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C881D671-29E5-4379-AF5D-E7410DC0C648}" type="parTrans" cxnId="{C68417CC-BA40-46E2-8160-3242B46507E5}">
      <dgm:prSet/>
      <dgm:spPr/>
      <dgm:t>
        <a:bodyPr/>
        <a:lstStyle/>
        <a:p>
          <a:endParaRPr lang="da-DK"/>
        </a:p>
      </dgm:t>
    </dgm:pt>
    <dgm:pt modelId="{F12B0A1C-AB13-456C-8494-C6C3AB57F18A}" type="sibTrans" cxnId="{C68417CC-BA40-46E2-8160-3242B46507E5}">
      <dgm:prSet/>
      <dgm:spPr/>
      <dgm:t>
        <a:bodyPr/>
        <a:lstStyle/>
        <a:p>
          <a:endParaRPr lang="da-DK"/>
        </a:p>
      </dgm:t>
    </dgm:pt>
    <dgm:pt modelId="{A8E41C10-0F49-46EC-8A30-938D0DCFFC14}">
      <dgm:prSet custT="1"/>
      <dgm:spPr/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Forsvarets </a:t>
          </a:r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Ledelsesgrundlag</a:t>
          </a:r>
          <a:endParaRPr lang="en-US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DC5E2154-94B3-4F1E-8EB1-D71EFD767316}" type="parTrans" cxnId="{75D36982-08A0-48C6-875A-3C9C76A4B1AE}">
      <dgm:prSet/>
      <dgm:spPr/>
      <dgm:t>
        <a:bodyPr/>
        <a:lstStyle/>
        <a:p>
          <a:endParaRPr lang="da-DK"/>
        </a:p>
      </dgm:t>
    </dgm:pt>
    <dgm:pt modelId="{62D8F0C3-3304-474A-A67E-D7B8E82F8F53}" type="sibTrans" cxnId="{75D36982-08A0-48C6-875A-3C9C76A4B1AE}">
      <dgm:prSet/>
      <dgm:spPr/>
      <dgm:t>
        <a:bodyPr/>
        <a:lstStyle/>
        <a:p>
          <a:endParaRPr lang="da-DK"/>
        </a:p>
      </dgm:t>
    </dgm:pt>
    <dgm:pt modelId="{505A2183-66F4-4EDB-BA68-152144DBFAFA}" type="pres">
      <dgm:prSet presAssocID="{017F16CB-6D39-4F36-9C7D-AB52D470423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F3AB5DE5-B332-4E1F-B856-C4F965F1C920}" type="pres">
      <dgm:prSet presAssocID="{017F16CB-6D39-4F36-9C7D-AB52D470423C}" presName="bkgdShp" presStyleLbl="alignAccFollowNode1" presStyleIdx="0" presStyleCnt="1" custLinFactNeighborX="1609" custLinFactNeighborY="-835"/>
      <dgm:spPr/>
      <dgm:t>
        <a:bodyPr/>
        <a:lstStyle/>
        <a:p>
          <a:endParaRPr lang="da-DK"/>
        </a:p>
      </dgm:t>
    </dgm:pt>
    <dgm:pt modelId="{7F22D2C2-E5E2-49B2-9A1F-C530A335EED1}" type="pres">
      <dgm:prSet presAssocID="{017F16CB-6D39-4F36-9C7D-AB52D470423C}" presName="linComp" presStyleCnt="0"/>
      <dgm:spPr/>
      <dgm:t>
        <a:bodyPr/>
        <a:lstStyle/>
        <a:p>
          <a:endParaRPr lang="da-DK"/>
        </a:p>
      </dgm:t>
    </dgm:pt>
    <dgm:pt modelId="{9FDF934E-55A9-4BE1-A6B1-7CEA7516D309}" type="pres">
      <dgm:prSet presAssocID="{AED663BF-35F7-4D90-A7BE-FE099D5B9234}" presName="compNode" presStyleCnt="0"/>
      <dgm:spPr/>
      <dgm:t>
        <a:bodyPr/>
        <a:lstStyle/>
        <a:p>
          <a:endParaRPr lang="da-DK"/>
        </a:p>
      </dgm:t>
    </dgm:pt>
    <dgm:pt modelId="{2780DB3B-EB76-435E-839D-C24C2FC4430B}" type="pres">
      <dgm:prSet presAssocID="{AED663BF-35F7-4D90-A7BE-FE099D5B9234}" presName="node" presStyleLbl="node1" presStyleIdx="0" presStyleCnt="3" custScaleX="105912" custLinFactNeighborX="896" custLinFactNeighborY="114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2874AD2-8DD2-4C9B-B738-FF320656A9FA}" type="pres">
      <dgm:prSet presAssocID="{AED663BF-35F7-4D90-A7BE-FE099D5B9234}" presName="invisiNode" presStyleLbl="node1" presStyleIdx="0" presStyleCnt="3"/>
      <dgm:spPr/>
      <dgm:t>
        <a:bodyPr/>
        <a:lstStyle/>
        <a:p>
          <a:endParaRPr lang="da-DK"/>
        </a:p>
      </dgm:t>
    </dgm:pt>
    <dgm:pt modelId="{B9A91AA6-1A20-460C-A7F7-4C100FB99C12}" type="pres">
      <dgm:prSet presAssocID="{AED663BF-35F7-4D90-A7BE-FE099D5B9234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da-DK"/>
        </a:p>
      </dgm:t>
    </dgm:pt>
    <dgm:pt modelId="{63AB1527-CD5D-43E0-A738-9EA56C5A3AFB}" type="pres">
      <dgm:prSet presAssocID="{B35AAC8E-D761-40B3-B9C6-6EC717D3078A}" presName="sibTrans" presStyleLbl="sibTrans2D1" presStyleIdx="0" presStyleCnt="0"/>
      <dgm:spPr/>
      <dgm:t>
        <a:bodyPr/>
        <a:lstStyle/>
        <a:p>
          <a:endParaRPr lang="da-DK"/>
        </a:p>
      </dgm:t>
    </dgm:pt>
    <dgm:pt modelId="{4A736737-033A-4CA8-AF63-BF2B74F6D276}" type="pres">
      <dgm:prSet presAssocID="{1DAB2C64-16B3-494B-A5A3-2C1A10B0DCE4}" presName="compNode" presStyleCnt="0"/>
      <dgm:spPr/>
      <dgm:t>
        <a:bodyPr/>
        <a:lstStyle/>
        <a:p>
          <a:endParaRPr lang="da-DK"/>
        </a:p>
      </dgm:t>
    </dgm:pt>
    <dgm:pt modelId="{159ACFD1-460A-4A2B-8DB4-ED0AF7838371}" type="pres">
      <dgm:prSet presAssocID="{1DAB2C64-16B3-494B-A5A3-2C1A10B0DCE4}" presName="node" presStyleLbl="node1" presStyleIdx="1" presStyleCnt="3" custScaleX="104347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3143600-40AE-4432-A9EE-0D5C82A1F6DA}" type="pres">
      <dgm:prSet presAssocID="{1DAB2C64-16B3-494B-A5A3-2C1A10B0DCE4}" presName="invisiNode" presStyleLbl="node1" presStyleIdx="1" presStyleCnt="3"/>
      <dgm:spPr/>
      <dgm:t>
        <a:bodyPr/>
        <a:lstStyle/>
        <a:p>
          <a:endParaRPr lang="da-DK"/>
        </a:p>
      </dgm:t>
    </dgm:pt>
    <dgm:pt modelId="{F4BB20A2-8515-414A-9629-1930B094B26F}" type="pres">
      <dgm:prSet presAssocID="{1DAB2C64-16B3-494B-A5A3-2C1A10B0DCE4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da-DK"/>
        </a:p>
      </dgm:t>
    </dgm:pt>
    <dgm:pt modelId="{1B81FCBC-2BD3-4CC8-8EE3-430594441607}" type="pres">
      <dgm:prSet presAssocID="{B0605993-8CFC-499F-BF23-F9E703F2BB3C}" presName="sibTrans" presStyleLbl="sibTrans2D1" presStyleIdx="0" presStyleCnt="0"/>
      <dgm:spPr/>
      <dgm:t>
        <a:bodyPr/>
        <a:lstStyle/>
        <a:p>
          <a:endParaRPr lang="da-DK"/>
        </a:p>
      </dgm:t>
    </dgm:pt>
    <dgm:pt modelId="{1A38559D-5E64-443D-B759-FC0C23EE26F3}" type="pres">
      <dgm:prSet presAssocID="{E486B724-468E-411B-B4FF-235FC9446CD6}" presName="compNode" presStyleCnt="0"/>
      <dgm:spPr/>
      <dgm:t>
        <a:bodyPr/>
        <a:lstStyle/>
        <a:p>
          <a:endParaRPr lang="da-DK"/>
        </a:p>
      </dgm:t>
    </dgm:pt>
    <dgm:pt modelId="{7DADB1EA-90A2-482C-A063-47AE339F8443}" type="pres">
      <dgm:prSet presAssocID="{E486B724-468E-411B-B4FF-235FC9446CD6}" presName="node" presStyleLbl="node1" presStyleIdx="2" presStyleCnt="3" custScaleX="10588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3E61273-CBAD-47BE-A43F-85C2D873F4AC}" type="pres">
      <dgm:prSet presAssocID="{E486B724-468E-411B-B4FF-235FC9446CD6}" presName="invisiNode" presStyleLbl="node1" presStyleIdx="2" presStyleCnt="3"/>
      <dgm:spPr/>
      <dgm:t>
        <a:bodyPr/>
        <a:lstStyle/>
        <a:p>
          <a:endParaRPr lang="da-DK"/>
        </a:p>
      </dgm:t>
    </dgm:pt>
    <dgm:pt modelId="{B7C0AB70-2079-40D1-AA95-F5BA55B7432D}" type="pres">
      <dgm:prSet presAssocID="{E486B724-468E-411B-B4FF-235FC9446CD6}" presName="imagNode" presStyleLbl="fgImgPlace1" presStyleIdx="2" presStyleCnt="3" custScaleX="9873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da-DK"/>
        </a:p>
      </dgm:t>
    </dgm:pt>
  </dgm:ptLst>
  <dgm:cxnLst>
    <dgm:cxn modelId="{5F304F6C-18C4-45B4-9955-866EB7FDFA81}" type="presOf" srcId="{5DA872D8-F60B-4EAF-88AA-27BD66B5F308}" destId="{7DADB1EA-90A2-482C-A063-47AE339F8443}" srcOrd="0" destOrd="3" presId="urn:microsoft.com/office/officeart/2005/8/layout/pList2"/>
    <dgm:cxn modelId="{2F35E14F-4A3B-4AEF-81E0-80A52D36B9A7}" srcId="{1DAB2C64-16B3-494B-A5A3-2C1A10B0DCE4}" destId="{946B447C-AD05-4929-B2AF-04DEB10B6CF4}" srcOrd="3" destOrd="0" parTransId="{6014595A-23D5-431F-9DFC-B38D833A5CB8}" sibTransId="{DBCD7EC5-E68D-4703-8B3B-05CFC1544E83}"/>
    <dgm:cxn modelId="{6D03ED5E-2584-4F0E-961D-AB754CEBCE85}" type="presOf" srcId="{695C72B3-DF07-42D9-B275-6E0756E4C26C}" destId="{2780DB3B-EB76-435E-839D-C24C2FC4430B}" srcOrd="0" destOrd="4" presId="urn:microsoft.com/office/officeart/2005/8/layout/pList2"/>
    <dgm:cxn modelId="{101B520B-2120-4DD7-A337-A17CC89BFAEA}" type="presOf" srcId="{CE143C5E-E60A-455C-B9ED-FA9648671906}" destId="{7DADB1EA-90A2-482C-A063-47AE339F8443}" srcOrd="0" destOrd="7" presId="urn:microsoft.com/office/officeart/2005/8/layout/pList2"/>
    <dgm:cxn modelId="{1B4BB673-DFF0-439B-8E35-4AEC51362921}" srcId="{E486B724-468E-411B-B4FF-235FC9446CD6}" destId="{631A39CF-C65B-4BE8-A7A1-8B999AFC84CB}" srcOrd="3" destOrd="0" parTransId="{96FBE53E-AE81-483D-9440-BC70B998A4D8}" sibTransId="{7B8570CA-1ED2-4AA3-B4F0-066E3DF243A9}"/>
    <dgm:cxn modelId="{3A51FD94-FF38-4F12-B4FD-C66FB38B479A}" type="presOf" srcId="{946B447C-AD05-4929-B2AF-04DEB10B6CF4}" destId="{159ACFD1-460A-4A2B-8DB4-ED0AF7838371}" srcOrd="0" destOrd="4" presId="urn:microsoft.com/office/officeart/2005/8/layout/pList2"/>
    <dgm:cxn modelId="{88657A3D-CB40-4BEA-8F06-0E002F3F676E}" type="presOf" srcId="{1DAB2C64-16B3-494B-A5A3-2C1A10B0DCE4}" destId="{159ACFD1-460A-4A2B-8DB4-ED0AF7838371}" srcOrd="0" destOrd="0" presId="urn:microsoft.com/office/officeart/2005/8/layout/pList2"/>
    <dgm:cxn modelId="{E27B4994-21BC-4A37-BC51-913802242802}" type="presOf" srcId="{E486B724-468E-411B-B4FF-235FC9446CD6}" destId="{7DADB1EA-90A2-482C-A063-47AE339F8443}" srcOrd="0" destOrd="0" presId="urn:microsoft.com/office/officeart/2005/8/layout/pList2"/>
    <dgm:cxn modelId="{C68417CC-BA40-46E2-8160-3242B46507E5}" srcId="{E486B724-468E-411B-B4FF-235FC9446CD6}" destId="{855698EA-3F73-4BE7-BC2C-8EBFF5BCD01E}" srcOrd="4" destOrd="0" parTransId="{C881D671-29E5-4379-AF5D-E7410DC0C648}" sibTransId="{F12B0A1C-AB13-456C-8494-C6C3AB57F18A}"/>
    <dgm:cxn modelId="{9F4965D5-FE5F-4CC9-B62B-74E06D80B180}" srcId="{E486B724-468E-411B-B4FF-235FC9446CD6}" destId="{25A38112-D6CC-40FB-BDD8-06F69FB95CBF}" srcOrd="0" destOrd="0" parTransId="{54E23194-48BA-45B0-A985-80ED756A4C80}" sibTransId="{E5572AC3-5C72-423F-9E24-1EDCB6808DCC}"/>
    <dgm:cxn modelId="{A16D3B14-6033-4A8C-8648-4999B0AEBF21}" srcId="{E486B724-468E-411B-B4FF-235FC9446CD6}" destId="{CE143C5E-E60A-455C-B9ED-FA9648671906}" srcOrd="6" destOrd="0" parTransId="{809DA88A-513F-4670-A293-B98DE2AA2DA2}" sibTransId="{8725F2E2-848F-415E-AF40-6AA097B9FD5C}"/>
    <dgm:cxn modelId="{9C7F4F26-D0FA-4EC7-A9DD-24D9470BF61B}" srcId="{017F16CB-6D39-4F36-9C7D-AB52D470423C}" destId="{E486B724-468E-411B-B4FF-235FC9446CD6}" srcOrd="2" destOrd="0" parTransId="{FBB5CC2B-0B15-4257-95B6-8EA762B65DED}" sibTransId="{1A3ABA0C-86B9-4DD1-83ED-10FE17C29BCE}"/>
    <dgm:cxn modelId="{EFE15545-BC3D-4F11-8434-5036584B1787}" type="presOf" srcId="{E76B2010-8DDB-47AA-9C62-EEF18FAF0F17}" destId="{159ACFD1-460A-4A2B-8DB4-ED0AF7838371}" srcOrd="0" destOrd="2" presId="urn:microsoft.com/office/officeart/2005/8/layout/pList2"/>
    <dgm:cxn modelId="{D9272A3F-976C-4545-8039-7D28ACBCCD8A}" type="presOf" srcId="{B35AAC8E-D761-40B3-B9C6-6EC717D3078A}" destId="{63AB1527-CD5D-43E0-A738-9EA56C5A3AFB}" srcOrd="0" destOrd="0" presId="urn:microsoft.com/office/officeart/2005/8/layout/pList2"/>
    <dgm:cxn modelId="{3FE6BE8E-17D7-4CD8-8B75-A82813B5A907}" srcId="{AED663BF-35F7-4D90-A7BE-FE099D5B9234}" destId="{D98DFD43-6CF1-4870-ADF7-65489CD74255}" srcOrd="2" destOrd="0" parTransId="{E99B136F-8C57-45CB-A240-CC750689D55F}" sibTransId="{7F4B44F8-CFA9-4B85-B4F2-067A973AC61B}"/>
    <dgm:cxn modelId="{F79F9907-B3BB-4D89-9AEF-A6F1D0789116}" srcId="{017F16CB-6D39-4F36-9C7D-AB52D470423C}" destId="{1DAB2C64-16B3-494B-A5A3-2C1A10B0DCE4}" srcOrd="1" destOrd="0" parTransId="{0BE6B61C-8D5C-49DE-9377-D39458D51A52}" sibTransId="{B0605993-8CFC-499F-BF23-F9E703F2BB3C}"/>
    <dgm:cxn modelId="{653DE37A-1893-419C-A4B0-A5E1216F37DF}" srcId="{E486B724-468E-411B-B4FF-235FC9446CD6}" destId="{A6B077E0-F29C-4102-A098-E40C4F91449A}" srcOrd="5" destOrd="0" parTransId="{0EBAFA98-BAAB-4B01-B9AF-B48252346EA4}" sibTransId="{D0222122-F0D9-4254-8EFE-AB98F2D831FF}"/>
    <dgm:cxn modelId="{AD09C322-8CE5-4E7F-870B-004486FA214F}" srcId="{1DAB2C64-16B3-494B-A5A3-2C1A10B0DCE4}" destId="{EA75FFA6-04C0-4A8D-9FEA-866EFA8788E9}" srcOrd="4" destOrd="0" parTransId="{C5698FDB-AD95-4995-8E2D-34E0AB158DF3}" sibTransId="{DD0B2A4C-E43A-4716-8941-F7FB0513705A}"/>
    <dgm:cxn modelId="{6723A0C5-85D2-432D-AD10-17B485EF9B30}" type="presOf" srcId="{631A39CF-C65B-4BE8-A7A1-8B999AFC84CB}" destId="{7DADB1EA-90A2-482C-A063-47AE339F8443}" srcOrd="0" destOrd="4" presId="urn:microsoft.com/office/officeart/2005/8/layout/pList2"/>
    <dgm:cxn modelId="{0659F3B0-4A8D-4E41-A335-4D202F4DD00A}" srcId="{1DAB2C64-16B3-494B-A5A3-2C1A10B0DCE4}" destId="{E76B2010-8DDB-47AA-9C62-EEF18FAF0F17}" srcOrd="1" destOrd="0" parTransId="{9AEF5B7D-487C-41E7-B160-30161D493214}" sibTransId="{E75C68B2-7646-4E01-B6F9-089CC80FA57E}"/>
    <dgm:cxn modelId="{99951136-7A58-49B4-BC9E-80EF0F0F8DF3}" type="presOf" srcId="{A6B077E0-F29C-4102-A098-E40C4F91449A}" destId="{7DADB1EA-90A2-482C-A063-47AE339F8443}" srcOrd="0" destOrd="6" presId="urn:microsoft.com/office/officeart/2005/8/layout/pList2"/>
    <dgm:cxn modelId="{62B4EE6D-F760-4E3E-BAA8-1B0F067EDF10}" type="presOf" srcId="{D7D81305-72FC-4840-822A-5189B9812820}" destId="{7DADB1EA-90A2-482C-A063-47AE339F8443}" srcOrd="0" destOrd="2" presId="urn:microsoft.com/office/officeart/2005/8/layout/pList2"/>
    <dgm:cxn modelId="{073C3F8A-66C3-4F15-9FDF-4ACA99CD8A34}" type="presOf" srcId="{558523D9-D59D-4750-8C40-F54B33991A0F}" destId="{7DADB1EA-90A2-482C-A063-47AE339F8443}" srcOrd="0" destOrd="9" presId="urn:microsoft.com/office/officeart/2005/8/layout/pList2"/>
    <dgm:cxn modelId="{DB7C26A1-04F2-4672-A78D-50DA4B8979AA}" srcId="{E486B724-468E-411B-B4FF-235FC9446CD6}" destId="{D7D81305-72FC-4840-822A-5189B9812820}" srcOrd="1" destOrd="0" parTransId="{66575C20-92D7-48B5-B0B5-89B5E78258B2}" sibTransId="{5B636948-174F-4E29-81C9-BE1566F681B0}"/>
    <dgm:cxn modelId="{B3CF8D51-5EA0-4AA6-9127-BA0A4FA767FD}" srcId="{E486B724-468E-411B-B4FF-235FC9446CD6}" destId="{C16AEFD1-3F24-4624-B67D-33E1837D373F}" srcOrd="7" destOrd="0" parTransId="{2B6006EA-6420-4876-8A57-732E267B7A73}" sibTransId="{87478BB0-2EBC-47A0-92E3-4DCCA92259D3}"/>
    <dgm:cxn modelId="{91D56BA1-C937-4E6B-A767-D9F6520A5412}" srcId="{AED663BF-35F7-4D90-A7BE-FE099D5B9234}" destId="{695C72B3-DF07-42D9-B275-6E0756E4C26C}" srcOrd="3" destOrd="0" parTransId="{CA26AFB7-EB71-4F8C-80A0-3FC69BD4BCF5}" sibTransId="{B26DBA7C-A23A-442E-AE86-C2CDB71DC669}"/>
    <dgm:cxn modelId="{C022BCF1-400A-46D5-9D5B-A55F30C04CB1}" type="presOf" srcId="{D98DFD43-6CF1-4870-ADF7-65489CD74255}" destId="{2780DB3B-EB76-435E-839D-C24C2FC4430B}" srcOrd="0" destOrd="3" presId="urn:microsoft.com/office/officeart/2005/8/layout/pList2"/>
    <dgm:cxn modelId="{D5467CB0-A313-4531-B6D7-BE0DEF4F6774}" type="presOf" srcId="{A8E41C10-0F49-46EC-8A30-938D0DCFFC14}" destId="{2780DB3B-EB76-435E-839D-C24C2FC4430B}" srcOrd="0" destOrd="2" presId="urn:microsoft.com/office/officeart/2005/8/layout/pList2"/>
    <dgm:cxn modelId="{532B1DAC-4CA8-4D3D-8474-1DBFF89A5526}" srcId="{1DAB2C64-16B3-494B-A5A3-2C1A10B0DCE4}" destId="{A6C8A225-72AB-44FC-8E8B-46F5FB737CE2}" srcOrd="0" destOrd="0" parTransId="{5FB00587-5721-44AE-9AE3-6E87BDF9FE8C}" sibTransId="{B636D8EB-51AE-445F-B4E6-132E47E3D4E6}"/>
    <dgm:cxn modelId="{D92BE9AB-CAA1-469F-B739-0772DEC593B5}" srcId="{017F16CB-6D39-4F36-9C7D-AB52D470423C}" destId="{AED663BF-35F7-4D90-A7BE-FE099D5B9234}" srcOrd="0" destOrd="0" parTransId="{39AC92EA-3A96-4270-AE9A-D2B616E5A10B}" sibTransId="{B35AAC8E-D761-40B3-B9C6-6EC717D3078A}"/>
    <dgm:cxn modelId="{999F1CD2-34FC-43BD-98CB-DB2FA733B615}" srcId="{1DAB2C64-16B3-494B-A5A3-2C1A10B0DCE4}" destId="{C01EAA01-09A7-4871-B7F6-0A3E129AAF60}" srcOrd="2" destOrd="0" parTransId="{E1B1C554-069C-4C10-8E8B-FA8F5C625121}" sibTransId="{887FC5F0-35C4-4594-AAB9-D1FACD90E924}"/>
    <dgm:cxn modelId="{CBDA26B6-3AD1-4F2B-9827-A684D343897C}" type="presOf" srcId="{B0605993-8CFC-499F-BF23-F9E703F2BB3C}" destId="{1B81FCBC-2BD3-4CC8-8EE3-430594441607}" srcOrd="0" destOrd="0" presId="urn:microsoft.com/office/officeart/2005/8/layout/pList2"/>
    <dgm:cxn modelId="{1CF0B30F-9748-4740-845B-901C6188B43D}" type="presOf" srcId="{A6C8A225-72AB-44FC-8E8B-46F5FB737CE2}" destId="{159ACFD1-460A-4A2B-8DB4-ED0AF7838371}" srcOrd="0" destOrd="1" presId="urn:microsoft.com/office/officeart/2005/8/layout/pList2"/>
    <dgm:cxn modelId="{D8F94EAC-A04D-4D27-B6B3-219562948359}" type="presOf" srcId="{AED663BF-35F7-4D90-A7BE-FE099D5B9234}" destId="{2780DB3B-EB76-435E-839D-C24C2FC4430B}" srcOrd="0" destOrd="0" presId="urn:microsoft.com/office/officeart/2005/8/layout/pList2"/>
    <dgm:cxn modelId="{47CAFC6A-9BB0-4227-9F03-A8CD35FE9DFC}" type="presOf" srcId="{C16AEFD1-3F24-4624-B67D-33E1837D373F}" destId="{7DADB1EA-90A2-482C-A063-47AE339F8443}" srcOrd="0" destOrd="8" presId="urn:microsoft.com/office/officeart/2005/8/layout/pList2"/>
    <dgm:cxn modelId="{DFB52566-0A70-4550-A8EB-347E49DF1EBD}" srcId="{AED663BF-35F7-4D90-A7BE-FE099D5B9234}" destId="{774A80AA-555E-4498-A9F1-C35E96D16F68}" srcOrd="4" destOrd="0" parTransId="{92F6B279-6BFC-4A68-AD6A-8295470CCD22}" sibTransId="{CE56009D-47D9-423A-A310-A2BBE446E345}"/>
    <dgm:cxn modelId="{1BBD528B-6793-4925-9235-4BBAE59A17C1}" type="presOf" srcId="{774A80AA-555E-4498-A9F1-C35E96D16F68}" destId="{2780DB3B-EB76-435E-839D-C24C2FC4430B}" srcOrd="0" destOrd="5" presId="urn:microsoft.com/office/officeart/2005/8/layout/pList2"/>
    <dgm:cxn modelId="{1BAA5BF1-A8EF-43B8-AB1D-DEB322DBAFB7}" type="presOf" srcId="{4BB9819C-6103-4ACA-AC13-93E2C9EF45DC}" destId="{2780DB3B-EB76-435E-839D-C24C2FC4430B}" srcOrd="0" destOrd="1" presId="urn:microsoft.com/office/officeart/2005/8/layout/pList2"/>
    <dgm:cxn modelId="{84CEC424-325D-4E75-9DB8-038DCA5331C2}" srcId="{E486B724-468E-411B-B4FF-235FC9446CD6}" destId="{558523D9-D59D-4750-8C40-F54B33991A0F}" srcOrd="8" destOrd="0" parTransId="{F67F58BF-52FE-4520-A7EA-FAFA89F882DD}" sibTransId="{68201694-07B9-40AE-A9A7-AD8DD114D733}"/>
    <dgm:cxn modelId="{C4E1B027-8683-4E02-835C-9B410BD8603F}" srcId="{AED663BF-35F7-4D90-A7BE-FE099D5B9234}" destId="{4BB9819C-6103-4ACA-AC13-93E2C9EF45DC}" srcOrd="0" destOrd="0" parTransId="{1A345D93-E437-4AD9-8DA6-A2A617BA03EC}" sibTransId="{6EA12B8F-2B8E-46D9-B988-FD5DC0E2CB76}"/>
    <dgm:cxn modelId="{1AFAC697-C6F8-4CDA-9FB3-467F6E306774}" type="presOf" srcId="{EA75FFA6-04C0-4A8D-9FEA-866EFA8788E9}" destId="{159ACFD1-460A-4A2B-8DB4-ED0AF7838371}" srcOrd="0" destOrd="5" presId="urn:microsoft.com/office/officeart/2005/8/layout/pList2"/>
    <dgm:cxn modelId="{510F1B32-E5DB-477D-92F0-3EF3E3590EB4}" srcId="{E486B724-468E-411B-B4FF-235FC9446CD6}" destId="{5DA872D8-F60B-4EAF-88AA-27BD66B5F308}" srcOrd="2" destOrd="0" parTransId="{C7C862D9-5626-4CB5-BF3F-3A17223082D7}" sibTransId="{EC803463-C88D-4804-8657-A00662143990}"/>
    <dgm:cxn modelId="{64DED9A9-B468-47EC-9E65-B9AB44A70C07}" type="presOf" srcId="{25A38112-D6CC-40FB-BDD8-06F69FB95CBF}" destId="{7DADB1EA-90A2-482C-A063-47AE339F8443}" srcOrd="0" destOrd="1" presId="urn:microsoft.com/office/officeart/2005/8/layout/pList2"/>
    <dgm:cxn modelId="{75D36982-08A0-48C6-875A-3C9C76A4B1AE}" srcId="{AED663BF-35F7-4D90-A7BE-FE099D5B9234}" destId="{A8E41C10-0F49-46EC-8A30-938D0DCFFC14}" srcOrd="1" destOrd="0" parTransId="{DC5E2154-94B3-4F1E-8EB1-D71EFD767316}" sibTransId="{62D8F0C3-3304-474A-A67E-D7B8E82F8F53}"/>
    <dgm:cxn modelId="{B77CFF36-C6B9-4AAA-BDE9-16806FE16A7D}" type="presOf" srcId="{855698EA-3F73-4BE7-BC2C-8EBFF5BCD01E}" destId="{7DADB1EA-90A2-482C-A063-47AE339F8443}" srcOrd="0" destOrd="5" presId="urn:microsoft.com/office/officeart/2005/8/layout/pList2"/>
    <dgm:cxn modelId="{F488E7D5-F460-48E3-8543-C0E542BA392F}" type="presOf" srcId="{C01EAA01-09A7-4871-B7F6-0A3E129AAF60}" destId="{159ACFD1-460A-4A2B-8DB4-ED0AF7838371}" srcOrd="0" destOrd="3" presId="urn:microsoft.com/office/officeart/2005/8/layout/pList2"/>
    <dgm:cxn modelId="{7068C19D-4A8D-461A-92F9-D5D815E0F942}" type="presOf" srcId="{017F16CB-6D39-4F36-9C7D-AB52D470423C}" destId="{505A2183-66F4-4EDB-BA68-152144DBFAFA}" srcOrd="0" destOrd="0" presId="urn:microsoft.com/office/officeart/2005/8/layout/pList2"/>
    <dgm:cxn modelId="{458C6D34-5C87-484E-A367-8974B6FFEF88}" type="presParOf" srcId="{505A2183-66F4-4EDB-BA68-152144DBFAFA}" destId="{F3AB5DE5-B332-4E1F-B856-C4F965F1C920}" srcOrd="0" destOrd="0" presId="urn:microsoft.com/office/officeart/2005/8/layout/pList2"/>
    <dgm:cxn modelId="{8F12E500-8E41-40A5-9F37-93827A819255}" type="presParOf" srcId="{505A2183-66F4-4EDB-BA68-152144DBFAFA}" destId="{7F22D2C2-E5E2-49B2-9A1F-C530A335EED1}" srcOrd="1" destOrd="0" presId="urn:microsoft.com/office/officeart/2005/8/layout/pList2"/>
    <dgm:cxn modelId="{CBD1086B-377C-4515-8A41-9B83E4BCFDF7}" type="presParOf" srcId="{7F22D2C2-E5E2-49B2-9A1F-C530A335EED1}" destId="{9FDF934E-55A9-4BE1-A6B1-7CEA7516D309}" srcOrd="0" destOrd="0" presId="urn:microsoft.com/office/officeart/2005/8/layout/pList2"/>
    <dgm:cxn modelId="{5DE21ADA-47D6-4434-8D7C-2673775E9C2F}" type="presParOf" srcId="{9FDF934E-55A9-4BE1-A6B1-7CEA7516D309}" destId="{2780DB3B-EB76-435E-839D-C24C2FC4430B}" srcOrd="0" destOrd="0" presId="urn:microsoft.com/office/officeart/2005/8/layout/pList2"/>
    <dgm:cxn modelId="{C1BD20AE-26E2-4E54-B74A-7065C1114893}" type="presParOf" srcId="{9FDF934E-55A9-4BE1-A6B1-7CEA7516D309}" destId="{A2874AD2-8DD2-4C9B-B738-FF320656A9FA}" srcOrd="1" destOrd="0" presId="urn:microsoft.com/office/officeart/2005/8/layout/pList2"/>
    <dgm:cxn modelId="{920629F9-5A2F-4BCB-9998-A451338368E9}" type="presParOf" srcId="{9FDF934E-55A9-4BE1-A6B1-7CEA7516D309}" destId="{B9A91AA6-1A20-460C-A7F7-4C100FB99C12}" srcOrd="2" destOrd="0" presId="urn:microsoft.com/office/officeart/2005/8/layout/pList2"/>
    <dgm:cxn modelId="{DCCB3828-7818-41EB-9772-458AD435AA02}" type="presParOf" srcId="{7F22D2C2-E5E2-49B2-9A1F-C530A335EED1}" destId="{63AB1527-CD5D-43E0-A738-9EA56C5A3AFB}" srcOrd="1" destOrd="0" presId="urn:microsoft.com/office/officeart/2005/8/layout/pList2"/>
    <dgm:cxn modelId="{617DC182-A513-46F6-8C76-CAF899FDB426}" type="presParOf" srcId="{7F22D2C2-E5E2-49B2-9A1F-C530A335EED1}" destId="{4A736737-033A-4CA8-AF63-BF2B74F6D276}" srcOrd="2" destOrd="0" presId="urn:microsoft.com/office/officeart/2005/8/layout/pList2"/>
    <dgm:cxn modelId="{C4A0450C-2620-4C21-AB0C-1D58881C9716}" type="presParOf" srcId="{4A736737-033A-4CA8-AF63-BF2B74F6D276}" destId="{159ACFD1-460A-4A2B-8DB4-ED0AF7838371}" srcOrd="0" destOrd="0" presId="urn:microsoft.com/office/officeart/2005/8/layout/pList2"/>
    <dgm:cxn modelId="{EB1A2E30-299A-4DBE-8401-EC713CAD9CDC}" type="presParOf" srcId="{4A736737-033A-4CA8-AF63-BF2B74F6D276}" destId="{13143600-40AE-4432-A9EE-0D5C82A1F6DA}" srcOrd="1" destOrd="0" presId="urn:microsoft.com/office/officeart/2005/8/layout/pList2"/>
    <dgm:cxn modelId="{20024328-45BE-444E-86F1-CDD9CCDA32DE}" type="presParOf" srcId="{4A736737-033A-4CA8-AF63-BF2B74F6D276}" destId="{F4BB20A2-8515-414A-9629-1930B094B26F}" srcOrd="2" destOrd="0" presId="urn:microsoft.com/office/officeart/2005/8/layout/pList2"/>
    <dgm:cxn modelId="{B47731A4-7F77-403E-A4E1-0F81581D7550}" type="presParOf" srcId="{7F22D2C2-E5E2-49B2-9A1F-C530A335EED1}" destId="{1B81FCBC-2BD3-4CC8-8EE3-430594441607}" srcOrd="3" destOrd="0" presId="urn:microsoft.com/office/officeart/2005/8/layout/pList2"/>
    <dgm:cxn modelId="{AE65EF86-0DF8-4A4E-92D2-7ECFBB70C005}" type="presParOf" srcId="{7F22D2C2-E5E2-49B2-9A1F-C530A335EED1}" destId="{1A38559D-5E64-443D-B759-FC0C23EE26F3}" srcOrd="4" destOrd="0" presId="urn:microsoft.com/office/officeart/2005/8/layout/pList2"/>
    <dgm:cxn modelId="{964804D3-A6D7-4525-AF8A-C9D2F3C5D1F6}" type="presParOf" srcId="{1A38559D-5E64-443D-B759-FC0C23EE26F3}" destId="{7DADB1EA-90A2-482C-A063-47AE339F8443}" srcOrd="0" destOrd="0" presId="urn:microsoft.com/office/officeart/2005/8/layout/pList2"/>
    <dgm:cxn modelId="{C3A05760-35B8-4929-801A-389611B6230F}" type="presParOf" srcId="{1A38559D-5E64-443D-B759-FC0C23EE26F3}" destId="{03E61273-CBAD-47BE-A43F-85C2D873F4AC}" srcOrd="1" destOrd="0" presId="urn:microsoft.com/office/officeart/2005/8/layout/pList2"/>
    <dgm:cxn modelId="{A76139D3-E11B-416F-9A8F-16F40EE45E4E}" type="presParOf" srcId="{1A38559D-5E64-443D-B759-FC0C23EE26F3}" destId="{B7C0AB70-2079-40D1-AA95-F5BA55B7432D}" srcOrd="2" destOrd="0" presId="urn:microsoft.com/office/officeart/2005/8/layout/pList2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7F16CB-6D39-4F36-9C7D-AB52D470423C}" type="doc">
      <dgm:prSet loTypeId="urn:microsoft.com/office/officeart/2005/8/layout/pList2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ED663BF-35F7-4D90-A7BE-FE099D5B9234}">
      <dgm:prSet phldrT="[Text]" custT="1"/>
      <dgm:spPr/>
      <dgm:t>
        <a:bodyPr/>
        <a:lstStyle/>
        <a:p>
          <a:pPr algn="ctr"/>
          <a:r>
            <a:rPr lang="en-US" sz="1600" b="1" dirty="0" smtClean="0">
              <a:solidFill>
                <a:schemeClr val="bg1"/>
              </a:solidFill>
              <a:latin typeface="Bahnschrift" panose="020B0502040204020203" pitchFamily="34" charset="0"/>
            </a:rPr>
            <a:t>CHEFSERGENTEN ANS IV +</a:t>
          </a:r>
          <a:endParaRPr lang="en-US" sz="1600" b="1" dirty="0" smtClean="0">
            <a:solidFill>
              <a:schemeClr val="bg1"/>
            </a:solidFill>
            <a:latin typeface="Bahnschrift" panose="020B0502040204020203" pitchFamily="34" charset="0"/>
          </a:endParaRPr>
        </a:p>
        <a:p>
          <a:pPr algn="ctr"/>
          <a:r>
            <a:rPr lang="en-US" sz="1400" b="1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AFSLUTTET MAU</a:t>
          </a:r>
          <a:endParaRPr lang="en-US" sz="1600" dirty="0">
            <a:solidFill>
              <a:schemeClr val="bg1"/>
            </a:solidFill>
            <a:latin typeface="Bahnschrift" panose="020B0502040204020203" pitchFamily="34" charset="0"/>
          </a:endParaRPr>
        </a:p>
      </dgm:t>
    </dgm:pt>
    <dgm:pt modelId="{39AC92EA-3A96-4270-AE9A-D2B616E5A10B}" type="parTrans" cxnId="{D92BE9AB-CAA1-469F-B739-0772DEC593B5}">
      <dgm:prSet/>
      <dgm:spPr/>
      <dgm:t>
        <a:bodyPr/>
        <a:lstStyle/>
        <a:p>
          <a:endParaRPr lang="en-US"/>
        </a:p>
      </dgm:t>
    </dgm:pt>
    <dgm:pt modelId="{B35AAC8E-D761-40B3-B9C6-6EC717D3078A}" type="sibTrans" cxnId="{D92BE9AB-CAA1-469F-B739-0772DEC593B5}">
      <dgm:prSet/>
      <dgm:spPr/>
      <dgm:t>
        <a:bodyPr/>
        <a:lstStyle/>
        <a:p>
          <a:endParaRPr lang="en-US"/>
        </a:p>
      </dgm:t>
    </dgm:pt>
    <dgm:pt modelId="{E486B724-468E-411B-B4FF-235FC9446CD6}">
      <dgm:prSet phldrT="[Text]"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ctr"/>
          <a:r>
            <a:rPr lang="en-GB" sz="1600" b="1" dirty="0" smtClean="0">
              <a:solidFill>
                <a:schemeClr val="bg1"/>
              </a:solidFill>
              <a:latin typeface="Bahnschrift" panose="020B0502040204020203" pitchFamily="34" charset="0"/>
            </a:rPr>
            <a:t>SCSG NIV II</a:t>
          </a:r>
          <a:endParaRPr lang="en-GB" sz="1600" b="1" dirty="0" smtClean="0">
            <a:solidFill>
              <a:schemeClr val="bg1"/>
            </a:solidFill>
            <a:latin typeface="Bahnschrift" panose="020B0502040204020203" pitchFamily="34" charset="0"/>
          </a:endParaRPr>
        </a:p>
        <a:p>
          <a:pPr algn="ctr"/>
          <a:r>
            <a:rPr lang="en-GB" sz="1400" b="1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CSELC BALTDEFCOL / </a:t>
          </a:r>
          <a:r>
            <a:rPr lang="en-GB" sz="1400" b="1" dirty="0" err="1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ækvivalerende</a:t>
          </a:r>
          <a:endParaRPr lang="en-US" sz="1050" dirty="0">
            <a:solidFill>
              <a:schemeClr val="bg1"/>
            </a:solidFill>
            <a:latin typeface="Bahnschrift" panose="020B0502040204020203" pitchFamily="34" charset="0"/>
          </a:endParaRPr>
        </a:p>
      </dgm:t>
    </dgm:pt>
    <dgm:pt modelId="{FBB5CC2B-0B15-4257-95B6-8EA762B65DED}" type="parTrans" cxnId="{9C7F4F26-D0FA-4EC7-A9DD-24D9470BF61B}">
      <dgm:prSet/>
      <dgm:spPr/>
      <dgm:t>
        <a:bodyPr/>
        <a:lstStyle/>
        <a:p>
          <a:endParaRPr lang="en-US"/>
        </a:p>
      </dgm:t>
    </dgm:pt>
    <dgm:pt modelId="{1A3ABA0C-86B9-4DD1-83ED-10FE17C29BCE}" type="sibTrans" cxnId="{9C7F4F26-D0FA-4EC7-A9DD-24D9470BF61B}">
      <dgm:prSet/>
      <dgm:spPr/>
      <dgm:t>
        <a:bodyPr/>
        <a:lstStyle/>
        <a:p>
          <a:endParaRPr lang="en-US"/>
        </a:p>
      </dgm:t>
    </dgm:pt>
    <dgm:pt modelId="{1DAB2C64-16B3-494B-A5A3-2C1A10B0DCE4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ctr"/>
          <a:r>
            <a:rPr lang="da-DK" sz="1600" b="1" dirty="0" smtClean="0">
              <a:solidFill>
                <a:schemeClr val="bg1"/>
              </a:solidFill>
              <a:latin typeface="Bahnschrift" panose="020B0502040204020203" pitchFamily="34" charset="0"/>
            </a:rPr>
            <a:t>ECSG (MYN</a:t>
          </a:r>
          <a:r>
            <a:rPr lang="da-DK" sz="1600" b="1" dirty="0" smtClean="0">
              <a:solidFill>
                <a:schemeClr val="bg1"/>
              </a:solidFill>
              <a:latin typeface="Bahnschrift" panose="020B0502040204020203" pitchFamily="34" charset="0"/>
            </a:rPr>
            <a:t>) NIV III</a:t>
          </a:r>
          <a:endParaRPr lang="da-DK" sz="1600" b="1" dirty="0" smtClean="0">
            <a:solidFill>
              <a:schemeClr val="bg1"/>
            </a:solidFill>
            <a:latin typeface="Bahnschrift" panose="020B0502040204020203" pitchFamily="34" charset="0"/>
          </a:endParaRPr>
        </a:p>
        <a:p>
          <a:pPr algn="ctr"/>
          <a:r>
            <a:rPr lang="en-US" sz="1400" b="1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AFSLUTTET MAU</a:t>
          </a:r>
          <a:endParaRPr lang="en-US" sz="400" dirty="0">
            <a:solidFill>
              <a:schemeClr val="bg1"/>
            </a:solidFill>
            <a:latin typeface="Bahnschrift" panose="020B0502040204020203" pitchFamily="34" charset="0"/>
          </a:endParaRPr>
        </a:p>
      </dgm:t>
    </dgm:pt>
    <dgm:pt modelId="{0BE6B61C-8D5C-49DE-9377-D39458D51A52}" type="parTrans" cxnId="{F79F9907-B3BB-4D89-9AEF-A6F1D0789116}">
      <dgm:prSet/>
      <dgm:spPr/>
      <dgm:t>
        <a:bodyPr/>
        <a:lstStyle/>
        <a:p>
          <a:endParaRPr lang="da-DK"/>
        </a:p>
      </dgm:t>
    </dgm:pt>
    <dgm:pt modelId="{B0605993-8CFC-499F-BF23-F9E703F2BB3C}" type="sibTrans" cxnId="{F79F9907-B3BB-4D89-9AEF-A6F1D0789116}">
      <dgm:prSet/>
      <dgm:spPr/>
      <dgm:t>
        <a:bodyPr/>
        <a:lstStyle/>
        <a:p>
          <a:endParaRPr lang="da-DK"/>
        </a:p>
      </dgm:t>
    </dgm:pt>
    <dgm:pt modelId="{558523D9-D59D-4750-8C40-F54B33991A0F}">
      <dgm:prSet phldrT="[Text]"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endParaRPr lang="en-GB" sz="1400" dirty="0"/>
        </a:p>
      </dgm:t>
    </dgm:pt>
    <dgm:pt modelId="{F67F58BF-52FE-4520-A7EA-FAFA89F882DD}" type="parTrans" cxnId="{84CEC424-325D-4E75-9DB8-038DCA5331C2}">
      <dgm:prSet/>
      <dgm:spPr/>
      <dgm:t>
        <a:bodyPr/>
        <a:lstStyle/>
        <a:p>
          <a:endParaRPr lang="da-DK"/>
        </a:p>
      </dgm:t>
    </dgm:pt>
    <dgm:pt modelId="{68201694-07B9-40AE-A9A7-AD8DD114D733}" type="sibTrans" cxnId="{84CEC424-325D-4E75-9DB8-038DCA5331C2}">
      <dgm:prSet/>
      <dgm:spPr/>
      <dgm:t>
        <a:bodyPr/>
        <a:lstStyle/>
        <a:p>
          <a:endParaRPr lang="da-DK"/>
        </a:p>
      </dgm:t>
    </dgm:pt>
    <dgm:pt modelId="{C16AEFD1-3F24-4624-B67D-33E1837D373F}">
      <dgm:prSet phldrT="[Text]"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endParaRPr lang="en-GB" sz="1400" dirty="0"/>
        </a:p>
      </dgm:t>
    </dgm:pt>
    <dgm:pt modelId="{2B6006EA-6420-4876-8A57-732E267B7A73}" type="parTrans" cxnId="{B3CF8D51-5EA0-4AA6-9127-BA0A4FA767FD}">
      <dgm:prSet/>
      <dgm:spPr/>
      <dgm:t>
        <a:bodyPr/>
        <a:lstStyle/>
        <a:p>
          <a:endParaRPr lang="da-DK"/>
        </a:p>
      </dgm:t>
    </dgm:pt>
    <dgm:pt modelId="{87478BB0-2EBC-47A0-92E3-4DCCA92259D3}" type="sibTrans" cxnId="{B3CF8D51-5EA0-4AA6-9127-BA0A4FA767FD}">
      <dgm:prSet/>
      <dgm:spPr/>
      <dgm:t>
        <a:bodyPr/>
        <a:lstStyle/>
        <a:p>
          <a:endParaRPr lang="da-DK"/>
        </a:p>
      </dgm:t>
    </dgm:pt>
    <dgm:pt modelId="{19799115-E5B0-4C79-81C8-14F6AF868C7B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endParaRPr lang="en-US" sz="1400" dirty="0">
            <a:solidFill>
              <a:schemeClr val="bg1"/>
            </a:solidFill>
          </a:endParaRPr>
        </a:p>
      </dgm:t>
    </dgm:pt>
    <dgm:pt modelId="{FD0ACB8C-EB13-4B4A-9EBE-74ED314DE4FB}" type="parTrans" cxnId="{59B51FE2-AC29-4D96-BBFB-78AB0ABB5A25}">
      <dgm:prSet/>
      <dgm:spPr/>
      <dgm:t>
        <a:bodyPr/>
        <a:lstStyle/>
        <a:p>
          <a:endParaRPr lang="da-DK"/>
        </a:p>
      </dgm:t>
    </dgm:pt>
    <dgm:pt modelId="{86CD5C5A-1235-4F80-9463-070E77DE112A}" type="sibTrans" cxnId="{59B51FE2-AC29-4D96-BBFB-78AB0ABB5A25}">
      <dgm:prSet/>
      <dgm:spPr/>
      <dgm:t>
        <a:bodyPr/>
        <a:lstStyle/>
        <a:p>
          <a:endParaRPr lang="da-DK"/>
        </a:p>
      </dgm:t>
    </dgm:pt>
    <dgm:pt modelId="{8EA1CB81-B003-44BC-AAB3-E7CC15404654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Strategisk ledelse- og rådgivning </a:t>
          </a:r>
          <a:endParaRPr lang="en-US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F4B90A5A-6836-4AD6-AA49-E54B30E4539F}" type="parTrans" cxnId="{8253450C-6078-4D58-98BE-631D83133324}">
      <dgm:prSet/>
      <dgm:spPr/>
      <dgm:t>
        <a:bodyPr/>
        <a:lstStyle/>
        <a:p>
          <a:endParaRPr lang="da-DK"/>
        </a:p>
      </dgm:t>
    </dgm:pt>
    <dgm:pt modelId="{C3BE173E-8738-4192-B2E2-9A8EBCE6A566}" type="sibTrans" cxnId="{8253450C-6078-4D58-98BE-631D83133324}">
      <dgm:prSet/>
      <dgm:spPr/>
      <dgm:t>
        <a:bodyPr/>
        <a:lstStyle/>
        <a:p>
          <a:endParaRPr lang="da-DK"/>
        </a:p>
      </dgm:t>
    </dgm:pt>
    <dgm:pt modelId="{A6C8A225-72AB-44FC-8E8B-46F5FB737CE2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endParaRPr lang="en-US" sz="1400" dirty="0">
            <a:solidFill>
              <a:schemeClr val="bg1"/>
            </a:solidFill>
          </a:endParaRPr>
        </a:p>
      </dgm:t>
    </dgm:pt>
    <dgm:pt modelId="{5FB00587-5721-44AE-9AE3-6E87BDF9FE8C}" type="parTrans" cxnId="{532B1DAC-4CA8-4D3D-8474-1DBFF89A5526}">
      <dgm:prSet/>
      <dgm:spPr/>
      <dgm:t>
        <a:bodyPr/>
        <a:lstStyle/>
        <a:p>
          <a:endParaRPr lang="da-DK"/>
        </a:p>
      </dgm:t>
    </dgm:pt>
    <dgm:pt modelId="{B636D8EB-51AE-445F-B4E6-132E47E3D4E6}" type="sibTrans" cxnId="{532B1DAC-4CA8-4D3D-8474-1DBFF89A5526}">
      <dgm:prSet/>
      <dgm:spPr/>
      <dgm:t>
        <a:bodyPr/>
        <a:lstStyle/>
        <a:p>
          <a:endParaRPr lang="da-DK"/>
        </a:p>
      </dgm:t>
    </dgm:pt>
    <dgm:pt modelId="{51DA3743-E69D-493C-9FF2-1A0CDCC83FBD}">
      <dgm:prSet custT="1"/>
      <dgm:spPr/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Relevante ledelses- og kommunikationskurser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A99641FF-29B8-4DFF-811C-6DCBACC6509C}" type="parTrans" cxnId="{FE8E8FEE-E6B9-4F85-9BF7-57D1240F89AE}">
      <dgm:prSet/>
      <dgm:spPr/>
      <dgm:t>
        <a:bodyPr/>
        <a:lstStyle/>
        <a:p>
          <a:endParaRPr lang="da-DK"/>
        </a:p>
      </dgm:t>
    </dgm:pt>
    <dgm:pt modelId="{23119E1C-F68F-4B5D-B26A-1CFE4383A6A0}" type="sibTrans" cxnId="{FE8E8FEE-E6B9-4F85-9BF7-57D1240F89AE}">
      <dgm:prSet/>
      <dgm:spPr/>
      <dgm:t>
        <a:bodyPr/>
        <a:lstStyle/>
        <a:p>
          <a:endParaRPr lang="da-DK"/>
        </a:p>
      </dgm:t>
    </dgm:pt>
    <dgm:pt modelId="{C38FA778-60DA-456F-ABE5-41DF08468347}">
      <dgm:prSet custT="1"/>
      <dgm:spPr/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Relevante moduler på niveau 6 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756C7538-E47B-401A-8D86-CE6B7C1778B2}" type="parTrans" cxnId="{92F64D69-A509-4C2A-AE6C-63069AEC2ACC}">
      <dgm:prSet/>
      <dgm:spPr/>
      <dgm:t>
        <a:bodyPr/>
        <a:lstStyle/>
        <a:p>
          <a:endParaRPr lang="da-DK"/>
        </a:p>
      </dgm:t>
    </dgm:pt>
    <dgm:pt modelId="{5EF224E2-8DF5-4EF4-9189-A24E0D219469}" type="sibTrans" cxnId="{92F64D69-A509-4C2A-AE6C-63069AEC2ACC}">
      <dgm:prSet/>
      <dgm:spPr/>
      <dgm:t>
        <a:bodyPr/>
        <a:lstStyle/>
        <a:p>
          <a:endParaRPr lang="da-DK"/>
        </a:p>
      </dgm:t>
    </dgm:pt>
    <dgm:pt modelId="{67B4DF6B-16BB-48F6-927D-72929E3B324D}">
      <dgm:prSet custT="1"/>
      <dgm:spPr/>
      <dgm:t>
        <a:bodyPr/>
        <a:lstStyle/>
        <a:p>
          <a:pPr algn="l"/>
          <a:r>
            <a:rPr lang="en-US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Advanced Leadership Course NATO (DEU/CHE)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A1F69D08-4DF6-4DFF-9CAC-CBCDE329C8D3}" type="parTrans" cxnId="{34E7F496-B034-4347-AA51-953B0FE9CA30}">
      <dgm:prSet/>
      <dgm:spPr/>
      <dgm:t>
        <a:bodyPr/>
        <a:lstStyle/>
        <a:p>
          <a:endParaRPr lang="da-DK"/>
        </a:p>
      </dgm:t>
    </dgm:pt>
    <dgm:pt modelId="{3B3C0D0A-B734-460D-BA4F-BC91E389E95B}" type="sibTrans" cxnId="{34E7F496-B034-4347-AA51-953B0FE9CA30}">
      <dgm:prSet/>
      <dgm:spPr/>
      <dgm:t>
        <a:bodyPr/>
        <a:lstStyle/>
        <a:p>
          <a:endParaRPr lang="da-DK"/>
        </a:p>
      </dgm:t>
    </dgm:pt>
    <dgm:pt modelId="{52DABE52-1B7F-4D7A-8AC9-12C2EB884DE8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Workshop for det strategiske </a:t>
          </a:r>
          <a:r>
            <a:rPr lang="da-DK" sz="14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command</a:t>
          </a:r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team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82970262-9592-4491-9A8A-70612FB62AC2}" type="parTrans" cxnId="{B8F390D4-3A55-465A-9416-5AFC47B66E04}">
      <dgm:prSet/>
      <dgm:spPr/>
      <dgm:t>
        <a:bodyPr/>
        <a:lstStyle/>
        <a:p>
          <a:endParaRPr lang="da-DK"/>
        </a:p>
      </dgm:t>
    </dgm:pt>
    <dgm:pt modelId="{285A255F-69B8-4BEC-92C3-06787BA311EE}" type="sibTrans" cxnId="{B8F390D4-3A55-465A-9416-5AFC47B66E04}">
      <dgm:prSet/>
      <dgm:spPr/>
      <dgm:t>
        <a:bodyPr/>
        <a:lstStyle/>
        <a:p>
          <a:endParaRPr lang="da-DK"/>
        </a:p>
      </dgm:t>
    </dgm:pt>
    <dgm:pt modelId="{833EB474-1A1B-4660-B9F6-60CDE0C2968A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Relevante moduler på niveau 6 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7EA4CEB0-1282-46E9-9739-FFE138DCF0DA}" type="parTrans" cxnId="{4CC28D07-E844-45F1-80C7-38E15A902082}">
      <dgm:prSet/>
      <dgm:spPr/>
      <dgm:t>
        <a:bodyPr/>
        <a:lstStyle/>
        <a:p>
          <a:endParaRPr lang="da-DK"/>
        </a:p>
      </dgm:t>
    </dgm:pt>
    <dgm:pt modelId="{04508D53-4F47-4B39-8498-0AD0D9FD3135}" type="sibTrans" cxnId="{4CC28D07-E844-45F1-80C7-38E15A902082}">
      <dgm:prSet/>
      <dgm:spPr/>
      <dgm:t>
        <a:bodyPr/>
        <a:lstStyle/>
        <a:p>
          <a:endParaRPr lang="da-DK"/>
        </a:p>
      </dgm:t>
    </dgm:pt>
    <dgm:pt modelId="{4AA2DDD7-B1C9-4BDA-9902-2C9F304CF4BF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en-US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Advanced Leadership Course NATO (SSG/CSG)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3BF84350-5AE1-47B6-A5A0-962670556216}" type="parTrans" cxnId="{F58F16D1-C276-447F-8743-E20098832E8F}">
      <dgm:prSet/>
      <dgm:spPr/>
      <dgm:t>
        <a:bodyPr/>
        <a:lstStyle/>
        <a:p>
          <a:endParaRPr lang="da-DK"/>
        </a:p>
      </dgm:t>
    </dgm:pt>
    <dgm:pt modelId="{674635ED-8A84-4042-8BFF-63D8CEFF8F5F}" type="sibTrans" cxnId="{F58F16D1-C276-447F-8743-E20098832E8F}">
      <dgm:prSet/>
      <dgm:spPr/>
      <dgm:t>
        <a:bodyPr/>
        <a:lstStyle/>
        <a:p>
          <a:endParaRPr lang="da-DK"/>
        </a:p>
      </dgm:t>
    </dgm:pt>
    <dgm:pt modelId="{074B6878-54CA-4314-9A58-27B147F90DE6}">
      <dgm:prSet custT="1"/>
      <dgm:spPr>
        <a:solidFill>
          <a:schemeClr val="accent4">
            <a:lumMod val="90000"/>
            <a:lumOff val="10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Strategisk Ledelse for chefer FAK</a:t>
          </a:r>
          <a:endParaRPr lang="da-DK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AF0D7BC2-3F42-4FA1-8084-E8DBA3A6A231}" type="parTrans" cxnId="{14E04E13-1981-4171-AF6F-6509FD38DE92}">
      <dgm:prSet/>
      <dgm:spPr/>
      <dgm:t>
        <a:bodyPr/>
        <a:lstStyle/>
        <a:p>
          <a:endParaRPr lang="da-DK"/>
        </a:p>
      </dgm:t>
    </dgm:pt>
    <dgm:pt modelId="{F3ECB8A6-9586-47B9-92CB-13B6DD3804E5}" type="sibTrans" cxnId="{14E04E13-1981-4171-AF6F-6509FD38DE92}">
      <dgm:prSet/>
      <dgm:spPr/>
      <dgm:t>
        <a:bodyPr/>
        <a:lstStyle/>
        <a:p>
          <a:endParaRPr lang="da-DK"/>
        </a:p>
      </dgm:t>
    </dgm:pt>
    <dgm:pt modelId="{1BAE3B3F-7D8B-41DD-95AF-7B6C47C98AE9}">
      <dgm:prSet phldrT="[Text]" custT="1"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r>
            <a:rPr lang="da-DK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Strategisk Ledelse for chefer FAK</a:t>
          </a:r>
          <a:endParaRPr lang="en-GB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2CF11B3A-4BAD-4E20-BE56-51A152757C6E}" type="parTrans" cxnId="{2662B47C-5002-4BFF-AE27-16C7E57D0E67}">
      <dgm:prSet/>
      <dgm:spPr/>
      <dgm:t>
        <a:bodyPr/>
        <a:lstStyle/>
        <a:p>
          <a:endParaRPr lang="da-DK"/>
        </a:p>
      </dgm:t>
    </dgm:pt>
    <dgm:pt modelId="{D986BC79-34BF-4DE9-BF8C-A1341AB6374D}" type="sibTrans" cxnId="{2662B47C-5002-4BFF-AE27-16C7E57D0E67}">
      <dgm:prSet/>
      <dgm:spPr/>
      <dgm:t>
        <a:bodyPr/>
        <a:lstStyle/>
        <a:p>
          <a:endParaRPr lang="da-DK"/>
        </a:p>
      </dgm:t>
    </dgm:pt>
    <dgm:pt modelId="{242D1E8C-1BBF-4418-A0ED-F2317AAB5A1A}">
      <dgm:prSet custT="1"/>
      <dgm:spPr/>
      <dgm:t>
        <a:bodyPr/>
        <a:lstStyle/>
        <a:p>
          <a:pPr algn="l"/>
          <a:r>
            <a:rPr lang="en-US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Workshop </a:t>
          </a:r>
          <a:r>
            <a:rPr lang="en-US" sz="14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erfarne</a:t>
          </a:r>
          <a:r>
            <a:rPr lang="en-US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/</a:t>
          </a:r>
          <a:r>
            <a:rPr lang="en-US" sz="14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strategiske</a:t>
          </a:r>
          <a:r>
            <a:rPr lang="en-US" sz="14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command teams.</a:t>
          </a:r>
          <a:endParaRPr lang="en-US" sz="14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gm:t>
    </dgm:pt>
    <dgm:pt modelId="{B01DA6ED-CBB0-4BC7-BB36-658612FB9330}" type="parTrans" cxnId="{0FE5CB99-FCD7-46DB-A91D-0A82193FBBA6}">
      <dgm:prSet/>
      <dgm:spPr/>
      <dgm:t>
        <a:bodyPr/>
        <a:lstStyle/>
        <a:p>
          <a:endParaRPr lang="da-DK"/>
        </a:p>
      </dgm:t>
    </dgm:pt>
    <dgm:pt modelId="{C6B551B0-347A-4648-BADB-BB2EC0B288EA}" type="sibTrans" cxnId="{0FE5CB99-FCD7-46DB-A91D-0A82193FBBA6}">
      <dgm:prSet/>
      <dgm:spPr/>
      <dgm:t>
        <a:bodyPr/>
        <a:lstStyle/>
        <a:p>
          <a:endParaRPr lang="da-DK"/>
        </a:p>
      </dgm:t>
    </dgm:pt>
    <dgm:pt modelId="{505A2183-66F4-4EDB-BA68-152144DBFAFA}" type="pres">
      <dgm:prSet presAssocID="{017F16CB-6D39-4F36-9C7D-AB52D470423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F3AB5DE5-B332-4E1F-B856-C4F965F1C920}" type="pres">
      <dgm:prSet presAssocID="{017F16CB-6D39-4F36-9C7D-AB52D470423C}" presName="bkgdShp" presStyleLbl="alignAccFollowNode1" presStyleIdx="0" presStyleCnt="1"/>
      <dgm:spPr/>
      <dgm:t>
        <a:bodyPr/>
        <a:lstStyle/>
        <a:p>
          <a:endParaRPr lang="da-DK"/>
        </a:p>
      </dgm:t>
    </dgm:pt>
    <dgm:pt modelId="{7F22D2C2-E5E2-49B2-9A1F-C530A335EED1}" type="pres">
      <dgm:prSet presAssocID="{017F16CB-6D39-4F36-9C7D-AB52D470423C}" presName="linComp" presStyleCnt="0"/>
      <dgm:spPr/>
      <dgm:t>
        <a:bodyPr/>
        <a:lstStyle/>
        <a:p>
          <a:endParaRPr lang="da-DK"/>
        </a:p>
      </dgm:t>
    </dgm:pt>
    <dgm:pt modelId="{9FDF934E-55A9-4BE1-A6B1-7CEA7516D309}" type="pres">
      <dgm:prSet presAssocID="{AED663BF-35F7-4D90-A7BE-FE099D5B9234}" presName="compNode" presStyleCnt="0"/>
      <dgm:spPr/>
      <dgm:t>
        <a:bodyPr/>
        <a:lstStyle/>
        <a:p>
          <a:endParaRPr lang="da-DK"/>
        </a:p>
      </dgm:t>
    </dgm:pt>
    <dgm:pt modelId="{2780DB3B-EB76-435E-839D-C24C2FC4430B}" type="pres">
      <dgm:prSet presAssocID="{AED663BF-35F7-4D90-A7BE-FE099D5B9234}" presName="node" presStyleLbl="node1" presStyleIdx="0" presStyleCnt="3" custScaleX="105912" custLinFactNeighborX="896" custLinFactNeighborY="114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2874AD2-8DD2-4C9B-B738-FF320656A9FA}" type="pres">
      <dgm:prSet presAssocID="{AED663BF-35F7-4D90-A7BE-FE099D5B9234}" presName="invisiNode" presStyleLbl="node1" presStyleIdx="0" presStyleCnt="3"/>
      <dgm:spPr/>
      <dgm:t>
        <a:bodyPr/>
        <a:lstStyle/>
        <a:p>
          <a:endParaRPr lang="da-DK"/>
        </a:p>
      </dgm:t>
    </dgm:pt>
    <dgm:pt modelId="{B9A91AA6-1A20-460C-A7F7-4C100FB99C12}" type="pres">
      <dgm:prSet presAssocID="{AED663BF-35F7-4D90-A7BE-FE099D5B9234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da-DK"/>
        </a:p>
      </dgm:t>
    </dgm:pt>
    <dgm:pt modelId="{63AB1527-CD5D-43E0-A738-9EA56C5A3AFB}" type="pres">
      <dgm:prSet presAssocID="{B35AAC8E-D761-40B3-B9C6-6EC717D3078A}" presName="sibTrans" presStyleLbl="sibTrans2D1" presStyleIdx="0" presStyleCnt="0"/>
      <dgm:spPr/>
      <dgm:t>
        <a:bodyPr/>
        <a:lstStyle/>
        <a:p>
          <a:endParaRPr lang="da-DK"/>
        </a:p>
      </dgm:t>
    </dgm:pt>
    <dgm:pt modelId="{4A736737-033A-4CA8-AF63-BF2B74F6D276}" type="pres">
      <dgm:prSet presAssocID="{1DAB2C64-16B3-494B-A5A3-2C1A10B0DCE4}" presName="compNode" presStyleCnt="0"/>
      <dgm:spPr/>
      <dgm:t>
        <a:bodyPr/>
        <a:lstStyle/>
        <a:p>
          <a:endParaRPr lang="da-DK"/>
        </a:p>
      </dgm:t>
    </dgm:pt>
    <dgm:pt modelId="{159ACFD1-460A-4A2B-8DB4-ED0AF7838371}" type="pres">
      <dgm:prSet presAssocID="{1DAB2C64-16B3-494B-A5A3-2C1A10B0DCE4}" presName="node" presStyleLbl="node1" presStyleIdx="1" presStyleCnt="3" custScaleX="109101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3143600-40AE-4432-A9EE-0D5C82A1F6DA}" type="pres">
      <dgm:prSet presAssocID="{1DAB2C64-16B3-494B-A5A3-2C1A10B0DCE4}" presName="invisiNode" presStyleLbl="node1" presStyleIdx="1" presStyleCnt="3"/>
      <dgm:spPr/>
      <dgm:t>
        <a:bodyPr/>
        <a:lstStyle/>
        <a:p>
          <a:endParaRPr lang="da-DK"/>
        </a:p>
      </dgm:t>
    </dgm:pt>
    <dgm:pt modelId="{F4BB20A2-8515-414A-9629-1930B094B26F}" type="pres">
      <dgm:prSet presAssocID="{1DAB2C64-16B3-494B-A5A3-2C1A10B0DCE4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da-DK"/>
        </a:p>
      </dgm:t>
    </dgm:pt>
    <dgm:pt modelId="{1B81FCBC-2BD3-4CC8-8EE3-430594441607}" type="pres">
      <dgm:prSet presAssocID="{B0605993-8CFC-499F-BF23-F9E703F2BB3C}" presName="sibTrans" presStyleLbl="sibTrans2D1" presStyleIdx="0" presStyleCnt="0"/>
      <dgm:spPr/>
      <dgm:t>
        <a:bodyPr/>
        <a:lstStyle/>
        <a:p>
          <a:endParaRPr lang="da-DK"/>
        </a:p>
      </dgm:t>
    </dgm:pt>
    <dgm:pt modelId="{1A38559D-5E64-443D-B759-FC0C23EE26F3}" type="pres">
      <dgm:prSet presAssocID="{E486B724-468E-411B-B4FF-235FC9446CD6}" presName="compNode" presStyleCnt="0"/>
      <dgm:spPr/>
      <dgm:t>
        <a:bodyPr/>
        <a:lstStyle/>
        <a:p>
          <a:endParaRPr lang="da-DK"/>
        </a:p>
      </dgm:t>
    </dgm:pt>
    <dgm:pt modelId="{7DADB1EA-90A2-482C-A063-47AE339F8443}" type="pres">
      <dgm:prSet presAssocID="{E486B724-468E-411B-B4FF-235FC9446CD6}" presName="node" presStyleLbl="node1" presStyleIdx="2" presStyleCnt="3" custScaleX="10651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3E61273-CBAD-47BE-A43F-85C2D873F4AC}" type="pres">
      <dgm:prSet presAssocID="{E486B724-468E-411B-B4FF-235FC9446CD6}" presName="invisiNode" presStyleLbl="node1" presStyleIdx="2" presStyleCnt="3"/>
      <dgm:spPr/>
      <dgm:t>
        <a:bodyPr/>
        <a:lstStyle/>
        <a:p>
          <a:endParaRPr lang="da-DK"/>
        </a:p>
      </dgm:t>
    </dgm:pt>
    <dgm:pt modelId="{B7C0AB70-2079-40D1-AA95-F5BA55B7432D}" type="pres">
      <dgm:prSet presAssocID="{E486B724-468E-411B-B4FF-235FC9446CD6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da-DK"/>
        </a:p>
      </dgm:t>
    </dgm:pt>
  </dgm:ptLst>
  <dgm:cxnLst>
    <dgm:cxn modelId="{0FE5CB99-FCD7-46DB-A91D-0A82193FBBA6}" srcId="{AED663BF-35F7-4D90-A7BE-FE099D5B9234}" destId="{242D1E8C-1BBF-4418-A0ED-F2317AAB5A1A}" srcOrd="0" destOrd="0" parTransId="{B01DA6ED-CBB0-4BC7-BB36-658612FB9330}" sibTransId="{C6B551B0-347A-4648-BADB-BB2EC0B288EA}"/>
    <dgm:cxn modelId="{F3B98A50-3DD6-4C3A-A58D-B36360606A83}" type="presOf" srcId="{242D1E8C-1BBF-4418-A0ED-F2317AAB5A1A}" destId="{2780DB3B-EB76-435E-839D-C24C2FC4430B}" srcOrd="0" destOrd="1" presId="urn:microsoft.com/office/officeart/2005/8/layout/pList2"/>
    <dgm:cxn modelId="{9FF4E361-9661-40C3-8646-4C41BE6938D4}" type="presOf" srcId="{C38FA778-60DA-456F-ABE5-41DF08468347}" destId="{2780DB3B-EB76-435E-839D-C24C2FC4430B}" srcOrd="0" destOrd="3" presId="urn:microsoft.com/office/officeart/2005/8/layout/pList2"/>
    <dgm:cxn modelId="{DB5AA4DB-27C5-4546-9773-D744B8BE4AE2}" type="presOf" srcId="{1BAE3B3F-7D8B-41DD-95AF-7B6C47C98AE9}" destId="{7DADB1EA-90A2-482C-A063-47AE339F8443}" srcOrd="0" destOrd="1" presId="urn:microsoft.com/office/officeart/2005/8/layout/pList2"/>
    <dgm:cxn modelId="{88657A3D-CB40-4BEA-8F06-0E002F3F676E}" type="presOf" srcId="{1DAB2C64-16B3-494B-A5A3-2C1A10B0DCE4}" destId="{159ACFD1-460A-4A2B-8DB4-ED0AF7838371}" srcOrd="0" destOrd="0" presId="urn:microsoft.com/office/officeart/2005/8/layout/pList2"/>
    <dgm:cxn modelId="{E27B4994-21BC-4A37-BC51-913802242802}" type="presOf" srcId="{E486B724-468E-411B-B4FF-235FC9446CD6}" destId="{7DADB1EA-90A2-482C-A063-47AE339F8443}" srcOrd="0" destOrd="0" presId="urn:microsoft.com/office/officeart/2005/8/layout/pList2"/>
    <dgm:cxn modelId="{34E7F496-B034-4347-AA51-953B0FE9CA30}" srcId="{AED663BF-35F7-4D90-A7BE-FE099D5B9234}" destId="{67B4DF6B-16BB-48F6-927D-72929E3B324D}" srcOrd="3" destOrd="0" parTransId="{A1F69D08-4DF6-4DFF-9CAC-CBCDE329C8D3}" sibTransId="{3B3C0D0A-B734-460D-BA4F-BC91E389E95B}"/>
    <dgm:cxn modelId="{D40B9B75-67D6-4F83-B2F8-2E183F51208D}" type="presOf" srcId="{67B4DF6B-16BB-48F6-927D-72929E3B324D}" destId="{2780DB3B-EB76-435E-839D-C24C2FC4430B}" srcOrd="0" destOrd="4" presId="urn:microsoft.com/office/officeart/2005/8/layout/pList2"/>
    <dgm:cxn modelId="{9C7F4F26-D0FA-4EC7-A9DD-24D9470BF61B}" srcId="{017F16CB-6D39-4F36-9C7D-AB52D470423C}" destId="{E486B724-468E-411B-B4FF-235FC9446CD6}" srcOrd="2" destOrd="0" parTransId="{FBB5CC2B-0B15-4257-95B6-8EA762B65DED}" sibTransId="{1A3ABA0C-86B9-4DD1-83ED-10FE17C29BCE}"/>
    <dgm:cxn modelId="{D9272A3F-976C-4545-8039-7D28ACBCCD8A}" type="presOf" srcId="{B35AAC8E-D761-40B3-B9C6-6EC717D3078A}" destId="{63AB1527-CD5D-43E0-A738-9EA56C5A3AFB}" srcOrd="0" destOrd="0" presId="urn:microsoft.com/office/officeart/2005/8/layout/pList2"/>
    <dgm:cxn modelId="{F79F9907-B3BB-4D89-9AEF-A6F1D0789116}" srcId="{017F16CB-6D39-4F36-9C7D-AB52D470423C}" destId="{1DAB2C64-16B3-494B-A5A3-2C1A10B0DCE4}" srcOrd="1" destOrd="0" parTransId="{0BE6B61C-8D5C-49DE-9377-D39458D51A52}" sibTransId="{B0605993-8CFC-499F-BF23-F9E703F2BB3C}"/>
    <dgm:cxn modelId="{FC4BE9DF-9D65-4527-BFD9-294C3DA7985A}" type="presOf" srcId="{4AA2DDD7-B1C9-4BDA-9902-2C9F304CF4BF}" destId="{159ACFD1-460A-4A2B-8DB4-ED0AF7838371}" srcOrd="0" destOrd="4" presId="urn:microsoft.com/office/officeart/2005/8/layout/pList2"/>
    <dgm:cxn modelId="{004F3659-F967-4A8C-96B3-37600D865058}" type="presOf" srcId="{51DA3743-E69D-493C-9FF2-1A0CDCC83FBD}" destId="{2780DB3B-EB76-435E-839D-C24C2FC4430B}" srcOrd="0" destOrd="2" presId="urn:microsoft.com/office/officeart/2005/8/layout/pList2"/>
    <dgm:cxn modelId="{59B51FE2-AC29-4D96-BBFB-78AB0ABB5A25}" srcId="{1DAB2C64-16B3-494B-A5A3-2C1A10B0DCE4}" destId="{19799115-E5B0-4C79-81C8-14F6AF868C7B}" srcOrd="6" destOrd="0" parTransId="{FD0ACB8C-EB13-4B4A-9EBE-74ED314DE4FB}" sibTransId="{86CD5C5A-1235-4F80-9463-070E77DE112A}"/>
    <dgm:cxn modelId="{14E04E13-1981-4171-AF6F-6509FD38DE92}" srcId="{1DAB2C64-16B3-494B-A5A3-2C1A10B0DCE4}" destId="{074B6878-54CA-4314-9A58-27B147F90DE6}" srcOrd="4" destOrd="0" parTransId="{AF0D7BC2-3F42-4FA1-8084-E8DBA3A6A231}" sibTransId="{F3ECB8A6-9586-47B9-92CB-13B6DD3804E5}"/>
    <dgm:cxn modelId="{073C3F8A-66C3-4F15-9FDF-4ACA99CD8A34}" type="presOf" srcId="{558523D9-D59D-4750-8C40-F54B33991A0F}" destId="{7DADB1EA-90A2-482C-A063-47AE339F8443}" srcOrd="0" destOrd="3" presId="urn:microsoft.com/office/officeart/2005/8/layout/pList2"/>
    <dgm:cxn modelId="{F58F16D1-C276-447F-8743-E20098832E8F}" srcId="{1DAB2C64-16B3-494B-A5A3-2C1A10B0DCE4}" destId="{4AA2DDD7-B1C9-4BDA-9902-2C9F304CF4BF}" srcOrd="3" destOrd="0" parTransId="{3BF84350-5AE1-47B6-A5A0-962670556216}" sibTransId="{674635ED-8A84-4042-8BFF-63D8CEFF8F5F}"/>
    <dgm:cxn modelId="{FE8E8FEE-E6B9-4F85-9BF7-57D1240F89AE}" srcId="{AED663BF-35F7-4D90-A7BE-FE099D5B9234}" destId="{51DA3743-E69D-493C-9FF2-1A0CDCC83FBD}" srcOrd="1" destOrd="0" parTransId="{A99641FF-29B8-4DFF-811C-6DCBACC6509C}" sibTransId="{23119E1C-F68F-4B5D-B26A-1CFE4383A6A0}"/>
    <dgm:cxn modelId="{B3CF8D51-5EA0-4AA6-9127-BA0A4FA767FD}" srcId="{E486B724-468E-411B-B4FF-235FC9446CD6}" destId="{C16AEFD1-3F24-4624-B67D-33E1837D373F}" srcOrd="1" destOrd="0" parTransId="{2B6006EA-6420-4876-8A57-732E267B7A73}" sibTransId="{87478BB0-2EBC-47A0-92E3-4DCCA92259D3}"/>
    <dgm:cxn modelId="{532B1DAC-4CA8-4D3D-8474-1DBFF89A5526}" srcId="{1DAB2C64-16B3-494B-A5A3-2C1A10B0DCE4}" destId="{A6C8A225-72AB-44FC-8E8B-46F5FB737CE2}" srcOrd="5" destOrd="0" parTransId="{5FB00587-5721-44AE-9AE3-6E87BDF9FE8C}" sibTransId="{B636D8EB-51AE-445F-B4E6-132E47E3D4E6}"/>
    <dgm:cxn modelId="{D92BE9AB-CAA1-469F-B739-0772DEC593B5}" srcId="{017F16CB-6D39-4F36-9C7D-AB52D470423C}" destId="{AED663BF-35F7-4D90-A7BE-FE099D5B9234}" srcOrd="0" destOrd="0" parTransId="{39AC92EA-3A96-4270-AE9A-D2B616E5A10B}" sibTransId="{B35AAC8E-D761-40B3-B9C6-6EC717D3078A}"/>
    <dgm:cxn modelId="{CBDA26B6-3AD1-4F2B-9827-A684D343897C}" type="presOf" srcId="{B0605993-8CFC-499F-BF23-F9E703F2BB3C}" destId="{1B81FCBC-2BD3-4CC8-8EE3-430594441607}" srcOrd="0" destOrd="0" presId="urn:microsoft.com/office/officeart/2005/8/layout/pList2"/>
    <dgm:cxn modelId="{1CF0B30F-9748-4740-845B-901C6188B43D}" type="presOf" srcId="{A6C8A225-72AB-44FC-8E8B-46F5FB737CE2}" destId="{159ACFD1-460A-4A2B-8DB4-ED0AF7838371}" srcOrd="0" destOrd="6" presId="urn:microsoft.com/office/officeart/2005/8/layout/pList2"/>
    <dgm:cxn modelId="{B48205DA-238C-44DF-A044-ABF2F9CC6718}" type="presOf" srcId="{19799115-E5B0-4C79-81C8-14F6AF868C7B}" destId="{159ACFD1-460A-4A2B-8DB4-ED0AF7838371}" srcOrd="0" destOrd="7" presId="urn:microsoft.com/office/officeart/2005/8/layout/pList2"/>
    <dgm:cxn modelId="{D8F94EAC-A04D-4D27-B6B3-219562948359}" type="presOf" srcId="{AED663BF-35F7-4D90-A7BE-FE099D5B9234}" destId="{2780DB3B-EB76-435E-839D-C24C2FC4430B}" srcOrd="0" destOrd="0" presId="urn:microsoft.com/office/officeart/2005/8/layout/pList2"/>
    <dgm:cxn modelId="{1D98E4AD-C0F3-4E33-AB40-8BFEE7820B82}" type="presOf" srcId="{074B6878-54CA-4314-9A58-27B147F90DE6}" destId="{159ACFD1-460A-4A2B-8DB4-ED0AF7838371}" srcOrd="0" destOrd="5" presId="urn:microsoft.com/office/officeart/2005/8/layout/pList2"/>
    <dgm:cxn modelId="{47CAFC6A-9BB0-4227-9F03-A8CD35FE9DFC}" type="presOf" srcId="{C16AEFD1-3F24-4624-B67D-33E1837D373F}" destId="{7DADB1EA-90A2-482C-A063-47AE339F8443}" srcOrd="0" destOrd="2" presId="urn:microsoft.com/office/officeart/2005/8/layout/pList2"/>
    <dgm:cxn modelId="{8253450C-6078-4D58-98BE-631D83133324}" srcId="{1DAB2C64-16B3-494B-A5A3-2C1A10B0DCE4}" destId="{8EA1CB81-B003-44BC-AAB3-E7CC15404654}" srcOrd="0" destOrd="0" parTransId="{F4B90A5A-6836-4AD6-AA49-E54B30E4539F}" sibTransId="{C3BE173E-8738-4192-B2E2-9A8EBCE6A566}"/>
    <dgm:cxn modelId="{84CEC424-325D-4E75-9DB8-038DCA5331C2}" srcId="{E486B724-468E-411B-B4FF-235FC9446CD6}" destId="{558523D9-D59D-4750-8C40-F54B33991A0F}" srcOrd="2" destOrd="0" parTransId="{F67F58BF-52FE-4520-A7EA-FAFA89F882DD}" sibTransId="{68201694-07B9-40AE-A9A7-AD8DD114D733}"/>
    <dgm:cxn modelId="{15A21005-1422-488D-9111-D09933EE7AF5}" type="presOf" srcId="{8EA1CB81-B003-44BC-AAB3-E7CC15404654}" destId="{159ACFD1-460A-4A2B-8DB4-ED0AF7838371}" srcOrd="0" destOrd="1" presId="urn:microsoft.com/office/officeart/2005/8/layout/pList2"/>
    <dgm:cxn modelId="{4CC28D07-E844-45F1-80C7-38E15A902082}" srcId="{1DAB2C64-16B3-494B-A5A3-2C1A10B0DCE4}" destId="{833EB474-1A1B-4660-B9F6-60CDE0C2968A}" srcOrd="2" destOrd="0" parTransId="{7EA4CEB0-1282-46E9-9739-FFE138DCF0DA}" sibTransId="{04508D53-4F47-4B39-8498-0AD0D9FD3135}"/>
    <dgm:cxn modelId="{B8F390D4-3A55-465A-9416-5AFC47B66E04}" srcId="{1DAB2C64-16B3-494B-A5A3-2C1A10B0DCE4}" destId="{52DABE52-1B7F-4D7A-8AC9-12C2EB884DE8}" srcOrd="1" destOrd="0" parTransId="{82970262-9592-4491-9A8A-70612FB62AC2}" sibTransId="{285A255F-69B8-4BEC-92C3-06787BA311EE}"/>
    <dgm:cxn modelId="{92F64D69-A509-4C2A-AE6C-63069AEC2ACC}" srcId="{AED663BF-35F7-4D90-A7BE-FE099D5B9234}" destId="{C38FA778-60DA-456F-ABE5-41DF08468347}" srcOrd="2" destOrd="0" parTransId="{756C7538-E47B-401A-8D86-CE6B7C1778B2}" sibTransId="{5EF224E2-8DF5-4EF4-9189-A24E0D219469}"/>
    <dgm:cxn modelId="{520DE910-5ED0-409D-A2EC-664F66D79B42}" type="presOf" srcId="{833EB474-1A1B-4660-B9F6-60CDE0C2968A}" destId="{159ACFD1-460A-4A2B-8DB4-ED0AF7838371}" srcOrd="0" destOrd="3" presId="urn:microsoft.com/office/officeart/2005/8/layout/pList2"/>
    <dgm:cxn modelId="{2662B47C-5002-4BFF-AE27-16C7E57D0E67}" srcId="{E486B724-468E-411B-B4FF-235FC9446CD6}" destId="{1BAE3B3F-7D8B-41DD-95AF-7B6C47C98AE9}" srcOrd="0" destOrd="0" parTransId="{2CF11B3A-4BAD-4E20-BE56-51A152757C6E}" sibTransId="{D986BC79-34BF-4DE9-BF8C-A1341AB6374D}"/>
    <dgm:cxn modelId="{3255C5E5-8AD2-4CAC-81AD-7DF048096BCB}" type="presOf" srcId="{52DABE52-1B7F-4D7A-8AC9-12C2EB884DE8}" destId="{159ACFD1-460A-4A2B-8DB4-ED0AF7838371}" srcOrd="0" destOrd="2" presId="urn:microsoft.com/office/officeart/2005/8/layout/pList2"/>
    <dgm:cxn modelId="{7068C19D-4A8D-461A-92F9-D5D815E0F942}" type="presOf" srcId="{017F16CB-6D39-4F36-9C7D-AB52D470423C}" destId="{505A2183-66F4-4EDB-BA68-152144DBFAFA}" srcOrd="0" destOrd="0" presId="urn:microsoft.com/office/officeart/2005/8/layout/pList2"/>
    <dgm:cxn modelId="{458C6D34-5C87-484E-A367-8974B6FFEF88}" type="presParOf" srcId="{505A2183-66F4-4EDB-BA68-152144DBFAFA}" destId="{F3AB5DE5-B332-4E1F-B856-C4F965F1C920}" srcOrd="0" destOrd="0" presId="urn:microsoft.com/office/officeart/2005/8/layout/pList2"/>
    <dgm:cxn modelId="{8F12E500-8E41-40A5-9F37-93827A819255}" type="presParOf" srcId="{505A2183-66F4-4EDB-BA68-152144DBFAFA}" destId="{7F22D2C2-E5E2-49B2-9A1F-C530A335EED1}" srcOrd="1" destOrd="0" presId="urn:microsoft.com/office/officeart/2005/8/layout/pList2"/>
    <dgm:cxn modelId="{CBD1086B-377C-4515-8A41-9B83E4BCFDF7}" type="presParOf" srcId="{7F22D2C2-E5E2-49B2-9A1F-C530A335EED1}" destId="{9FDF934E-55A9-4BE1-A6B1-7CEA7516D309}" srcOrd="0" destOrd="0" presId="urn:microsoft.com/office/officeart/2005/8/layout/pList2"/>
    <dgm:cxn modelId="{5DE21ADA-47D6-4434-8D7C-2673775E9C2F}" type="presParOf" srcId="{9FDF934E-55A9-4BE1-A6B1-7CEA7516D309}" destId="{2780DB3B-EB76-435E-839D-C24C2FC4430B}" srcOrd="0" destOrd="0" presId="urn:microsoft.com/office/officeart/2005/8/layout/pList2"/>
    <dgm:cxn modelId="{C1BD20AE-26E2-4E54-B74A-7065C1114893}" type="presParOf" srcId="{9FDF934E-55A9-4BE1-A6B1-7CEA7516D309}" destId="{A2874AD2-8DD2-4C9B-B738-FF320656A9FA}" srcOrd="1" destOrd="0" presId="urn:microsoft.com/office/officeart/2005/8/layout/pList2"/>
    <dgm:cxn modelId="{920629F9-5A2F-4BCB-9998-A451338368E9}" type="presParOf" srcId="{9FDF934E-55A9-4BE1-A6B1-7CEA7516D309}" destId="{B9A91AA6-1A20-460C-A7F7-4C100FB99C12}" srcOrd="2" destOrd="0" presId="urn:microsoft.com/office/officeart/2005/8/layout/pList2"/>
    <dgm:cxn modelId="{DCCB3828-7818-41EB-9772-458AD435AA02}" type="presParOf" srcId="{7F22D2C2-E5E2-49B2-9A1F-C530A335EED1}" destId="{63AB1527-CD5D-43E0-A738-9EA56C5A3AFB}" srcOrd="1" destOrd="0" presId="urn:microsoft.com/office/officeart/2005/8/layout/pList2"/>
    <dgm:cxn modelId="{617DC182-A513-46F6-8C76-CAF899FDB426}" type="presParOf" srcId="{7F22D2C2-E5E2-49B2-9A1F-C530A335EED1}" destId="{4A736737-033A-4CA8-AF63-BF2B74F6D276}" srcOrd="2" destOrd="0" presId="urn:microsoft.com/office/officeart/2005/8/layout/pList2"/>
    <dgm:cxn modelId="{C4A0450C-2620-4C21-AB0C-1D58881C9716}" type="presParOf" srcId="{4A736737-033A-4CA8-AF63-BF2B74F6D276}" destId="{159ACFD1-460A-4A2B-8DB4-ED0AF7838371}" srcOrd="0" destOrd="0" presId="urn:microsoft.com/office/officeart/2005/8/layout/pList2"/>
    <dgm:cxn modelId="{EB1A2E30-299A-4DBE-8401-EC713CAD9CDC}" type="presParOf" srcId="{4A736737-033A-4CA8-AF63-BF2B74F6D276}" destId="{13143600-40AE-4432-A9EE-0D5C82A1F6DA}" srcOrd="1" destOrd="0" presId="urn:microsoft.com/office/officeart/2005/8/layout/pList2"/>
    <dgm:cxn modelId="{20024328-45BE-444E-86F1-CDD9CCDA32DE}" type="presParOf" srcId="{4A736737-033A-4CA8-AF63-BF2B74F6D276}" destId="{F4BB20A2-8515-414A-9629-1930B094B26F}" srcOrd="2" destOrd="0" presId="urn:microsoft.com/office/officeart/2005/8/layout/pList2"/>
    <dgm:cxn modelId="{B47731A4-7F77-403E-A4E1-0F81581D7550}" type="presParOf" srcId="{7F22D2C2-E5E2-49B2-9A1F-C530A335EED1}" destId="{1B81FCBC-2BD3-4CC8-8EE3-430594441607}" srcOrd="3" destOrd="0" presId="urn:microsoft.com/office/officeart/2005/8/layout/pList2"/>
    <dgm:cxn modelId="{AE65EF86-0DF8-4A4E-92D2-7ECFBB70C005}" type="presParOf" srcId="{7F22D2C2-E5E2-49B2-9A1F-C530A335EED1}" destId="{1A38559D-5E64-443D-B759-FC0C23EE26F3}" srcOrd="4" destOrd="0" presId="urn:microsoft.com/office/officeart/2005/8/layout/pList2"/>
    <dgm:cxn modelId="{964804D3-A6D7-4525-AF8A-C9D2F3C5D1F6}" type="presParOf" srcId="{1A38559D-5E64-443D-B759-FC0C23EE26F3}" destId="{7DADB1EA-90A2-482C-A063-47AE339F8443}" srcOrd="0" destOrd="0" presId="urn:microsoft.com/office/officeart/2005/8/layout/pList2"/>
    <dgm:cxn modelId="{C3A05760-35B8-4929-801A-389611B6230F}" type="presParOf" srcId="{1A38559D-5E64-443D-B759-FC0C23EE26F3}" destId="{03E61273-CBAD-47BE-A43F-85C2D873F4AC}" srcOrd="1" destOrd="0" presId="urn:microsoft.com/office/officeart/2005/8/layout/pList2"/>
    <dgm:cxn modelId="{A76139D3-E11B-416F-9A8F-16F40EE45E4E}" type="presParOf" srcId="{1A38559D-5E64-443D-B759-FC0C23EE26F3}" destId="{B7C0AB70-2079-40D1-AA95-F5BA55B7432D}" srcOrd="2" destOrd="0" presId="urn:microsoft.com/office/officeart/2005/8/layout/pList2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AB5DE5-B332-4E1F-B856-C4F965F1C920}">
      <dsp:nvSpPr>
        <dsp:cNvPr id="0" name=""/>
        <dsp:cNvSpPr/>
      </dsp:nvSpPr>
      <dsp:spPr>
        <a:xfrm>
          <a:off x="0" y="0"/>
          <a:ext cx="10249787" cy="256484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91AA6-1A20-460C-A7F7-4C100FB99C12}">
      <dsp:nvSpPr>
        <dsp:cNvPr id="0" name=""/>
        <dsp:cNvSpPr/>
      </dsp:nvSpPr>
      <dsp:spPr>
        <a:xfrm>
          <a:off x="394332" y="341979"/>
          <a:ext cx="2865035" cy="18808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0DB3B-EB76-435E-839D-C24C2FC4430B}">
      <dsp:nvSpPr>
        <dsp:cNvPr id="0" name=""/>
        <dsp:cNvSpPr/>
      </dsp:nvSpPr>
      <dsp:spPr>
        <a:xfrm rot="10800000">
          <a:off x="335313" y="2564849"/>
          <a:ext cx="3034416" cy="31348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  <a:latin typeface="Bahnschrift" panose="020B0502040204020203" pitchFamily="34" charset="0"/>
            </a:rPr>
            <a:t>SERGENTEN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00"/>
              </a:solidFill>
              <a:latin typeface="Bahnschrift" panose="020B0502040204020203" pitchFamily="34" charset="0"/>
            </a:rPr>
            <a:t>NY</a:t>
          </a:r>
          <a:r>
            <a:rPr lang="en-US" sz="1400" b="1" kern="1200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 GRUNDLÆGGENDE SERGENTUDDANNELSE</a:t>
          </a:r>
          <a:endParaRPr lang="en-US" sz="1600" kern="1200" dirty="0">
            <a:solidFill>
              <a:schemeClr val="bg1"/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‘</a:t>
          </a:r>
          <a:r>
            <a:rPr lang="en-US" sz="1400" kern="12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Vagtassistenten</a:t>
          </a:r>
          <a:r>
            <a:rPr lang="en-US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’</a:t>
          </a:r>
          <a:endParaRPr lang="en-US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Forsvarets </a:t>
          </a: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Ledelsesgrundlag</a:t>
          </a:r>
          <a:endParaRPr lang="en-US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Kodex</a:t>
          </a: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VII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Den vanskelige samtale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Intermediate</a:t>
          </a: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</a:t>
          </a:r>
          <a:r>
            <a:rPr lang="da-DK" sz="1400" kern="12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Leadership</a:t>
          </a: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Course NATO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sp:txBody>
      <dsp:txXfrm rot="10800000">
        <a:off x="428632" y="2564849"/>
        <a:ext cx="2847778" cy="3041497"/>
      </dsp:txXfrm>
    </dsp:sp>
    <dsp:sp modelId="{F4BB20A2-8515-414A-9629-1930B094B26F}">
      <dsp:nvSpPr>
        <dsp:cNvPr id="0" name=""/>
        <dsp:cNvSpPr/>
      </dsp:nvSpPr>
      <dsp:spPr>
        <a:xfrm>
          <a:off x="3692834" y="341979"/>
          <a:ext cx="2865035" cy="18808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ACFD1-460A-4A2B-8DB4-ED0AF7838371}">
      <dsp:nvSpPr>
        <dsp:cNvPr id="0" name=""/>
        <dsp:cNvSpPr/>
      </dsp:nvSpPr>
      <dsp:spPr>
        <a:xfrm rot="10800000">
          <a:off x="3630562" y="2564849"/>
          <a:ext cx="2989578" cy="31348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b="1" kern="1200" dirty="0" smtClean="0">
              <a:solidFill>
                <a:schemeClr val="bg1"/>
              </a:solidFill>
              <a:latin typeface="Bahnschrift" panose="020B0502040204020203" pitchFamily="34" charset="0"/>
            </a:rPr>
            <a:t>OVERSERGENTEN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MAU  </a:t>
          </a:r>
          <a:r>
            <a:rPr lang="en-US" sz="1400" b="1" kern="120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  <a:sym typeface="Wingdings" panose="05000000000000000000" pitchFamily="2" charset="2"/>
            </a:rPr>
            <a:t></a:t>
          </a:r>
          <a:r>
            <a:rPr lang="en-US" sz="1400" b="1" kern="120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  LAM </a:t>
          </a:r>
          <a:r>
            <a:rPr lang="en-US" sz="1400" b="1" kern="1200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&amp; LIO</a:t>
          </a:r>
          <a:endParaRPr lang="en-US" sz="400" kern="1200" dirty="0">
            <a:solidFill>
              <a:schemeClr val="bg1"/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Lederens </a:t>
          </a:r>
          <a:r>
            <a:rPr lang="da-DK" sz="1400" kern="12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relationsopbygning</a:t>
          </a: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</a:t>
          </a:r>
          <a:endParaRPr lang="en-US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Lederen som mentor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Coachingbaseret ledelse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Læring og </a:t>
          </a:r>
          <a:r>
            <a:rPr lang="da-DK" sz="1400" kern="12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udd</a:t>
          </a: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. planlægning (MAU-modul)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Intermediate</a:t>
          </a: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</a:t>
          </a:r>
          <a:r>
            <a:rPr lang="da-DK" sz="1400" kern="12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Leadership</a:t>
          </a: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Course NATO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sp:txBody>
      <dsp:txXfrm rot="10800000">
        <a:off x="3722502" y="2564849"/>
        <a:ext cx="2805698" cy="3042876"/>
      </dsp:txXfrm>
    </dsp:sp>
    <dsp:sp modelId="{B7C0AB70-2079-40D1-AA95-F5BA55B7432D}">
      <dsp:nvSpPr>
        <dsp:cNvPr id="0" name=""/>
        <dsp:cNvSpPr/>
      </dsp:nvSpPr>
      <dsp:spPr>
        <a:xfrm>
          <a:off x="7008969" y="341979"/>
          <a:ext cx="2828850" cy="18808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DB1EA-90A2-482C-A063-47AE339F8443}">
      <dsp:nvSpPr>
        <dsp:cNvPr id="0" name=""/>
        <dsp:cNvSpPr/>
      </dsp:nvSpPr>
      <dsp:spPr>
        <a:xfrm rot="10800000">
          <a:off x="6906644" y="2564849"/>
          <a:ext cx="3033499" cy="31348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schemeClr val="bg1"/>
              </a:solidFill>
              <a:latin typeface="Bahnschrift" panose="020B0502040204020203" pitchFamily="34" charset="0"/>
            </a:rPr>
            <a:t>SENIORSERGENTEN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MAU  </a:t>
          </a:r>
          <a:r>
            <a:rPr lang="en-GB" sz="1400" b="1" kern="1200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  <a:sym typeface="Wingdings" panose="05000000000000000000" pitchFamily="2" charset="2"/>
            </a:rPr>
            <a:t> </a:t>
          </a:r>
          <a:r>
            <a:rPr lang="en-GB" sz="1400" b="1" kern="1200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 </a:t>
          </a:r>
          <a:r>
            <a:rPr lang="en-GB" sz="1400" b="1" kern="1200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VÆRNSSPEC.</a:t>
          </a:r>
          <a:endParaRPr lang="en-US" sz="1050" kern="1200" dirty="0">
            <a:solidFill>
              <a:schemeClr val="bg1"/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Effektive beslutninger med andre ledere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Lederen af ledere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Sagsbehandling og Forvaltningsjura 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Advanced Leadership Course NATO (DEU/CHE)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Alle SSG opnår MAU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</dsp:txBody>
      <dsp:txXfrm rot="10800000">
        <a:off x="6999935" y="2564849"/>
        <a:ext cx="2846917" cy="30415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AB5DE5-B332-4E1F-B856-C4F965F1C920}">
      <dsp:nvSpPr>
        <dsp:cNvPr id="0" name=""/>
        <dsp:cNvSpPr/>
      </dsp:nvSpPr>
      <dsp:spPr>
        <a:xfrm>
          <a:off x="0" y="0"/>
          <a:ext cx="10352763" cy="256484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91AA6-1A20-460C-A7F7-4C100FB99C12}">
      <dsp:nvSpPr>
        <dsp:cNvPr id="0" name=""/>
        <dsp:cNvSpPr/>
      </dsp:nvSpPr>
      <dsp:spPr>
        <a:xfrm>
          <a:off x="400044" y="341979"/>
          <a:ext cx="2846302" cy="18808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0DB3B-EB76-435E-839D-C24C2FC4430B}">
      <dsp:nvSpPr>
        <dsp:cNvPr id="0" name=""/>
        <dsp:cNvSpPr/>
      </dsp:nvSpPr>
      <dsp:spPr>
        <a:xfrm rot="10800000">
          <a:off x="341410" y="2564849"/>
          <a:ext cx="3014575" cy="31348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  <a:latin typeface="Bahnschrift" panose="020B0502040204020203" pitchFamily="34" charset="0"/>
            </a:rPr>
            <a:t>CHEFSERGENTEN ANS IV +</a:t>
          </a:r>
          <a:endParaRPr lang="en-US" sz="1600" b="1" kern="1200" dirty="0" smtClean="0">
            <a:solidFill>
              <a:schemeClr val="bg1"/>
            </a:solidFill>
            <a:latin typeface="Bahnschrift" panose="020B0502040204020203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AFSLUTTET MAU</a:t>
          </a:r>
          <a:endParaRPr lang="en-US" sz="1600" kern="1200" dirty="0">
            <a:solidFill>
              <a:schemeClr val="bg1"/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Workshop </a:t>
          </a:r>
          <a:r>
            <a:rPr lang="en-US" sz="1400" kern="12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erfarne</a:t>
          </a:r>
          <a:r>
            <a:rPr lang="en-US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/</a:t>
          </a:r>
          <a:r>
            <a:rPr lang="en-US" sz="1400" kern="12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strategiske</a:t>
          </a:r>
          <a:r>
            <a:rPr lang="en-US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command teams.</a:t>
          </a:r>
          <a:endParaRPr lang="en-US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Relevante ledelses- og kommunikationskurser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Relevante moduler på niveau 6 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Advanced Leadership Course NATO (DEU/CHE)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</dsp:txBody>
      <dsp:txXfrm rot="10800000">
        <a:off x="434119" y="2564849"/>
        <a:ext cx="2829157" cy="3042107"/>
      </dsp:txXfrm>
    </dsp:sp>
    <dsp:sp modelId="{F4BB20A2-8515-414A-9629-1930B094B26F}">
      <dsp:nvSpPr>
        <dsp:cNvPr id="0" name=""/>
        <dsp:cNvSpPr/>
      </dsp:nvSpPr>
      <dsp:spPr>
        <a:xfrm>
          <a:off x="3744634" y="341979"/>
          <a:ext cx="2846302" cy="18808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ACFD1-460A-4A2B-8DB4-ED0AF7838371}">
      <dsp:nvSpPr>
        <dsp:cNvPr id="0" name=""/>
        <dsp:cNvSpPr/>
      </dsp:nvSpPr>
      <dsp:spPr>
        <a:xfrm rot="10800000">
          <a:off x="3615113" y="2564849"/>
          <a:ext cx="3105344" cy="31348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b="1" kern="1200" dirty="0" smtClean="0">
              <a:solidFill>
                <a:schemeClr val="bg1"/>
              </a:solidFill>
              <a:latin typeface="Bahnschrift" panose="020B0502040204020203" pitchFamily="34" charset="0"/>
            </a:rPr>
            <a:t>ECSG (MYN</a:t>
          </a:r>
          <a:r>
            <a:rPr lang="da-DK" sz="1600" b="1" kern="1200" dirty="0" smtClean="0">
              <a:solidFill>
                <a:schemeClr val="bg1"/>
              </a:solidFill>
              <a:latin typeface="Bahnschrift" panose="020B0502040204020203" pitchFamily="34" charset="0"/>
            </a:rPr>
            <a:t>) NIV III</a:t>
          </a:r>
          <a:endParaRPr lang="da-DK" sz="1600" b="1" kern="1200" dirty="0" smtClean="0">
            <a:solidFill>
              <a:schemeClr val="bg1"/>
            </a:solidFill>
            <a:latin typeface="Bahnschrift" panose="020B0502040204020203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AFSLUTTET MAU</a:t>
          </a:r>
          <a:endParaRPr lang="en-US" sz="400" kern="1200" dirty="0">
            <a:solidFill>
              <a:schemeClr val="bg1"/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Strategisk ledelse- og rådgivning </a:t>
          </a:r>
          <a:endParaRPr lang="en-US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Workshop for det strategiske </a:t>
          </a:r>
          <a:r>
            <a:rPr lang="da-DK" sz="1400" kern="120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command</a:t>
          </a: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 team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Relevante moduler på niveau 6 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Advanced Leadership Course NATO (SSG/CSG)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Strategisk Ledelse for chefer FAK</a:t>
          </a:r>
          <a:endParaRPr lang="da-DK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chemeClr val="bg1"/>
            </a:solidFill>
          </a:endParaRPr>
        </a:p>
      </dsp:txBody>
      <dsp:txXfrm rot="10800000">
        <a:off x="3710613" y="2564849"/>
        <a:ext cx="2914344" cy="3039316"/>
      </dsp:txXfrm>
    </dsp:sp>
    <dsp:sp modelId="{B7C0AB70-2079-40D1-AA95-F5BA55B7432D}">
      <dsp:nvSpPr>
        <dsp:cNvPr id="0" name=""/>
        <dsp:cNvSpPr/>
      </dsp:nvSpPr>
      <dsp:spPr>
        <a:xfrm>
          <a:off x="7097821" y="341979"/>
          <a:ext cx="2846302" cy="18808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DB1EA-90A2-482C-A063-47AE339F8443}">
      <dsp:nvSpPr>
        <dsp:cNvPr id="0" name=""/>
        <dsp:cNvSpPr/>
      </dsp:nvSpPr>
      <dsp:spPr>
        <a:xfrm rot="10800000">
          <a:off x="7005088" y="2564849"/>
          <a:ext cx="3031767" cy="31348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bg1"/>
              </a:solidFill>
              <a:latin typeface="Bahnschrift" panose="020B0502040204020203" pitchFamily="34" charset="0"/>
            </a:rPr>
            <a:t>SCSG NIV II</a:t>
          </a:r>
          <a:endParaRPr lang="en-GB" sz="1600" b="1" kern="1200" dirty="0" smtClean="0">
            <a:solidFill>
              <a:schemeClr val="bg1"/>
            </a:solidFill>
            <a:latin typeface="Bahnschrift" panose="020B0502040204020203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CSELC BALTDEFCOL / </a:t>
          </a:r>
          <a:r>
            <a:rPr lang="en-GB" sz="1400" b="1" kern="1200" dirty="0" err="1" smtClean="0">
              <a:solidFill>
                <a:schemeClr val="accent4">
                  <a:lumMod val="25000"/>
                  <a:lumOff val="75000"/>
                </a:schemeClr>
              </a:solidFill>
              <a:latin typeface="Bahnschrift" panose="020B0502040204020203" pitchFamily="34" charset="0"/>
            </a:rPr>
            <a:t>ækvivalerende</a:t>
          </a:r>
          <a:endParaRPr lang="en-US" sz="1050" kern="1200" dirty="0">
            <a:solidFill>
              <a:schemeClr val="bg1"/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400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Strategisk Ledelse for chefer FAK</a:t>
          </a:r>
          <a:endParaRPr lang="en-GB" sz="1400" kern="1200" dirty="0">
            <a:solidFill>
              <a:schemeClr val="accent3">
                <a:lumMod val="20000"/>
                <a:lumOff val="80000"/>
              </a:schemeClr>
            </a:solidFill>
            <a:latin typeface="Bahnschrift" panose="020B0502040204020203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</dsp:txBody>
      <dsp:txXfrm rot="10800000">
        <a:off x="7098325" y="2564849"/>
        <a:ext cx="2845293" cy="3041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03/02/2025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 dirty="0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60BC-623F-49F6-91F0-9275BBB7F510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8812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77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365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12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Relationship Id="rId14" Type="http://schemas.openxmlformats.org/officeDocument/2006/relationships/image" Target="../media/image14.pn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3.emf"/><Relationship Id="rId1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emf"/><Relationship Id="rId1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6.emf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7.emf"/><Relationship Id="rId1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8.emf"/><Relationship Id="rId1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9.emf"/><Relationship Id="rId14" Type="http://schemas.openxmlformats.org/officeDocument/2006/relationships/image" Target="../media/image14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1.emf"/><Relationship Id="rId14" Type="http://schemas.openxmlformats.org/officeDocument/2006/relationships/image" Target="../media/image14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Front">
            <a:extLst>
              <a:ext uri="{FF2B5EF4-FFF2-40B4-BE49-F238E27FC236}">
                <a16:creationId xmlns:a16="http://schemas.microsoft.com/office/drawing/2014/main" id="{A19211C1-9C58-49B8-BDAD-7392EDC4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40" y="291243"/>
            <a:ext cx="3615474" cy="571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D3DE3A87-CF1E-4593-8497-33FF0EE5A4F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B3E2D037-FE7E-464C-B5A6-966A230C5E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705FB7C0-9E16-490D-9A7D-C6200DB2E1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7FE4959D-63B4-423B-83FC-545E5BD6D68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BA07845E-5463-4BC2-942E-C95E30A90AB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E028C9B1-9DAC-4C64-B08A-0C914AFB99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2802D3E-A186-45E2-A7FC-251BE324679F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35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A139209-2B0E-45A0-A5BB-3F089D1BB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65B7337B-0AB1-4388-A313-A61391ADF5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0A6CDB6A-641A-447E-A32D-F7D87A530E5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6BC8E76A-C235-4184-8FB8-BDE06D9B92B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DDCFF06A-ADD6-4BB6-96B8-B89E476B454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5FFA91E3-3B17-4E6F-B153-399A48D709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404DC6A6-D672-40C6-B47C-92D8CFE979AE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56DEB6-F279-4755-B90D-FBCA2DFB3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311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490B30E9-BE32-4FD1-9827-A21A824172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55569BCE-14B3-4765-A396-8D21AC4DDCB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97E39717-FFCB-432E-90D2-2FD6B7BFED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AD59CAC8-4314-4E03-BAA8-CCA376B77AF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73ECD2E1-5DBB-4318-ACA5-6C04742D58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2E93A42A-9E4C-43CC-B71D-5DF0559DCAB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47E7B7A1-5D2B-4D60-B6C2-142542E74850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95F73EFD-79EA-4BCF-811F-77673B5B9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16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957F6B7C-49A1-4CEB-B79B-A448DBB8192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271BDDB9-C08F-4049-9020-99B71755A9E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85E64B71-1BBD-443E-9AA0-86E8611421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189F9512-69B2-43EF-B44B-350FF226862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B7477603-039B-4AAF-8286-15B8EF73E8E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7E8D7BBB-797D-47C5-9125-434DB93C197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A5597222-E663-456D-9BE9-FFB06F70A974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2213FFB5-2E1A-4551-A30A-BAB11697B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9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A45F29C0-43F0-4AF2-AB46-767733D86D7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758C26B0-892C-479A-9EB7-AC78E49553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9FD24A8F-8DB5-47A9-8813-EF45BE16F53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301B916C-E4E8-4FF8-86B3-BC9402E99C7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BC5291CF-D3CE-44EC-BF1A-A1D37020DE3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9453DE7-22F7-47F9-B380-7401907CADD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38C16285-38CF-46BF-B977-EDD50BAE117C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D251E1B9-C969-4AF4-8721-9B40DEE1C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54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81A3C747-C40D-43A1-BDDA-87E93138B3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33FB1777-8C22-4A1A-8365-3D04795186C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92A3F54D-0B80-4237-9414-4BD5F8A7F36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3E681D8D-E727-41BA-93F3-25F08932698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E9689AA5-EBED-42D4-B74C-6F41C3B89D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C41B148F-5722-4259-BF6A-E1F5C6796AB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64942ED-6594-4350-8554-AE0C9B6B453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18276DF9-AB09-4828-BB16-328E56C1F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218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17481E9-13AB-4249-8122-DEE51543B32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09763F21-55A4-47A3-ACBE-7943D84D1B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E1328DC1-FEE5-4F39-856D-174480B88DE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15DB0170-7A11-4589-96E5-E234B544F4B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55FB0C8C-8C5C-4232-A7AB-AF3BC90157C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CD1098AC-C071-49B6-9110-32927196A17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811FFDF3-9F2D-4D4E-911D-84E3511848F2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84FFE37-4B68-42AC-A856-5673865006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508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738EE899-E53C-4391-8BD5-8B43A6E531F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41D18119-079F-4F0E-BF22-337A1ADA339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DE94E1B3-4DE8-45BE-9370-5E50FCAA9E4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074262C2-A0F1-4FD8-BC78-C9C63ED9690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BAE4397F-0C6B-4F42-8AB5-1B50D029034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E26C6D60-EBD3-4B8F-BB06-8314429AB1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594850EF-F2C7-4401-82B8-8CAAE1684BE1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47366B9E-0BEC-43AC-9C93-718046674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471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LogoEnd">
            <a:extLst>
              <a:ext uri="{FF2B5EF4-FFF2-40B4-BE49-F238E27FC236}">
                <a16:creationId xmlns:a16="http://schemas.microsoft.com/office/drawing/2014/main" id="{D985997B-474E-4272-ADCF-5AB1F4973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2" y="4653650"/>
            <a:ext cx="3506037" cy="55382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567E02D6-50F3-4139-AA4E-8D0075C16F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EEDAFA97-67ED-4109-B3E6-D0F25A2639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40D13118-28EC-4B87-B772-6B181BA5BC2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22CDA09B-1B2F-43BB-AD8B-E51722D4D40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9EBEDC55-9436-44CE-82DE-1DD3995E08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AEA7CEF5-8245-4751-A084-59563EB1716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57F39A4-3B1F-4D0C-BEC6-4006549F901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36377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59017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37A89C8-9E7D-47D4-9E30-DC7D12DC21BF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77C73038-035B-4635-855D-A4A1FFEC9E2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E7333BBD-1BF9-4CDD-9BD1-53225F614A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2DAA1EA7-4E60-42A4-A382-CBCA4041460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A2A035B0-BFB1-42F8-9879-B2E2F2216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E5D93DBE-8F85-4A02-B3F8-0F949B77A837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D1499F9A-9FCD-4E26-B104-1001DBA18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07F7F084-EBDD-48D2-BD0D-51EE603C3005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504B7DD9-1CDE-47C5-A705-9F8F1E52064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0A01C7A6-D543-48FA-A7DA-482213AB8FC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D070C18A-644B-4590-A66D-2250A3502A26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19478954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Front">
            <a:extLst>
              <a:ext uri="{FF2B5EF4-FFF2-40B4-BE49-F238E27FC236}">
                <a16:creationId xmlns:a16="http://schemas.microsoft.com/office/drawing/2014/main" id="{A19211C1-9C58-49B8-BDAD-7392EDC4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DB71F708-52DD-44C7-8DCE-8A0985CB1AD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5C6D155B-039B-4759-BE09-AE6DEB016C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64BA7927-0148-4DA9-BD0B-BD6459D94E9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12FF3735-0B76-4D81-8094-D768FDE43D9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3C18FAB0-D0C5-4283-9259-29F01976075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857977B-1532-4752-83C1-0AE64E60AA7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EAD9372-E9DB-400B-B004-C533CA3056D1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00802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B95CE792-4008-462C-8086-0F0EB3E2B55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B2656D8F-B62E-4AAE-B394-7C8DE67B18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7E26D475-B7FB-4D11-88E2-6ED2B43C6B3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98F00579-3794-4FCB-8821-479A1749E37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CF6C7EE6-EDA2-499B-A3A6-382B3B81A9A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9EE34A4-8330-4C9D-979B-305F535704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70A539E-3C74-4992-82C8-DEE999935F3E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57D80003-03C3-4A65-9B99-32E27093BB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1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B25BF14F-65D8-4DC3-85D7-3FAE008884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4AFD3AAB-1AB2-4E31-88C0-0590AE710D5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948D74FF-4948-48F4-AB03-0880EDBDAB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AAA60055-A503-495E-9CCF-B806234DB42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4AFF9F4C-59A1-41EA-9064-0B921A34AA8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69E81E31-ADBA-40E5-BA66-ED2BA0B4B18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C117F389-7D03-48FD-B6A7-2BA2D68F58F5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BDD9822-0569-4243-9647-E62032E35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040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3CB1AFDB-12C0-48C5-9F63-E3F668E559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0579794B-4789-4406-B462-B594B953D5F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687914F1-9B08-4757-902F-5C826ED607F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79DF2ECE-8EF3-447B-9D60-E99FAE326FF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429D6BD6-AA79-467B-9C3A-0C4AFF0119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6B44E084-9EAA-4961-8531-FD9FE4ED437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2ABAE49E-F16C-4AD0-9C39-E9612D95AFA8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D1CDED8D-96F2-4954-86F9-190A0634C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00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05AA052-A5D7-4451-925B-E50499773F9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76943890-904E-4A28-B098-6ABE2C1836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D7BA3C05-4816-4A10-8E31-3C2E2E69B16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782F31D6-FD39-4436-A0C2-CD5E54267F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B0294E96-0B43-4B0C-8823-E0CECA89879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3E80BB5F-43F6-4677-BFAB-0A928709150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C6EFE82-B3D8-4B81-AFE1-CC1A6D1993C1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4E71010F-F5D3-4643-829D-33DA203B0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243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652285CF-2CF8-4CCE-8FC3-1F27571D3A3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EDD77286-1295-4BD7-89BE-2E7AADA4D88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A8F963E9-4DAD-4FB6-89D2-E4E71D1194B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FFA4FA2D-B46E-47F5-AF1A-1815B8AB98F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0B1F1228-4B58-433E-B5EF-B3E5704D792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21AC23A5-CD71-4FAA-BA16-E89C75F2EC5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72F9D07-09F7-437D-87D1-95A7D39C6F1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7D8EFDB0-B9D6-42E5-9E88-EA9A1810E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034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8E6CB6EA-E596-4571-9C04-872A1742C7B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22C65658-77FB-44AF-A183-76D17032B0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49FEA3D3-4400-44AF-933A-F1A8BAF86DA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E816DCA6-2222-41E2-A20F-26E4684D6A4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F2822E64-A494-431A-A458-FDCBBE467D7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469EF450-EA86-4489-B966-2A8366EBA28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D7979CAE-83EA-4661-8CEB-E51854F1E16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01863048-603D-4C19-83A3-3D4B615D79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611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94919D2E-9259-47E3-8B2E-C240D09435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25A60F71-449A-4888-A9E1-C7C2981E75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39253EE5-DF7C-473D-8053-5892C780B3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43E92A30-1A3A-4FF7-B1A4-AD43726A9A6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5B07050E-8715-45C6-8D30-4518F429F8B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C8332522-EF40-4B82-86EB-DF97290C773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ED3BA9B7-9514-40EF-8C6D-C972CADD8586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0F23C36E-8995-439D-B2CF-81ABE8888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1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6EDA2E43-9052-4308-895A-0D85863F86B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F7B308E-66F0-4C5B-BB86-F996507F276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ACFE479B-F83C-4D69-B55E-96418E3B4C6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B1709871-DE02-48BB-8230-8AF8BA0656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BC213DE4-54DB-4E6A-AFC8-8A3F136C85E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EFCDD39-EB6D-4118-B086-C1E9CDF743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FB7BFA9E-67FE-4739-82F0-B5033CC2B41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17C8E392-5C89-43D0-979F-55159E13F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857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da-DK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EFD50A-D183-40B6-9627-D0BF1782879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9E01DC08-C00F-4642-B973-651C72E524F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E6974673-18D5-48F5-AC6F-AA8905CEC9D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CA2181D5-24DA-4FE0-9B17-686CAB07176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373A8FAE-B791-4CF3-A1B9-BB3384F46B5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5303622A-F888-4D1E-A1F0-826AB200E05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C5D598CF-6263-4BDE-9A84-17728F597EF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43041274-3017-4DE1-AA15-BBDD23F985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07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8F4D8BE3-E72B-4530-8771-8E8E09A3E97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9CCE5FE8-D239-4416-A6D4-0E93CAD787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55F0DB4D-690B-4BCD-9588-3D9254552F8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C864B817-86B7-477C-8153-A78428C9813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CFA123BD-B5AE-4A4E-ADFD-F50E916FA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63F44745-D37B-42B7-A716-9DE2205EF37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F420092-E29F-4288-867C-F77224FFE17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E669375B-13F9-44D6-B98C-F8D2C56839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386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F64573E3-9E56-45B6-BF0B-C7E51C45B5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A473B524-9957-47BC-8CF4-D325BB1AB14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D8C72FE9-9466-49C5-B72F-405B1FF3E12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8DF3392A-4378-4E62-90BC-5A360A0FAAF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D6AB44D8-EBA3-48BE-A892-406075EF24C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0FA9C120-9DD9-4103-B810-A522E1807FE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A3322D16-D7B3-498D-8C02-99951F67A175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F95ECFB4-2314-4143-BF29-D92AB105E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LogoEnd">
            <a:extLst>
              <a:ext uri="{FF2B5EF4-FFF2-40B4-BE49-F238E27FC236}">
                <a16:creationId xmlns:a16="http://schemas.microsoft.com/office/drawing/2014/main" id="{D985997B-474E-4272-ADCF-5AB1F4973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2" y="4653650"/>
            <a:ext cx="3506037" cy="55382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A1F577FD-0247-48A9-800A-2B61434D77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35101B69-2E57-4504-A280-A07141E4045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11B695B9-F7FD-4E5F-962B-8AAEE3B20F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72FD5872-0D79-413D-B601-35F2E8E130C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047DCC68-03A8-4D88-82A5-3F451CFB6B8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D0835108-603C-4790-8B7F-7B963269B16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B947718-A426-4E6D-98E3-F1F5ABBB7E7E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226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LogoEnd">
            <a:extLst>
              <a:ext uri="{FF2B5EF4-FFF2-40B4-BE49-F238E27FC236}">
                <a16:creationId xmlns:a16="http://schemas.microsoft.com/office/drawing/2014/main" id="{D985997B-474E-4272-ADCF-5AB1F4973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5" y="4653650"/>
            <a:ext cx="3506031" cy="55382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E332AB23-F561-4DF7-8782-B29F03FBDE5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9AD94BC8-CEF1-4BD9-B95B-7C4D67486D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CDEE92B3-F89F-486A-9C94-51F7C114B29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2DB1B660-0E6D-4CEA-9C46-B9750DC161E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F68C72E4-B167-45DB-9D40-D21E6C21C42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4BFD72C4-3B1E-4408-A5E5-8E6B3B5348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484C270-602D-4B92-93BF-3BC330A422EB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10193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59017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14A5E98-7039-4CE2-91C0-B25DA1D5C18E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D71C5EA0-8897-422F-A0E1-8B6FCF89DE2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6AA24382-C626-4918-9A44-7BB92B1F906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44FDE9E9-AB89-4362-977B-6DEC76AA1B5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2B68B99C-6D4F-4D47-BA7C-732020606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AD117E80-1F95-4BA1-ACB3-95E9FEED6BAB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C81BE2AE-F29E-4624-8FD7-193F2DE32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7A0E76D6-2205-4D77-8F54-7DC449B305C4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DC797A79-112A-4297-83D1-D8F1045CD5B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87A4673E-2933-4913-9204-0E44FC122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BAF26F6D-2819-49B2-8E94-4AF974C3D757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656826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69067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8387D6C-D0B1-4636-B6F2-28B14168379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Text Box 3"/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FAE27C5-4052-440E-8FA4-A98456A0F42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578D16D-11CB-45D8-BBA9-97BDA3E71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82D1FADE-DAFE-478C-930A-6DBB9BAC37F0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A0F8AFD2-A688-44B9-964A-D90D804E5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33" name="Rektangel 32">
            <a:extLst>
              <a:ext uri="{FF2B5EF4-FFF2-40B4-BE49-F238E27FC236}">
                <a16:creationId xmlns:a16="http://schemas.microsoft.com/office/drawing/2014/main" id="{32AE28FE-3DAC-4B7C-877A-CCF99AD7BB33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24" name="Logo">
            <a:extLst>
              <a:ext uri="{FF2B5EF4-FFF2-40B4-BE49-F238E27FC236}">
                <a16:creationId xmlns:a16="http://schemas.microsoft.com/office/drawing/2014/main" id="{F890F6C2-7553-4B53-9A72-EC01290DF87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  <p:pic>
        <p:nvPicPr>
          <p:cNvPr id="45" name="Billede 44">
            <a:extLst>
              <a:ext uri="{FF2B5EF4-FFF2-40B4-BE49-F238E27FC236}">
                <a16:creationId xmlns:a16="http://schemas.microsoft.com/office/drawing/2014/main" id="{2A639B25-3B69-4C9B-8AD3-D8FD1B4943C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6" name="Billede 24">
            <a:extLst>
              <a:ext uri="{FF2B5EF4-FFF2-40B4-BE49-F238E27FC236}">
                <a16:creationId xmlns:a16="http://schemas.microsoft.com/office/drawing/2014/main" id="{BC7185AD-12A6-4D53-BFE6-D7774FD58B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7" name="Tekstfelt 46">
            <a:extLst>
              <a:ext uri="{FF2B5EF4-FFF2-40B4-BE49-F238E27FC236}">
                <a16:creationId xmlns:a16="http://schemas.microsoft.com/office/drawing/2014/main" id="{D861B624-E28B-4C93-83A6-123355D562BD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2154563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93A1824A-4EBC-4BEE-A8DE-14FBAD2B1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7EF2A4F0-433B-473C-9888-8FD9871F3F4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29D3EC61-37E9-4AA1-8CFE-336BA0790E0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857EE575-15F1-4E70-AE93-ADBDDE2C3FC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962D70B9-9AA7-44E3-82DF-450048043CF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3AA4B3F7-E312-47A5-B22B-54E945FE9D5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609CDDA2-860B-4148-89DB-B62320A5784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57E1B02-6022-4195-B294-F2B683994D44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826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116757AC-AE41-4452-AD63-291F1CDA74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F4F79869-34FE-444A-BB43-9CCCBEEB5B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ED90EE34-F423-4CA5-9DF9-05EB7658A99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B89569ED-6372-430C-B7EE-730DFBEF63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29BA6E86-BB1D-4039-AF3E-8812678BF4F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01C37770-9028-45BD-A0DE-10676BBA0D3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9631328-D7FB-41B8-AB3D-16F3803E7DA5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65B6E174-D850-448E-856E-47A238535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6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8C843916-7BCE-4FC7-B69A-DDA683DE40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B97EA749-1565-4C90-A3B8-00AAFBF7790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8130D0C6-0861-4978-A8A1-76B6CE8705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02F00794-CE3B-4E6C-91E5-39045E5635A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6A828543-4C72-41D7-B052-4E11492BEE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4FCCCD74-4793-405E-A374-FA6F73DC049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F7C98FFC-1EDA-49E1-8983-BB1B6953285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B10F3D22-C313-472C-86EE-A7325D20F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49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A49204E-B348-4A6D-A125-6279A881F12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C0F9BA82-6AD3-4D77-BB20-D65AE9D7FF4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2D8A388D-1AFD-4FB9-A94B-F4A02410B1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7AEC87FF-CEF3-41C0-AC7D-94DE66F4AF2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F4774A0F-965C-4F15-B5C3-833A6719AE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BBC1CE1C-7077-4507-BE79-4B4D1631F2B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92A5D81-7DD8-4F32-8696-5BD24C4B1E6C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C3ADEC5D-79DC-4D38-A5A2-DDC68EC9E4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9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E3278B49-FD0C-4B70-92EC-D9904393AD2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F6A677BA-5A65-4112-8782-8F77A43CDD1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C1722ED9-6B22-4F0A-97B8-65DFE6BC471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59E6E143-C61C-4333-9538-9134E15BFB8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98EBD94A-81F1-4352-BE2B-4829717F559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D8389A14-BC3F-4204-B92F-9BFE6A3F2F7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6352D00B-BC31-41AF-B1D7-6C7B37DB9804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4FA8D9E8-7611-4CCE-ACDD-54A8D7871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7BE86DBB-AFCB-4D60-81C3-AF5CF3B2FF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AF7B07C5-8B9A-4A04-B710-2DB0A715D3B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EDAA2B4E-905C-45BA-A105-85577CBFBA0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3CDFBFFA-9870-4190-8DA1-3DC5C1EF25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AEB4CD20-7AFD-464A-8110-D104085CB0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FEA63CCB-2FE7-4416-86B1-E74ADEA3330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D772DD36-9495-43A5-91B3-3180FBD1ADE9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93625AE1-7DCA-4688-A54A-602147BA5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58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301BA31A-B1C7-4864-92FF-C2D007761F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4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BFF4C451-7AA3-40BE-A905-F25D72EE84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4808B18D-80F7-4C44-986D-6F9AC4D459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AFF83DE7-A30B-423D-AC62-1FA9FF1F96E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B20F9D69-23E4-46DB-A6C5-21DBC228093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AEFD5C9B-7D64-475A-8DC0-0A2DC33FA95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B48B16D7-C56B-4011-8873-9FA54D35B14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777F4D6-13BC-43D5-A204-9BFF5A2C839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5825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1664AAC-8546-40A3-8A5D-088EBA9BF25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E71462AB-5018-49BB-99E1-1D40CDAA321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26F57E1A-79ED-4724-86DF-A33F2C9FD03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6733E780-BBFF-4201-98D9-A3D4FBA7B4B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FBDE766C-D4A8-4F0B-8E6A-1FADAF3B4B7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9E4C00BC-BD26-4A9E-9138-801580321F3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7BCE709C-4591-43B9-8F07-C9606F5B9859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A99970AF-1531-45E5-A860-0AEC9F5C5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670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14C7338E-5A60-46BA-A54F-8BB02E7248E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1C96209-4E77-4DD7-A836-5B4D27A8506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600A4553-A7B2-4452-B131-E28DF84BBD9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00681A22-B95C-4DDD-924B-6B622864C4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FF9DFDAD-E7DD-43C5-B662-DD718A2AFA3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5F597F64-CB2B-494A-B9E6-DEAA181E0DD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81BE29F8-F853-4BD0-A6CB-55BE1CF26D1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A73C131A-2F02-454C-B95E-83E264994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153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DA7C15A2-CB6B-41D1-9066-756F4BE46D5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EB48DA1A-4BBF-49EB-B7B1-11E283612A9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FF0EDF47-EB7E-4F67-ACFE-657A9E1C73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D307338C-8B07-4FE9-ADBB-FC0EEE79D24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792B834B-8304-42B5-A880-9BD6863515A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520FD50A-4D09-4A26-84B0-A5943409895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129BC4CF-9C70-4DE9-894A-CFFF66E568C9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6D4920E8-5CD0-45A7-B076-1A478EFA6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480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E8552B68-2D13-406C-B2C0-6E27BF2CABF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E2721FB0-2491-4097-B546-119A024C32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656F73F-BB4C-4425-9CDA-35EAB336D06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97A209AD-4EC7-4754-A797-E4340CE202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A42BE863-784A-429F-86C7-5355E31E52F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D81FE3DB-1791-44AB-AA2D-BF302C05DE3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234D11A-54AE-4825-AF43-E1C0362A50CF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34BA4999-4F0F-4205-A9E2-4FC9C2110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90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645266D5-3997-46E6-BB88-1734B04E8A9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28A22CDD-A771-4C8C-B9CC-742CB469140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1A4E24DA-7330-4E9A-A30E-F25E5D6F07B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98F0114A-7225-4271-A557-99AB43FA76F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190820BA-6298-4CFA-AA4B-3EE49471BC5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CEED2B7B-E2E6-42EE-A858-6ABE050811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0478B00-3EDC-4621-AF02-52DE6E94C7EB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015E5A92-D41F-405F-98A5-0A36A1A84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56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AADBECFE-5A04-4B24-881A-7043B08D6B4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8CC8528C-E4DB-49F7-B81A-1C6A775A20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A577F4AE-1443-497D-91EF-0BBF1EA6BF3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A07010F8-F5E4-4524-AB66-41A1C5F50A4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23A5A1A1-3E5D-443D-A106-BF05FF18A54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ECEAB5D0-638A-40E2-A347-C0ECFDF13F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BF94EF-DC11-484B-BE8D-22B5BC87AD3D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LogoEnd">
            <a:extLst>
              <a:ext uri="{FF2B5EF4-FFF2-40B4-BE49-F238E27FC236}">
                <a16:creationId xmlns:a16="http://schemas.microsoft.com/office/drawing/2014/main" id="{E01B1448-AEDA-4F11-9E0A-F68C9CD35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1" y="4653650"/>
            <a:ext cx="3506040" cy="5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6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59750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EC81A98-19B7-461F-B496-E2728DB39D9F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ECD61120-BFF2-41DB-A128-C7BD3927331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50EF8088-A656-4EA7-8C94-B45A36E4BC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C203C096-6AC9-41F0-9DA2-7C29E6D8584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406186C8-EB93-4718-80AC-7D6469767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F0CD3231-EFE0-4B38-B6F7-3117237FEFA9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F761BC80-4F3C-4F98-A7C0-060F17D70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C42CBDBC-FDD7-4FE4-B733-0258FD041262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1732BF81-538F-45DD-B6A7-4BA24C1231D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A49723E8-2C08-4ADB-86FE-3FBA7C8655D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09EB5FE9-453E-44E9-B5CE-72752F5D3A92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2004437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93A1824A-4EBC-4BEE-A8DE-14FBAD2B1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072303C3-5507-42B4-A724-167900789B0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7AABD0D1-F2A3-4507-B2FB-D67901EE11B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021190AC-AFEE-461F-9D7E-903FA96092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D5DAC1EC-9F1D-47DA-8B66-BC5C72EAD10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69207062-8CB8-4C53-B764-AB61253D545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AFBB6C45-93B3-4EC9-AC47-91BEB68F22A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079B187-97F4-4DDC-B4B8-325C745A72BC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716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F43576AF-7481-4870-BA96-84EF914517C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CCB7767E-0705-4023-9384-B9D2DEBF16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2125682A-256C-4556-8F05-789B12AF68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4609A894-D923-4ABA-8D26-FFDF545CA03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EBFA99E4-5DEE-4497-8132-BB53D9390B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EEB87FD3-7518-40C4-B4D0-324A6DEE94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B323E75-DF18-4AB5-B1D2-5D7DEE1EA3C0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8BA2F88D-FEEC-4482-90FD-15DB766B4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5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BCFC1026-2107-4C0A-AE4A-7AA52A02ECB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29E400CA-DEA6-4A40-BF1A-CDE31341A47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74474085-62FD-4ECD-BB35-CB44CDC0BA4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F1D60ABA-94C0-402C-BF1B-63E0BAE893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C603D5CF-5D70-44AB-BE07-924AFEC432D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CB51B9AF-01D1-4E5E-9B9C-9E5964BCE7F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9CB76BF-8109-428D-A8B2-01AB2310672C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25BA3FEA-638A-4BE4-936F-B71D88274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2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7E9BCEF4-7844-49AA-9C29-E26470A377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6B8D684C-6BEA-4C81-AAFE-F31A4372069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79EB76D-315B-4B5B-B041-FF40201D4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9634AAAC-51EE-4FCD-AAFE-50F5C047DEB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B0213CFD-09AF-4AF8-A4A7-0EA8C39AAF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610B61A6-CE0F-4437-AE05-C3AF25F63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F7D28D66-8F50-40E5-A959-D8EC323DF7FE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5C34CD16-008B-4BC1-8633-41223484C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196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C7D4A7B8-6AF3-4D34-B33D-207A23A805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AFFB5505-BF5B-4205-945D-BC7B8AE6BE9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B9020EB4-0D31-4968-94AC-C667B34426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C85F870F-FBE1-4C26-ABDA-ED161B2BDA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5ED2B81B-3741-4163-8F15-F82F51750BE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75FFB03F-F400-4B91-BE4E-2B473EACA64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9C98F8-71FF-4765-A663-A2EF1DF439A6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4C1AB145-2CA6-4C70-BF95-120727BF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72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2B889806-EF2D-43A8-9777-0B7C4112BC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FDAC69D7-1684-4DAB-A599-E1D5D3EEFC5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DA1EC9E1-68D5-435D-BA80-6C6B642AD8D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A86BF6EA-FB06-4D9A-965B-E66062CA0A3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F1FE6C35-9DFB-484F-A5FA-5B9E8C3BFA2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F8239875-D380-4F1F-962A-26353548AE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9F0AFD5-29BD-4992-829E-0CAEB0A73DD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6C12CAAD-BBAC-46A6-BDB9-52B885F754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00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4D4503A6-69B0-4FE0-B740-7524AE27833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0C21B871-A7FA-4043-B4BD-150245E9E76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09A7FC61-3784-46C2-8FDC-F0983C13612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4FF6E1E3-EBFC-4C1B-9265-F1458F5DF82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3AB9752A-38FC-4F4F-925E-A9856B1B0E0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AE6DAD70-37FF-4883-A8BC-3CC69113673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AD5D11A-C730-4D1C-A112-1AC8B8F89DAD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EFD78032-3D02-4CC0-897D-222E0D486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006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4556D719-F122-41F8-ABB0-7FFD8BF320A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D5F7F6B1-21D8-451A-AB8E-EB44EB8454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976D6B0C-A7F0-4758-8002-36C9068F420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4084C5F3-8ED6-41AF-96F3-AC843CF5489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F8B2F5BA-C3B5-4D5F-8E99-5A1AFDB951C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30B81CA6-30B4-4EB4-B74C-ACCCF7BB44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EACC2C15-D0BC-4E8B-B18C-AFAF890225E6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703F1C35-FB80-4E3E-941E-259CE92CED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178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0A3EBAD-A67C-4A6A-8DF0-21FD76C45A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37C91BF8-6F99-43AF-9BBA-A19B14605F5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51918F82-631B-4703-8144-810F7FA27A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F60780C5-858E-40F4-B8F1-291D04252E0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4815BFB0-3E40-4C7E-854C-74D584AED9D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FE6A4B95-4EE9-42B2-85CD-9F555F92104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CF478FA2-F2B4-4779-B358-EEE4ADB3AF24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053A3E69-81DF-424C-81D9-DB4F14C05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133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5A9481F2-6E0C-4B3D-B1CE-8DFE7C8ABE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7275D89F-97AB-4963-95C7-9B2B485F7E2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1CD1FB89-248E-45E3-891D-4A7EF9CA6F9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8A6AC906-CA59-4DD3-96B1-73E6C32C6FD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E093D56E-C78D-458E-9D4D-39DB3AFCE0C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3BA2E301-860A-482C-B4DF-585792A439C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8D4A443-1095-4EBB-9E4D-D50E3541742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F37609E8-3110-4565-812A-94BB86304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108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A6CFAC6D-A075-4A5B-BFCE-CBD5347B766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CBB9602E-5081-41BB-A8B9-BB4ED7878A7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A59FBC15-6327-446C-A115-4E1772B75C3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6462D163-1944-475C-81BE-5BCB64198A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DE40E7E0-8890-4A26-905E-FCE3457DA60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E08D5B0C-629C-4596-96C4-EF5D1E53E14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A694494-E447-4E0E-BD6C-934846CEB952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07142383-C92A-477B-9174-AA41CC9D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71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143FC59B-B573-46A6-976C-92C141640E5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1D4FD85F-703F-404F-9DB0-5BE4758CF95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C5371D31-8A91-4969-8A3A-E63B173BB25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D4FCE15D-CDD0-4053-855F-ED837FDA998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C7516700-E770-4314-80D1-24E4C010571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493299E-05DF-43AE-B55C-4C4BD4F475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65FBD626-E8F6-4CFD-8019-0DAD074663E6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49CC5A1E-9295-43C4-96FB-474B1CDBCA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8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81EA3C8-54CE-4A0D-AC1F-205BFA824F5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C73A6068-08EA-4D58-99E8-C85B45F1CE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B46DB358-397F-4766-86E2-96D97CAFA13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855D8311-FC15-4D4F-9B48-1AF8259A43A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E8507E0A-78A6-4A47-8D00-BC5B6DC56E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02F0A71C-EFEE-48B1-ABBC-D943F476A4C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D9F95FD-CBD4-4BB8-95E3-F4F42E081506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LogoEnd">
            <a:extLst>
              <a:ext uri="{FF2B5EF4-FFF2-40B4-BE49-F238E27FC236}">
                <a16:creationId xmlns:a16="http://schemas.microsoft.com/office/drawing/2014/main" id="{E01B1448-AEDA-4F11-9E0A-F68C9CD35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2" y="4653650"/>
            <a:ext cx="3506037" cy="5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82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48864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94B2ACF-BC1C-45B1-A87A-C108B35958C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BA501B5E-AFAF-4E3E-A28A-FF85A74791B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0321DCE2-B5C9-4E73-A9D4-E6500280A0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73E367BE-7BCC-4716-8D53-8B0669F8B33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7F2ECBF4-3318-4C26-BD63-832911400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A1515D76-EAFF-4AAF-BDAC-268967BBFA8C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4F110CDA-A257-4AD0-907C-2424AEEE0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3947721C-4544-409E-B8C6-416F7B83AB07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3344740E-5EDB-455B-BDCE-6E257E3E3D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35CD30F8-5F20-4368-B854-3F46ACB9200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72C4DC1C-77F6-4427-A2B1-3D0CFDBCD1EE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328518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934CEC8A-C8FB-4D28-B7F9-6ADBCE5A9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BE291E-A39A-4D78-B002-E385589298F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0788863-F29D-4DE5-90CC-3EF8B12EC3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9146066-3DCB-44AE-B43D-B9D761EC357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92A915D-BEA5-4D6F-8BF7-A5B68A999DE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92BD5EC-A833-473A-A79D-35C8B688BA9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33D8A34-DEB1-46EB-A823-B0FE017E121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85F94115-E3F5-4106-9725-6F62D2AFF30E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2232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93A1824A-4EBC-4BEE-A8DE-14FBAD2B1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FDB40E0D-1396-42A7-97FE-E9385C6621A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36D121AD-5268-410A-A003-A921D37F56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D2F20FBC-BE62-4CB7-8134-2DADCFD3558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657A0A63-F5FE-4BA2-93CC-BD2D351DB5F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C8EAD776-6F0D-4077-9E05-EBFD1094E4A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8FB78C8-C004-4BBC-9925-5D35F01D67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596DB3E-3924-4EB1-92CD-25710E784E96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3739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09A62BA5-70EE-4010-BE48-93A26F4514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1B08E9AA-E6E3-490B-9BB2-C6746B94BB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AD546C1E-CD49-4D92-B8E8-51363B23CF6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6CB2060D-2FDA-4EC8-A953-C462F304E16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550EA8FB-DFFD-4438-99B8-A58555E902C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C509A06-E7F0-4C58-BD3D-3EE5EE68A76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AA1B631-C42D-41AF-9E18-C7A99682B521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DBE98616-14A0-4E6C-A675-E6A7CEE3E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73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A4B07DDD-D875-49E9-8EEC-3923DBAAB13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38D4E5-283C-492B-A1B6-916E4898E39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AB1B4F17-AE24-4EFD-A3C8-C66CD958FA6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9520B113-5BB9-4BF2-B5E2-CEBBEEE46C0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4465A03D-B946-43CA-8DC7-5C590CBE8E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B30D2F46-1CFE-4F7A-BF7B-9424D1B4022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31012F29-D538-4EE3-8512-0345036E7609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AB10810-9D99-4875-AD0F-1B3CA2E91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31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3E3F8A28-837E-4A60-ABE2-A5A27197CE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F6C349BA-F4B3-4DE0-ADD5-756D1365B28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18DB01A9-F311-491A-B438-37BD3D5458B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CB6215D4-CEF0-4505-BE0B-936BD33205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3EC698A0-FBB8-4930-AB25-9211333BBB0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CD61C271-1466-4BE1-BC77-83C141AD0DB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F49B33B-9010-4A5C-B0CE-57502E7C252C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758EF415-5BD6-4ABD-85DC-4B4B9656F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90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0" indent="0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None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2A362ECE-376F-49FE-B4E1-39801B59CE3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8AC9EFA-7A47-451B-BA98-49B5C3F3CCD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E4159794-9B6E-4B74-B31B-E7F39E0938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8CDC1BEE-5203-4AD0-A74B-5A944EFC93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736FBACA-222E-4AA8-BB89-75A91A3E121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D3EB3856-67BD-4AC4-AE3A-53EE1688448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7B22D59-54E1-417F-8D24-DFFCB98C97EB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F47A2D28-BE25-41AA-9D30-7B7FBD984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162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95E1649D-D534-48B8-A311-98D19959D6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007D285B-BBBF-4003-A3CA-DD1278DCC1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177C7A7A-F145-44AF-9EB3-A8A8343987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FD65BCF8-B81B-4E98-8C2C-2B3E7EB45DF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B4A44C75-8BD4-4D50-AE7B-851A25FC10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441AF8D9-1797-44A1-907B-6470CA699E0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A3D4B7C8-C9B3-4DB7-A69F-2806197F64CD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05496D5A-6AF2-4216-ADD8-C89F6FF7FA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927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69825A6F-9040-480E-8AC5-E9377CAD02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22EC0D81-45A0-41BC-A883-1E65119FE0B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8D7188C6-8D8F-4DBE-8012-E33F5EEE47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432E8AC1-09DD-4D2E-AE30-1FB7EB5BE76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1E1394A5-1BDE-4136-B116-08442D22A77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B419734F-DF6A-42F4-9881-A8F8298E5B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56210685-CB77-48AD-A04B-817B994521E4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4B5B6793-2CD1-482C-86ED-112BAC87D4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217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F6CA658-EC0A-4860-9347-F6823F18B05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09EC16D4-D8A3-472A-837B-EFD1FB86DC5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A6B3DE79-E074-41A3-919E-0E4886C546F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B7ABA509-49D7-4F03-8CEA-2C2F57BC72A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087D2D43-1378-4CDF-979B-0EB6C6AC692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921E415-036D-45E5-9910-01FC5D732C3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99FA8B8B-F0EE-4BA3-8416-B9A61BE5DFDD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30A8A030-9B0A-4C12-8745-64307B42C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553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B3BB6004-3BBB-4842-A636-77841C5717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4B5CDA6F-9399-4575-9308-3EF9D3FEACD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9C95F43B-8CF1-4FD6-977F-A335A97234A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CD42839E-579F-44FA-BF51-DB37FE71C4F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F488F8F0-B6F2-4BF9-954E-A4939EE7133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1C23C194-4994-4CB7-A7FA-C41B67FA80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FDA7E705-9404-4EFF-8A15-28B0F61E3F97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EB2D64BC-CD31-4640-AA10-191915192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74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28A1F3DF-857D-48F8-8AB0-E353E1BE1B7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98DD5F87-A6CD-477D-B670-219B3A5133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98DDE62A-2DE2-4561-854C-65F9D59CCC4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EA4B6144-6783-4A94-ADB8-34207D1763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5CAA3E14-0885-4EB7-BCA2-970456EB14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E575AE7C-82FC-4043-9AC0-933A6F9D68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E665171C-6E22-4476-A578-D26F284CDC60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9AB15C5C-896A-422E-9A5E-912D91B1C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4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A051163-6038-4920-809A-D73587027C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5BD4DB94-9804-45CC-829B-42B37DBB56F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58A02741-E5A1-4542-A2E3-35E3337B17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7E01B134-9F29-42B9-A91F-5094A87B618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35" name="Text Placeholder 36">
            <a:extLst>
              <a:ext uri="{FF2B5EF4-FFF2-40B4-BE49-F238E27FC236}">
                <a16:creationId xmlns:a16="http://schemas.microsoft.com/office/drawing/2014/main" id="{7C13745A-AEDD-458B-A87E-8DD87249A6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6" name="Text Placeholder 38">
            <a:extLst>
              <a:ext uri="{FF2B5EF4-FFF2-40B4-BE49-F238E27FC236}">
                <a16:creationId xmlns:a16="http://schemas.microsoft.com/office/drawing/2014/main" id="{E545F827-6161-46FC-906F-9CF3B1C640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5D21F116-1659-4AAA-8841-2B3A33E9D454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1BEDA8DD-5684-41C1-819A-3C452F6F5E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24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70A31D4B-7A7B-4B06-9F78-1669EE7B7D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4EF7D528-5B3F-47C2-A4AD-757771C36C1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7C5F6106-FC96-43B6-AE1E-B565166388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4B3B5770-01A4-4E64-A279-DB66F20B5A0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603A050D-C732-4599-88DD-F9FDC7DB929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B7B3EA89-57F6-44FA-BE52-074A0FC181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AFEF9E22-362D-4710-A016-3A5280743FF5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8D672133-EDDD-42E1-B806-2676A4A0D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97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ED036845-E2E1-42A9-9707-E1A606B4F7F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E993C035-4C70-41DA-BDEC-840C7F4153E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1B2F8E96-DA75-4EDE-B317-A349312F22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9E852DFF-A34D-4A54-987B-D5E1A3544FC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6B493505-3ADF-4FE9-8038-95D430C929B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C835F9BA-984B-4F33-9AF1-899AEE9F31A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C9C40AB-F28A-4A2E-AE38-C128DEC045D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LogoEnd">
            <a:extLst>
              <a:ext uri="{FF2B5EF4-FFF2-40B4-BE49-F238E27FC236}">
                <a16:creationId xmlns:a16="http://schemas.microsoft.com/office/drawing/2014/main" id="{E01B1448-AEDA-4F11-9E0A-F68C9CD35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2" y="4653650"/>
            <a:ext cx="3506037" cy="5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15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48864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98D65E4-092C-43EB-8DDD-7E9513A7EC8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FD115797-BCA9-4F9A-833A-07A724E89F5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7BF03F93-0A85-4566-BABA-7AA20A1093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B3396007-FDCD-4A4A-8553-E35D62E4351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08BE9719-D87E-4387-89B7-23938F1A7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F40DB5A7-5B88-46DC-960A-C12420F8B0DA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AC1545E6-6BF7-47F0-8505-5C8BBA03B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DB72483D-061B-46DA-8A95-6DBD058C8833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E5BD5FED-4648-4B95-876C-05261EBBA7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F511B254-5B7B-4910-891D-4C34DCA79CD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E07279A9-2CA3-4B8A-A0FB-51E3BF605EED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3381232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93A1824A-4EBC-4BEE-A8DE-14FBAD2B1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D1ACDE-4D11-4A5D-B143-2EA4C93299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5C561CC0-8553-4300-B384-A99EF175EA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633DBA9F-770F-4220-9073-F3C6AF990FE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1BBEFAD5-8949-4B39-9B52-63907F230EE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D86A125C-2B44-4EA5-B6D7-F195E655AEB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A58D55BD-073E-4EA5-B86C-C3EB721255E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D495F39-AEC9-4319-AFD3-7C9DBD75CAA7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9345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6303028-2BE5-4545-9B6D-83154C932FB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37B46020-FC36-4D67-9493-99286821E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6736FB82-DD65-4DBD-BD63-BCB6E3C9F5C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D7AE9F9B-039E-46DA-AC05-30B77D5B4D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5A7BA702-D89C-4AD1-ABFC-37BCC0CB39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D46678D-84D2-434B-8E68-9B17720A941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FF4EE81-365B-4D4F-B13C-9719EE82F24F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9CE678FC-3DF3-435E-B725-78CD0D0C1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7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3902A92E-0846-4127-A961-2171E47C1DE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151B2D2B-CD29-48C1-9964-B1C280B30C2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8AC80933-6807-4EE3-B121-2F082621913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0DB964FF-4629-412D-8B9E-3049C58D8A7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3BA45FC5-8CF8-44AD-93C5-CB2F7F0982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B00B9D28-6869-4AD1-A5CC-A8C1411ADF9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730860FE-3ACA-43AC-9B96-8CEBA7E796F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C7395FFC-2769-4AB0-8EC5-3649CD697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926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8825351A-1BCD-44C0-9DC8-3C792B1C84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735C1B0D-F69D-4A2E-8DE6-FF0B07BD1E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47F22124-7369-4522-A523-23C03589562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47874F79-2C12-4AA6-A3A2-AF8CEE6F27F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7945615E-8EE9-4A9A-B4AB-AF817DBC1A8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DE287281-E2EA-4F7A-8892-721D06BA987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82E3814D-4282-4813-9348-F4E12096D1B7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D3AAFEA9-3776-45B9-A237-CDEB037F6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45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005F866-BD30-43BB-BC20-017B84C9A15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67C10F7E-3F3B-4ACD-9806-3F535D5D66E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1D3D007B-D85B-4EF6-9FE7-E232051337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D9927682-D4AC-4999-B521-BC5528FFC3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685DF256-6460-4316-8C9F-3029F57175E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B6E2F944-A690-4795-A95E-AA5E849033C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1CDA0E3-9BCE-4E75-A3C7-F8D22B1C7B85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91B368BE-FA35-48F7-9ACE-368DAA511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92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EE71BE5-DCC9-4E8B-A992-0397BC4ED4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C40C1080-9CD6-4586-A427-3006849CE6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BF41ED59-034C-4186-B49C-0700FB142FC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05C69173-4968-4DB3-A37F-923DDC88FEA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6E7C57B9-3212-4336-A2B8-D9AD0F4D3B5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A755AB12-5737-41FE-BE7D-6E37C2CCA22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6542D6E0-FC2F-4210-B27F-5492C83F31E9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C5DAB421-A773-4096-A07D-DF07ACB6C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8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7AF55B58-ECDC-4C2D-ACEA-ACD449D628F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30D36F3-10D1-4EE1-83E9-93538A2CED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3F24FD83-FB9F-4076-BCA0-2EA9EAC930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95B92FBA-3103-480E-B2FE-55610C21C94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340D0CA5-EAC9-4C22-A021-9F1DEE36BD2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47552214-AE6A-4AAA-8913-63DB5E728ED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F3FA05-0288-4D9C-9C98-D65D955416AC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FADE30D7-9DB9-46A7-B0DB-CBDA8B189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046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FECFB662-B7B7-40F5-85A4-07C6A6BB894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81E725BF-BFED-41E8-BFFA-51E04A8FEFA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0449CE72-C965-45BF-B3FB-FDA2557217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D2059333-0D49-491B-B740-DEC7CA90D87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F6E69A8B-42EA-4579-BA70-25AF3D6BF54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D9B19022-F00E-4A36-A34E-412BD79B5DB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AF153671-6E33-40B8-A38D-33138BDB6AA7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9798D945-A512-4B40-808D-20047F570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753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67058FA-9034-4EA2-BC98-4952FC6E1BA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558A2969-303D-4BC9-AD20-DE0BC44B1D2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52E252FA-324B-46F7-A74F-1B1AAA5EC1E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857B27AF-CF96-452D-982A-5271924D41F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92569273-FFF1-4EEA-9C74-43B7FF8456D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639D9ACD-208E-46A6-99CA-273DE24A05B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DAB694DE-94A6-4119-90BA-81339F74B96B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BCE3FD9F-2226-4C48-8446-7A037CBFA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7159C41-E134-4BC9-8F5B-1C5838399E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EEF33EC3-ACE4-45EC-84B2-026961707A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E6A15AAE-88EA-41D5-BEE4-5847189F761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B1F2403B-B423-4617-BFC3-F8C8C068402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FC41ADF7-75F8-4913-8EA1-0AED1CB329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350D9B5E-D923-4E9B-938E-CC67B628F5F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8EDE83D7-4C36-49EB-93FF-905A575B98DC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039767BF-8458-4A47-B04B-AA5F12A79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041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8744AD1C-5647-4159-B684-2D41D64827A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5128192F-4A4A-43AF-BA4C-2045498C7A8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BFE11144-E472-410F-AAD2-21DAA5376F6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DCE11C4F-5056-46C5-88A2-B15CF3F3CDD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CEE82290-CC50-4353-B44D-141BAE41652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71E90E66-3C96-418B-AC84-E1FF2477335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D4E64E00-760E-4CE8-A6DB-D71C8399C837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0F9BA809-E312-4417-B7FE-ACEA31783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072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625077AD-4EA4-4435-AF3B-FF577322DE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15F5DCD4-B169-4F24-90D0-389013E0D8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BCFCDEDF-3428-4A44-A619-2F6460393F4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4BEE1D47-863F-4184-8C3A-F32A487DE1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F644F020-2950-4F10-9ABB-EEBF35943AA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77F7099D-3409-4392-A71D-CAF7F48803B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EF54ECDA-FC11-4D06-9105-8E4ECD1B1F92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3E297864-EE04-4DE3-805B-5E351C94C4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116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5F7BD079-4D0D-4BA5-AC75-01251B72A56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7B4630D6-B543-4F4D-A053-771452C06C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27EC4B46-4D79-447B-AC84-92F82ABE55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07261CEB-BAE2-4868-9AC6-252D85CE9BD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29AA0BDC-379D-4327-BB83-3575B42FC36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2FB0225C-BBB4-46EC-B83E-00FADA230DB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4D8A0D8-07AF-486B-B0A7-A6C1539764A2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LogoEnd">
            <a:extLst>
              <a:ext uri="{FF2B5EF4-FFF2-40B4-BE49-F238E27FC236}">
                <a16:creationId xmlns:a16="http://schemas.microsoft.com/office/drawing/2014/main" id="{E01B1448-AEDA-4F11-9E0A-F68C9CD35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5" y="4653650"/>
            <a:ext cx="3506031" cy="5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27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48864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C7461DF-E2B9-4D34-8290-C376CD9866FE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35142988-EACC-4589-AE84-81E13898F7F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AF6F76FE-6FFB-4F57-A9CE-82B244F190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746044FD-1B6E-499B-9A88-70C8B3D4CE7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3403811B-6411-499E-85F9-58024317AB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F6F2171A-C734-4C64-BB6B-57A07E729B81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A26FA5E1-8658-44FC-8AA2-F85FCA737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9A98B7B4-9024-4D59-810B-A83E1B1C3B31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7404D4BE-4A99-4B78-BB06-F3BF693C10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3FB71046-2AAA-499D-B626-4741DC57F69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6721BF53-EC7F-4772-9E91-59AF78AC6CAC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40781292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5110301B-3B31-4B56-9E1F-832A10663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E558046F-5E7B-4A71-AFB2-11F01DC984B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28235989-6762-4643-ADA7-7005D9423B9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1A8DB971-E5E2-4E82-A12E-139EED6B92E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07AA1EBD-B06C-423F-B538-CB805F7358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D4464FB6-1490-4B85-BBB8-63428B1B327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F800B52-2A35-4FFC-9C8B-76F363266A6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FC29DBD-A55D-446E-9EE1-5661A4F68746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2316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39FF860F-A545-4DC6-BF34-8D4703B61D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5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4BD3AA7C-8B55-44CA-8D08-186F00A7103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EDABA1A0-E959-4CA9-BAE8-C690EC7FFB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0ABD11A8-EF76-4789-85FF-FEBBDF1E06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8123508D-BC89-4677-B65F-929D9A828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15DD55F3-CBAD-4620-86CE-92FB3BC996A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0803B857-39A5-4FEE-B366-F7C954DFCE9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77B28E0-EA58-4408-BEFF-13F2703835C4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6741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0612CFF6-5028-44F6-976B-BC2633367D5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F12A8DD0-75A4-4B0E-844E-019FDF4F0D9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B6D74E47-60F1-43B5-9AD9-7694C305353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D8B4CAC5-CA9A-4E04-88EE-1A57ACD12B6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EC9415BA-2B16-481B-BEDD-523C8C3D01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1DC2F2F2-6981-4BBA-BD92-550491AA8F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F9F67EDF-FDE9-40F4-AB85-1E5DBACA743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BC2138B7-E8A4-495D-B720-02796C51E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82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37A07B4A-3944-49E7-A4E5-44887765CA4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F15DA75A-63B3-4138-A7CD-B876398305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151D715B-E99C-4D87-9E19-ECE57865FB3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1C0146A7-354A-4D5C-9E12-470665487CA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BF380BEC-F9E4-44FD-BE37-4CE98C69BBB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29369818-45E9-48FB-B30B-C4F3BE518C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6956E5DC-F436-461C-8BE3-6147E55A3936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0FF15FFF-5349-4A6E-9284-71056EFBB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2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74BC8EDD-67B4-429E-AA41-8DE45F7A41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5981FD92-853F-4EF4-AB6A-CB3D58EABC5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8344DC34-B415-4C79-83EC-FD18BB13B2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7C4FAB30-1C07-456C-A9BB-7801F945DD4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B5A9E7A4-DD51-4138-BF52-C82A0D1F04B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DC249281-EF66-4F7E-AC42-D497D19E4F6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11E6914C-EB44-466F-98C3-E80B0E3AE7A7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56F07596-996D-4575-A2A3-537622445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943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F3D6C4D7-2182-4D2E-98E7-17C54D911F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23928120-F7AD-4132-B2D1-88553720037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DB371D97-D4DB-46B4-8D78-9B05B3ED1EC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72F5B903-D8AA-4473-AD0F-237D3B3B8B1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88789C0D-CC71-41BE-9C10-0DE1D4BC48B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5E91C6A-48DB-404A-9963-E3363BD8E6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C58AA828-63F9-43EE-9A90-C4C79390605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189C4CBF-111F-4EEF-A16E-C5CC093A4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89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6A8EBF36-AD3D-4B28-95DD-8939EA379A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B1FB3350-BF67-4DA5-AFEA-BE4C1CDD9C4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593A96B2-009D-4F7A-8B06-2A1E3ED8870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141C9443-BA4F-49A8-BCBC-4970459A302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7B00D538-4C54-41A4-9B68-1DF3FD1EC57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0488013D-A966-4713-90CC-A37DFE03B8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ED888D72-088C-4ADE-B044-5E03727013F2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06A2122B-2FCD-4205-96C0-18616546D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645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AAC6E81A-7D70-4FEA-ACE9-06ADBF7D463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250BEB9C-150C-4318-AB1C-ECB7AD1B834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476D5BF2-5E9B-47D8-A511-355E03129BA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ECC22FB5-7706-4B22-9D8F-130422D7802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FF16197A-4969-40C1-9FF4-BA90D93AE61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C97C2E3F-C178-460F-9211-EE15E734A9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4C48A2E2-1D42-47FF-AD2C-4D9795BB8F56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2B690131-8682-4F8C-8B22-DDB9CBBC2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231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012B17DA-CFE1-4F96-8ACC-65C2A80967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186A6329-B153-47C0-A6B7-88CFD2F8151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FF9580EF-7326-4577-A1C8-30703DBAE92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61540157-CAD4-45BB-A494-D642ADCEB96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3B378486-A6C7-42D6-8B03-78E8EF0F7C2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09F1F8A-D9FD-4423-8697-0137EF115D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624F91E8-E36B-4371-8595-BCB0A3741630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762512F1-8192-4B00-9C7F-D2B2A3315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3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A89810C5-A12C-4C0B-AB0F-E370E16A13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8D2F25F0-9D7E-4A0D-A297-72D04E7AFB8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AAAD6BAE-EEF8-4BA1-BD7F-603960C9733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ACFDEAE3-8EFE-4991-976C-6E7B53501B8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75CDA0B1-D595-4DDC-8784-FC04056BF99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0F9AC1B8-B44F-432B-940B-ED7C8C9C8FF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DE06E99B-7F0D-4EB8-B788-3712035F42DE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29DDD414-473A-40C6-8D71-09F4132F9B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42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539C7357-0763-4F5F-852E-C79662098CD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E1677E23-0BCB-4B43-9EC7-F6A8C55CDE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9A8BE360-1F51-4886-B516-2C9E248B063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306F40D9-E883-4591-9BB2-53B2FB8DDE4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72E18CC4-CBE6-4917-835D-E39EF908B2B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1C4ADBE0-2FC6-4901-83F1-F6F6C5424E0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413C6A-5309-4CDC-A604-BF4CA3E80BF5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9536424-6059-4015-A641-91AE1D93A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313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D52E9B85-AD1B-4BF4-B785-EE449AB2D3E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2363F0E7-1401-4D46-B61E-04B2A57927F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EB6F3F16-8CA5-44C3-86CB-22D23EF7E1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C500833E-1F69-4708-A593-65CDD0514FC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C403A39A-5C2C-478B-A633-4C3BF256DD6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DBB065B0-9068-4F01-A9C2-1C1D8766EE1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2B162C4-03E3-48E8-BA0B-3ED1C949EB42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BA0295FC-1F3A-4FE5-A226-522EEF431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1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A341E85D-A666-4A4C-8890-D74D58046B1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1A0D38EB-5C11-48F2-8A6C-60A10B7F075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D98296BF-84B9-4F48-B0CD-AD253331071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ED37C21B-F4CF-40C9-9395-43DEEF372B7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772CFEF8-8F57-4ED9-812C-1580BCFF95E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82A36E98-8BE9-4D59-B6B7-D7964BE3D6D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A41FAAC-DAFD-46BE-99D5-0CB458E4C6E5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7" name="LogoEnd">
            <a:extLst>
              <a:ext uri="{FF2B5EF4-FFF2-40B4-BE49-F238E27FC236}">
                <a16:creationId xmlns:a16="http://schemas.microsoft.com/office/drawing/2014/main" id="{D938A296-E57A-445D-ADDF-941A5DFB3C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1" y="4653650"/>
            <a:ext cx="3506040" cy="5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707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62711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987EA05-0AFD-4B1F-90AD-0DF9A5598922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E69CF967-9CAF-418A-BF04-B77515C7A84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BF16A45C-8B85-4CD2-ADF1-7B3FA59F85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0CEFE36F-17AB-4185-94B3-9AE7509F3F7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BE6A79F8-5420-4DCB-9E25-1BFE3DE35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F6BC1311-EBD1-4F21-8B9F-CECB7C7472A2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CE9D0818-F142-4B62-BAFC-6EE8B4C59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E46F39F1-501E-4B48-9492-D711B9A75EA5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7AF7B048-71E6-43AD-A213-9E56CEB2756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238AC324-6C7C-4B39-9CC3-3BB17388C80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7B529602-F9F6-496E-AE79-383BC84F0E62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14686708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9A3F990-A1E2-45D7-BB03-B5F658ACB1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825" cy="68580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8273" y="4233734"/>
            <a:ext cx="10842310" cy="580800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1873" y="4905539"/>
            <a:ext cx="4318875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20" name="Bottom box">
            <a:extLst>
              <a:ext uri="{FF2B5EF4-FFF2-40B4-BE49-F238E27FC236}">
                <a16:creationId xmlns:a16="http://schemas.microsoft.com/office/drawing/2014/main" id="{CF54AAEE-85E1-4F0A-A35B-41D12ECDD6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360" y="5922000"/>
            <a:ext cx="10365300" cy="75600"/>
          </a:xfrm>
          <a:solidFill>
            <a:schemeClr val="accent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">
                <a:noFill/>
              </a:defRPr>
            </a:lvl1pPr>
            <a:lvl2pPr marL="459450" indent="-171450">
              <a:buFont typeface="Arial" panose="020B0604020202020204" pitchFamily="34" charset="0"/>
              <a:buChar char="•"/>
              <a:defRPr sz="100"/>
            </a:lvl2pPr>
            <a:lvl3pPr marL="747450" indent="-171450">
              <a:buFont typeface="Arial" panose="020B0604020202020204" pitchFamily="34" charset="0"/>
              <a:buChar char="•"/>
              <a:defRPr sz="100"/>
            </a:lvl3pPr>
            <a:lvl4pPr marL="747450" indent="-171450">
              <a:buFont typeface="Arial" panose="020B0604020202020204" pitchFamily="34" charset="0"/>
              <a:buChar char="•"/>
              <a:defRPr sz="100"/>
            </a:lvl4pPr>
            <a:lvl5pPr marL="747450" indent="-171450">
              <a:buFont typeface="Arial" panose="020B0604020202020204" pitchFamily="34" charset="0"/>
              <a:buChar char="•"/>
              <a:defRPr sz="100"/>
            </a:lvl5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5" name="Tjenestebrug">
            <a:extLst>
              <a:ext uri="{FF2B5EF4-FFF2-40B4-BE49-F238E27FC236}">
                <a16:creationId xmlns:a16="http://schemas.microsoft.com/office/drawing/2014/main" id="{CD2B20FA-ADBB-4D33-AFED-F8303AF9C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1980" y="113146"/>
            <a:ext cx="3844865" cy="175318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288000" indent="0">
              <a:buNone/>
              <a:defRPr sz="1000"/>
            </a:lvl2pPr>
            <a:lvl3pPr marL="576000" indent="0">
              <a:buNone/>
              <a:defRPr sz="1000"/>
            </a:lvl3pPr>
            <a:lvl4pPr marL="576000" indent="0">
              <a:buNone/>
              <a:defRPr sz="1000"/>
            </a:lvl4pPr>
            <a:lvl5pPr marL="576000" indent="0">
              <a:buNone/>
              <a:defRPr sz="100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7" name="Afklassificeret">
            <a:extLst>
              <a:ext uri="{FF2B5EF4-FFF2-40B4-BE49-F238E27FC236}">
                <a16:creationId xmlns:a16="http://schemas.microsoft.com/office/drawing/2014/main" id="{152425A2-9CB0-4B0A-9737-6DBAAA77CA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1982" y="277200"/>
            <a:ext cx="3844864" cy="12689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288000" indent="0" algn="ctr">
              <a:buNone/>
              <a:defRPr sz="700"/>
            </a:lvl2pPr>
            <a:lvl3pPr marL="576000" indent="0" algn="ctr">
              <a:buNone/>
              <a:defRPr sz="700"/>
            </a:lvl3pPr>
            <a:lvl4pPr marL="576000" indent="0" algn="ctr">
              <a:buNone/>
              <a:defRPr sz="700"/>
            </a:lvl4pPr>
            <a:lvl5pPr marL="576000" indent="0" algn="ctr">
              <a:buNone/>
              <a:defRPr sz="70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9" name="Brug">
            <a:extLst>
              <a:ext uri="{FF2B5EF4-FFF2-40B4-BE49-F238E27FC236}">
                <a16:creationId xmlns:a16="http://schemas.microsoft.com/office/drawing/2014/main" id="{40728055-BC56-49F1-96B1-2EE6C1ABCD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1981" y="389808"/>
            <a:ext cx="3844864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288000" indent="0">
              <a:buNone/>
              <a:defRPr sz="1000" cap="all" baseline="0"/>
            </a:lvl2pPr>
            <a:lvl3pPr marL="576000" indent="0">
              <a:buNone/>
              <a:defRPr sz="1000" cap="all" baseline="0"/>
            </a:lvl3pPr>
            <a:lvl4pPr marL="576000" indent="0">
              <a:buNone/>
              <a:defRPr sz="1000" cap="all" baseline="0"/>
            </a:lvl4pPr>
            <a:lvl5pPr marL="576000" indent="0">
              <a:buNone/>
              <a:defRPr sz="1000" cap="all" baseline="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7" name="Tjenestebrug">
            <a:extLst>
              <a:ext uri="{FF2B5EF4-FFF2-40B4-BE49-F238E27FC236}">
                <a16:creationId xmlns:a16="http://schemas.microsoft.com/office/drawing/2014/main" id="{D60F0DFC-5755-429C-89E2-226401F6A4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71979" y="6282641"/>
            <a:ext cx="3844865" cy="175318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288000" indent="0">
              <a:buNone/>
              <a:defRPr sz="1000"/>
            </a:lvl2pPr>
            <a:lvl3pPr marL="576000" indent="0">
              <a:buNone/>
              <a:defRPr sz="1000"/>
            </a:lvl3pPr>
            <a:lvl4pPr marL="576000" indent="0">
              <a:buNone/>
              <a:defRPr sz="1000"/>
            </a:lvl4pPr>
            <a:lvl5pPr marL="576000" indent="0">
              <a:buNone/>
              <a:defRPr sz="100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9" name="Afklassificeret">
            <a:extLst>
              <a:ext uri="{FF2B5EF4-FFF2-40B4-BE49-F238E27FC236}">
                <a16:creationId xmlns:a16="http://schemas.microsoft.com/office/drawing/2014/main" id="{D27E2981-8B3E-4E52-BA09-D58599B5ED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1981" y="6440400"/>
            <a:ext cx="3844864" cy="12689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288000" indent="0" algn="ctr">
              <a:buNone/>
              <a:defRPr sz="700"/>
            </a:lvl2pPr>
            <a:lvl3pPr marL="576000" indent="0" algn="ctr">
              <a:buNone/>
              <a:defRPr sz="700"/>
            </a:lvl3pPr>
            <a:lvl4pPr marL="576000" indent="0" algn="ctr">
              <a:buNone/>
              <a:defRPr sz="700"/>
            </a:lvl4pPr>
            <a:lvl5pPr marL="576000" indent="0" algn="ctr">
              <a:buNone/>
              <a:defRPr sz="70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21" name="Brug">
            <a:extLst>
              <a:ext uri="{FF2B5EF4-FFF2-40B4-BE49-F238E27FC236}">
                <a16:creationId xmlns:a16="http://schemas.microsoft.com/office/drawing/2014/main" id="{F8BD78A7-63D1-4BC0-B68C-68DAE6291C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1979" y="6552000"/>
            <a:ext cx="3844864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288000" indent="0">
              <a:buNone/>
              <a:defRPr sz="1000" cap="all" baseline="0"/>
            </a:lvl2pPr>
            <a:lvl3pPr marL="576000" indent="0">
              <a:buNone/>
              <a:defRPr sz="1000" cap="all" baseline="0"/>
            </a:lvl3pPr>
            <a:lvl4pPr marL="576000" indent="0">
              <a:buNone/>
              <a:defRPr sz="1000" cap="all" baseline="0"/>
            </a:lvl4pPr>
            <a:lvl5pPr marL="576000" indent="0">
              <a:buNone/>
              <a:defRPr sz="1000" cap="all" baseline="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DC0E0D2-8AED-4C28-B10D-706A328F6CFB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90F4F34-41F7-43D8-A2F3-76A48544901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68574" y="482400"/>
            <a:ext cx="3685440" cy="601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a-DK" noProof="0" dirty="0"/>
              <a:t>Indsæt logo: Klik på ikonet eller pladsholderen, find logo, klik indsæt</a:t>
            </a:r>
          </a:p>
        </p:txBody>
      </p:sp>
    </p:spTree>
    <p:extLst>
      <p:ext uri="{BB962C8B-B14F-4D97-AF65-F5344CB8AC3E}">
        <p14:creationId xmlns:p14="http://schemas.microsoft.com/office/powerpoint/2010/main" val="52424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71EE84BD-B6F2-4D6F-9341-F05F2F9371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1981951D-EA32-4B8C-98C7-6CC29CC3343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985677D0-2910-4BE6-B9AD-63E027FCBB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6A9A7AEA-2CCB-4B7C-9A41-05A2536073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E0F4DF8F-C91D-47EE-878E-88A75593993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3D20EC0-5FE2-452A-95AC-E2227ACA46A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10EF726A-44AC-4910-BEB4-DBE57C8DB191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B4716AE2-37B0-4F3D-93A2-B5C1D963D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516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jenestebrug">
            <a:extLst>
              <a:ext uri="{FF2B5EF4-FFF2-40B4-BE49-F238E27FC236}">
                <a16:creationId xmlns:a16="http://schemas.microsoft.com/office/drawing/2014/main" id="{2C623502-859B-4159-B411-D60558F785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1980" y="113146"/>
            <a:ext cx="3844865" cy="175318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288000" indent="0">
              <a:buNone/>
              <a:defRPr sz="1000"/>
            </a:lvl2pPr>
            <a:lvl3pPr marL="576000" indent="0">
              <a:buNone/>
              <a:defRPr sz="1000"/>
            </a:lvl3pPr>
            <a:lvl4pPr marL="576000" indent="0">
              <a:buNone/>
              <a:defRPr sz="1000"/>
            </a:lvl4pPr>
            <a:lvl5pPr marL="576000" indent="0">
              <a:buNone/>
              <a:defRPr sz="100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2" name="Afklassificeret">
            <a:extLst>
              <a:ext uri="{FF2B5EF4-FFF2-40B4-BE49-F238E27FC236}">
                <a16:creationId xmlns:a16="http://schemas.microsoft.com/office/drawing/2014/main" id="{21727F05-F0AB-404A-B6AC-16CB48E560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1982" y="277200"/>
            <a:ext cx="3844864" cy="12689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288000" indent="0" algn="ctr">
              <a:buNone/>
              <a:defRPr sz="700"/>
            </a:lvl2pPr>
            <a:lvl3pPr marL="576000" indent="0" algn="ctr">
              <a:buNone/>
              <a:defRPr sz="700"/>
            </a:lvl3pPr>
            <a:lvl4pPr marL="576000" indent="0" algn="ctr">
              <a:buNone/>
              <a:defRPr sz="700"/>
            </a:lvl4pPr>
            <a:lvl5pPr marL="576000" indent="0" algn="ctr">
              <a:buNone/>
              <a:defRPr sz="70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3" name="Brug">
            <a:extLst>
              <a:ext uri="{FF2B5EF4-FFF2-40B4-BE49-F238E27FC236}">
                <a16:creationId xmlns:a16="http://schemas.microsoft.com/office/drawing/2014/main" id="{8AF98D9E-CFDD-43D6-9C7B-080C222809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1981" y="389808"/>
            <a:ext cx="3844864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288000" indent="0">
              <a:buNone/>
              <a:defRPr sz="1000" cap="all" baseline="0"/>
            </a:lvl2pPr>
            <a:lvl3pPr marL="576000" indent="0">
              <a:buNone/>
              <a:defRPr sz="1000" cap="all" baseline="0"/>
            </a:lvl3pPr>
            <a:lvl4pPr marL="576000" indent="0">
              <a:buNone/>
              <a:defRPr sz="1000" cap="all" baseline="0"/>
            </a:lvl4pPr>
            <a:lvl5pPr marL="576000" indent="0">
              <a:buNone/>
              <a:defRPr sz="1000" cap="all" baseline="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4" name="Tjenestebrug">
            <a:extLst>
              <a:ext uri="{FF2B5EF4-FFF2-40B4-BE49-F238E27FC236}">
                <a16:creationId xmlns:a16="http://schemas.microsoft.com/office/drawing/2014/main" id="{6BFDD952-889A-45E9-997E-44FE05BD43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71979" y="6282641"/>
            <a:ext cx="3844865" cy="175318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288000" indent="0">
              <a:buNone/>
              <a:defRPr sz="1000"/>
            </a:lvl2pPr>
            <a:lvl3pPr marL="576000" indent="0">
              <a:buNone/>
              <a:defRPr sz="1000"/>
            </a:lvl3pPr>
            <a:lvl4pPr marL="576000" indent="0">
              <a:buNone/>
              <a:defRPr sz="1000"/>
            </a:lvl4pPr>
            <a:lvl5pPr marL="576000" indent="0">
              <a:buNone/>
              <a:defRPr sz="100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5" name="Afklassificeret">
            <a:extLst>
              <a:ext uri="{FF2B5EF4-FFF2-40B4-BE49-F238E27FC236}">
                <a16:creationId xmlns:a16="http://schemas.microsoft.com/office/drawing/2014/main" id="{1DE5D3AF-8F99-45B5-BDDC-1613CBA64A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1981" y="6440400"/>
            <a:ext cx="3844864" cy="12689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288000" indent="0" algn="ctr">
              <a:buNone/>
              <a:defRPr sz="700"/>
            </a:lvl2pPr>
            <a:lvl3pPr marL="576000" indent="0" algn="ctr">
              <a:buNone/>
              <a:defRPr sz="700"/>
            </a:lvl3pPr>
            <a:lvl4pPr marL="576000" indent="0" algn="ctr">
              <a:buNone/>
              <a:defRPr sz="700"/>
            </a:lvl4pPr>
            <a:lvl5pPr marL="576000" indent="0" algn="ctr">
              <a:buNone/>
              <a:defRPr sz="70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6" name="Brug">
            <a:extLst>
              <a:ext uri="{FF2B5EF4-FFF2-40B4-BE49-F238E27FC236}">
                <a16:creationId xmlns:a16="http://schemas.microsoft.com/office/drawing/2014/main" id="{9D0FC4DD-6971-4A0B-92FF-837CF3D55B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1979" y="6552000"/>
            <a:ext cx="3844864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288000" indent="0">
              <a:buNone/>
              <a:defRPr sz="1000" cap="all" baseline="0"/>
            </a:lvl2pPr>
            <a:lvl3pPr marL="576000" indent="0">
              <a:buNone/>
              <a:defRPr sz="1000" cap="all" baseline="0"/>
            </a:lvl3pPr>
            <a:lvl4pPr marL="576000" indent="0">
              <a:buNone/>
              <a:defRPr sz="1000" cap="all" baseline="0"/>
            </a:lvl4pPr>
            <a:lvl5pPr marL="576000" indent="0">
              <a:buNone/>
              <a:defRPr sz="1000" cap="all" baseline="0"/>
            </a:lvl5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3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CD82-20B4-4EAB-9545-95A72E6008B9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 smtClean="0"/>
              <a:t>     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6F9DEBD0-37BC-46C9-9262-43BBB1FC89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875" y="140400"/>
            <a:ext cx="2408973" cy="3924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a-DK" noProof="0" dirty="0"/>
              <a:t>Indsæt logo: Klik på ikonet eller pladsholderen, find logo, klik indsæt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197" y="6309321"/>
            <a:ext cx="272370" cy="38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35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18F95-F56C-B755-7596-C9498223B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539A187-B508-8EF9-2D12-D73C2895B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DDE0DD-3EA2-C6A5-8203-7B04DD47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2A4DE9AA-E4BA-457B-9188-4095187EC7CD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76DF25C-8E2E-74A5-2CF5-71340B6F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04BB6B0-44F1-E1BB-9309-A9B8ED51E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EBCA-5502-47B6-86E9-7EE15141443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157325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Front">
            <a:extLst>
              <a:ext uri="{FF2B5EF4-FFF2-40B4-BE49-F238E27FC236}">
                <a16:creationId xmlns:a16="http://schemas.microsoft.com/office/drawing/2014/main" id="{A19211C1-9C58-49B8-BDAD-7392EDC4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FC25F8CE-3C8B-41C0-9B0F-044926D4861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08DC227E-42AD-40A9-A98F-BB59729D480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07ACB6B2-043A-4B3E-96E7-7F70CE100BE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1DA5B4BF-3917-4EC3-8F56-D13A27166BD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7D0EE4B2-6AFC-4F3F-BA82-421D5CEA805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C3F2FFA1-8228-48A5-8997-89C8E703E7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9685421-7EB0-411F-9081-419A82F83519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18167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301BA31A-B1C7-4864-92FF-C2D007761F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4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0368E3F4-2B4B-4B45-8F30-F2A4372037F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AC1EF3B7-784A-4CF4-91AB-A4AF3C62CA8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F96E433B-46E7-4D84-A5EF-50AE3BC70FD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29889EA5-5709-49AD-99D4-90D3BC9594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72F2A116-5437-4595-AF0B-E5CA1806F3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CE3CBF8-84B3-4A02-A44A-90308386A02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C5DFF25-11EA-4228-B781-51C1B6972E0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06993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3792FC4C-63D0-4A89-8BB0-A0298000C1B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95BF2A0F-4B7D-4391-A5F7-F895B61590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E44954B5-65F2-46A8-A4A8-AF10975CDF0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17ED5A61-CED9-4AE7-81D9-DCA30EDCA3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8D3AE0FA-0173-4928-AD0D-C9B11D19F5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26C2809B-CC5B-4783-B407-8B68B505799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18E467FA-3633-4BA1-A057-71A3B6A81C4D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85A026B4-3150-469A-8A9F-E4B3D02A8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01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0664D0A-C305-48E2-BCBD-65C15E247F6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A329FD0A-BB86-40D9-9E96-1273BD84978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4186941B-9AE2-4E3B-AF9D-C28CA701DA0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B5696A72-4D21-423B-B906-6BE89463F3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3D44E072-8B75-494E-BC86-AEE6416ED9B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2A298094-A85E-41A9-BAEF-F406511039C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EFA7AB30-165E-4FBC-A1F8-82FC9174E6B2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015229F1-4A2E-4812-898D-4A2C2F518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194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09605AD-E16C-4FB8-90BD-83B30E13D8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4E8AD4AD-5501-49E2-B89E-B252726B33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7A00B1C8-2422-4AD3-8A7A-4046BCCBF32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3F3F68C2-DB53-4FB0-A65F-6D87915BD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A84F75BE-DF7C-4139-B2F3-E2DB306D917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CC85D97-5747-4261-BD43-B3D708443FE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42AE0721-6043-4E09-A56F-04341EA71599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B82721E8-936E-411F-B6FC-D5FDBC6881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53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8F9D9826-18B5-4DFC-9503-213DB0A15B0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E89CA04B-E83E-4A21-B426-B3DD3236958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9147AD74-3B2E-4318-A794-DE7C6627491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18F3B70F-D4EA-4D85-A042-5F18FA9836B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A0C673DE-7E03-49DC-8623-7E19539BB6B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F8FBB32C-8AD1-4B03-BC87-DA5B550FA5C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12961A6-05DC-47D8-9355-4A7BD678663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F0E997C9-DFCE-4EEC-8369-04561870F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42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413F2840-21D2-46DB-9AFD-B0BBD4265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6F863F60-0492-4517-9924-6676FFEE043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711EFB98-A2EC-4B78-8237-B571EC35938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1467FA1B-ACB4-419E-A57A-F0003B869F4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9F481920-2187-4342-8D46-1879ADBD77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7D339CF2-63F6-4A21-A88C-9086B21104E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16EB517-073A-465B-9C10-003690A19240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25A07B20-F673-41B4-B57F-0A0038444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258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DDBF1A5B-2EED-4894-B999-7F090349DC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91559801-9C11-4FA3-9B5D-8AF7F1F8E8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F329FAC5-3762-4C2B-912B-EF2BDCBDACA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7D7207C0-DF39-49A4-B43E-EF6EC624E0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650A7687-3FC7-435F-925C-B33319659E9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CEA054D-652A-4796-A608-31524854B99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119CA48B-B6FC-4D99-8482-BA75F8CB2421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4F53EBBB-81CC-4E4A-A391-AA50E82B8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954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B03EAE59-59BA-4091-9CB9-19715B9419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763BCE0C-4272-4C03-A0DC-93F47539958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5B7DE799-E755-4363-8C5A-9F408356B7E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C39AE7FF-4B14-4C3C-8FD9-4585E3844B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182E7B8C-D281-46BD-8DF2-62C10DE76AD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E3F5B324-236B-4577-971D-CFA0CBDF130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D358210D-63BB-4F85-B3B9-FF8E9116E502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058039C2-81DC-48AD-9E34-AE4253D54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77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0135084-8C19-409A-AF1E-7C912A889BD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47BB2D0D-5C3B-4886-8D39-E6D39298F9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9C50E5E-6A9F-42B7-AFF0-EDA17E1E089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98D488BB-A0F6-4F1F-89F4-DBBF816339F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17BA5E28-B233-409B-823B-DB43FED5632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919784C2-1838-40AA-902A-236B478D1E9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C5703FF0-9640-4463-88E8-9B843315717B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850D396A-0CF5-458D-AFA5-2872E72601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726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3BBA8244-5027-468E-A4E6-A150F2E44F6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5155EFD2-9AF3-421B-8D31-6887E5C8AC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848CCABF-15DB-42C2-9E16-D710BCBCCD2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308C1E69-1E7A-4D27-A38F-FA0935E588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88C636C8-4C46-4D89-BDBF-702B4460518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187A9971-7586-4C8E-BF44-9A28AE7A9B3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975DEDB-03DC-4699-AA41-B3EE41A45352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37E05E15-8E2E-4BDF-8088-755C4A6C70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643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F86E8C64-9ED3-4833-A237-0C2C329F2E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84109DE9-3E39-49B5-8553-43AB0787AE0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F264163F-5273-49A5-B6E9-DBE1B810134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767F030F-8E86-43A1-B13F-2EE3AF7FB6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43E69747-AA64-4C1A-9A28-CE99AFCCE8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2DC39A5C-A6A3-4563-9079-7BD0A61BE9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9FDD175-B018-426A-85AB-0D6A2665E6D4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69559327-E48F-4A7A-BA01-6B9E84F01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367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LogoEnd">
            <a:extLst>
              <a:ext uri="{FF2B5EF4-FFF2-40B4-BE49-F238E27FC236}">
                <a16:creationId xmlns:a16="http://schemas.microsoft.com/office/drawing/2014/main" id="{D985997B-474E-4272-ADCF-5AB1F4973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1" y="4653650"/>
            <a:ext cx="3506040" cy="55382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6936EA0C-C769-4F96-AFC7-94FF54A8173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230C14C6-6F86-4503-B6E6-000E91B4479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B942427E-1420-4534-BE3D-4710D257DC5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B24CDF00-824E-4CDF-996A-7D94F3552C5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6B65A6F6-A375-4FC4-A2B2-993C4CC621A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277444E4-29F0-4330-94D6-7958C2CD75E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27877EB-03DD-430C-BE87-70510D8C4C3A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76911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62711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A53B5CC-12A8-4CC5-A635-A0B38A294782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418CC62A-B6F1-48CD-AF35-5A3FD76BEC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203C7D30-F3E2-4F64-80B2-465DD475D4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35ED3994-564E-4C6B-AD27-2D19E28AD07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DD2236E7-D496-4DBD-A9E3-FD6F1CC3B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9D93B56A-E7DC-455F-AB39-6A3B75A18543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311CB17E-7F8D-4FC6-B37A-B7D380E13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573D9597-EB30-4728-B9E0-5A3FE070F35B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00C22B74-BDC7-4233-8A60-D169D32C0C5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8F7FEEE0-6FBE-4434-9E26-F2207869F47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D59336F7-3C8F-493F-8E7C-8BCCAA389377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17439911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Front">
            <a:extLst>
              <a:ext uri="{FF2B5EF4-FFF2-40B4-BE49-F238E27FC236}">
                <a16:creationId xmlns:a16="http://schemas.microsoft.com/office/drawing/2014/main" id="{A19211C1-9C58-49B8-BDAD-7392EDC4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1EA600AA-A2A6-43E8-9B32-53B5B16FD0A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41101CF6-F722-4FB7-AEB6-9EB65D2B262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145E3768-E999-4C7E-B728-01ECEA90872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AA40542D-EC21-4769-A3CF-1DBE3075378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0B46E6D7-18FE-4A67-9F22-544D40EFF1D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B60C130F-4EC7-400F-85BA-C3B96507149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806E28A-F675-45DF-9CF1-6452633AB8C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8105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5AE4F57-104A-43CE-9441-F4FA88D199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CBD7CD63-856D-4250-A46E-7011B7532B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3B3B576D-C1B4-4DC6-AD0C-C98B8F92B00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D4D3DA1F-E393-4309-8B5A-623A604EF4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689343ED-3BFD-437F-BF43-3C6E9C00165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16E62AD7-BC85-457E-A61D-490D0FADB1D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2EF48E0-B467-479B-93BA-F42ADF20B653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53BCC7FB-25CB-482C-9B81-CB019BFDB1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482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CBF889FC-FE34-45F7-8050-3955BF805A0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D3CDAD78-E2FA-4F2F-9D40-9E98394F5ED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FBBEE431-0F8A-4D2B-A7E4-FA18140F5F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11A974AD-553C-47DF-9638-D24B4CE3091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E2F9B49B-CB7B-4764-9339-C487AFAAB7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89FB0BD5-BB50-4256-8079-426F8E12E53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D5414A44-8D4E-416C-86B3-5DCFF36FD10F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104C17DD-5B54-46CA-8B75-D04529998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674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EC00CA61-D4A7-41F7-BCD0-29EB4E1D2AF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03DD6B0D-C117-4E97-99DD-B52BD1E9277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1CBCF44C-5A96-43FB-93E4-77451BC765D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12DABFB8-DD46-4409-9FD7-04F252D400E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8BDFC80E-E5D1-4FD7-A812-50C3099102A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0D16CB94-30D8-4CF5-A242-136B673BABD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BE3E5D3-179F-4DDF-B6F0-F8F357A08590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F5106707-F77A-42DB-BAB8-C4093CB103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833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4C6647A9-150F-4B9D-BFFC-B4436DA5311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48FEA270-DDEE-430F-933C-65F4B46B7C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7D798D3F-8EDE-4CAF-98AB-F2331B6534D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965F8530-E31B-4E05-B671-A8E064C9FE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AAD30B7C-60BC-4894-A8D4-5BD9C8B7640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6769581C-3064-4C74-83B4-F9BCEBB450A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792D0951-FFDE-40ED-9D6F-F7CC8CBE0D55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48B921ED-660A-4CC1-8DB4-E43B057D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8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B88E7FC-65F1-4DE5-9785-0B66C5B1808C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 eller ta bort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da-DK" sz="800" noProof="1"/>
              <a:t>Klik </a:t>
            </a:r>
            <a:r>
              <a:rPr lang="da-DK" sz="800" b="1" noProof="1"/>
              <a:t>VIS</a:t>
            </a:r>
            <a:r>
              <a:rPr lang="da-DK" sz="800" b="0" noProof="1"/>
              <a:t>, vælg </a:t>
            </a:r>
            <a:r>
              <a:rPr lang="da-DK" sz="800" b="1" noProof="1"/>
              <a:t>Dias Master. </a:t>
            </a:r>
            <a:r>
              <a:rPr lang="da-DK" sz="800" b="0" noProof="1"/>
              <a:t>Klik på </a:t>
            </a:r>
            <a:r>
              <a:rPr lang="da-DK" sz="800" b="1" noProof="1"/>
              <a:t>FMN Dias Master</a:t>
            </a:r>
            <a:r>
              <a:rPr lang="da-DK" sz="800" b="0" noProof="1"/>
              <a:t>.</a:t>
            </a:r>
            <a:r>
              <a:rPr lang="da-DK" sz="800" b="1" noProof="1"/>
              <a:t> </a:t>
            </a:r>
            <a:br>
              <a:rPr lang="da-DK" sz="800" b="1" noProof="1"/>
            </a:br>
            <a:r>
              <a:rPr lang="da-DK" sz="800" noProof="1"/>
              <a:t>Højreklik på den usynlige kasse til venstre for sidenr og vælg skift billede, find korrekt mærke. </a:t>
            </a:r>
          </a:p>
        </p:txBody>
      </p:sp>
    </p:spTree>
    <p:extLst>
      <p:ext uri="{BB962C8B-B14F-4D97-AF65-F5344CB8AC3E}">
        <p14:creationId xmlns:p14="http://schemas.microsoft.com/office/powerpoint/2010/main" val="326095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98" r:id="rId13"/>
  </p:sldLayoutIdLst>
  <p:hf hdr="0" ft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A8C89D08-C1BB-4187-A883-E08E1C77C857}" type="datetime2">
              <a:rPr lang="da-DK" smtClean="0"/>
              <a:t>3. februar 2025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Forklaring mærke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401160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997" r:id="rId13"/>
  </p:sldLayoutIdLst>
  <p:hf hdr="0" ft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B3AD6CD0-E200-4A55-BBFE-C71320B2A6D2}" type="datetime2">
              <a:rPr lang="da-DK" smtClean="0"/>
              <a:t>3. februar 2025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Forklaring mærke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227495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996" r:id="rId13"/>
  </p:sldLayoutIdLst>
  <p:hf hdr="0" ft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F738AE27-1A12-44D5-AA02-3C375680AAC6}" type="datetime2">
              <a:rPr lang="da-DK" smtClean="0"/>
              <a:t>3. februar 2025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Forklaring mærke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215760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995" r:id="rId13"/>
  </p:sldLayoutIdLst>
  <p:hf hdr="0" ft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97B7E7F0-A810-42CD-BC3A-93E49DB2E8E4}" type="datetime2">
              <a:rPr lang="da-DK" smtClean="0"/>
              <a:t>3. februar 2025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Forklaring mærke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308983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994" r:id="rId13"/>
  </p:sldLayoutIdLst>
  <p:hf hdr="0" ft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3DB0EA62-714D-4F4D-9BE9-FC090F817C4D}" type="datetime2">
              <a:rPr lang="da-DK" smtClean="0"/>
              <a:t>3. februar 2025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 eller ta bort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56611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992" r:id="rId13"/>
    <p:sldLayoutId id="2147484001" r:id="rId14"/>
    <p:sldLayoutId id="2147484002" r:id="rId15"/>
    <p:sldLayoutId id="2147484003" r:id="rId16"/>
  </p:sldLayoutIdLst>
  <p:hf hdr="0" ft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FE8FC09A-9612-46A1-B48F-50F67C5A348E}" type="datetime2">
              <a:rPr lang="da-DK" smtClean="0"/>
              <a:t>3. februar 2025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 eller ta bort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231184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991" r:id="rId13"/>
  </p:sldLayoutIdLst>
  <p:hf hdr="0" ft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9ED5D773-E941-45CB-8EA7-4842398BA019}" type="datetime2">
              <a:rPr lang="da-DK" smtClean="0"/>
              <a:t>3. februar 2025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 eller ta bort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368202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989" r:id="rId13"/>
  </p:sldLayoutIdLst>
  <p:hf hdr="0" ft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4A968F43-5BD0-4D41-ABC4-252A1ECD2C2D}" type="datetime2">
              <a:rPr lang="da-DK" smtClean="0"/>
              <a:t>3. februar 2025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 eller ta bort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422089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990" r:id="rId13"/>
  </p:sldLayoutIdLst>
  <p:hf hdr="0" ft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10" Type="http://schemas.microsoft.com/office/2007/relationships/hdphoto" Target="../media/hdphoto2.wdp"/><Relationship Id="rId4" Type="http://schemas.openxmlformats.org/officeDocument/2006/relationships/image" Target="../media/image25.jp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cid:2412e60d-90b0-451a-92d1-34742465bef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037E9D03-59F2-4B0F-BAC8-7CCC899F4E84" descr="IMG_31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b="6467"/>
          <a:stretch/>
        </p:blipFill>
        <p:spPr bwMode="auto">
          <a:xfrm>
            <a:off x="-1" y="-10632"/>
            <a:ext cx="12188825" cy="68686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61866CA2-3257-C290-1D34-359A7373F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581236"/>
            <a:ext cx="12188825" cy="2851994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3999" kern="1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FAK UDDANNELSESKONFERENCE</a:t>
            </a:r>
            <a:endParaRPr lang="da-DK" sz="3999" kern="1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40" y="1300831"/>
            <a:ext cx="594018" cy="1143903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27" y="1270758"/>
            <a:ext cx="635551" cy="1204049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13" y="1320114"/>
            <a:ext cx="649671" cy="113635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2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/>
          <a:stretch/>
        </p:blipFill>
        <p:spPr>
          <a:xfrm>
            <a:off x="3984636" y="1599441"/>
            <a:ext cx="639635" cy="845293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50"/>
          <a:stretch/>
        </p:blipFill>
        <p:spPr>
          <a:xfrm>
            <a:off x="4007444" y="1300831"/>
            <a:ext cx="594018" cy="312864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381" b="76381" l="0" r="28155"/>
                    </a14:imgEffect>
                  </a14:imgLayer>
                </a14:imgProps>
              </a:ext>
            </a:extLst>
          </a:blip>
          <a:srcRect l="238" t="30418" r="79762" b="22916"/>
          <a:stretch/>
        </p:blipFill>
        <p:spPr>
          <a:xfrm>
            <a:off x="7549119" y="1599441"/>
            <a:ext cx="610513" cy="890331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50"/>
          <a:stretch/>
        </p:blipFill>
        <p:spPr>
          <a:xfrm>
            <a:off x="7557367" y="1300831"/>
            <a:ext cx="594018" cy="312864"/>
          </a:xfrm>
          <a:prstGeom prst="rect">
            <a:avLst/>
          </a:prstGeom>
        </p:spPr>
      </p:pic>
      <p:sp>
        <p:nvSpPr>
          <p:cNvPr id="17" name="Tekstfelt 16"/>
          <p:cNvSpPr txBox="1"/>
          <p:nvPr/>
        </p:nvSpPr>
        <p:spPr>
          <a:xfrm>
            <a:off x="7672562" y="1942378"/>
            <a:ext cx="406062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999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endParaRPr lang="da-DK" sz="1999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Pladsholder til tekst 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11080144" y="6341165"/>
            <a:ext cx="45719" cy="3702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sp>
        <p:nvSpPr>
          <p:cNvPr id="21" name="Pladsholder til slidenumm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EBCA-5502-47B6-86E9-7EE151414435}" type="slidenum">
              <a:rPr lang="da-DK" smtClean="0"/>
              <a:t>1</a:t>
            </a:fld>
            <a:endParaRPr lang="da-DK" dirty="0"/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AFCA-1A71-42AB-99B1-856F8265978D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24" name="Pladsholder til dato 7"/>
          <p:cNvSpPr txBox="1">
            <a:spLocks/>
          </p:cNvSpPr>
          <p:nvPr/>
        </p:nvSpPr>
        <p:spPr>
          <a:xfrm>
            <a:off x="8146255" y="6460880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>
                <a:solidFill>
                  <a:schemeClr val="bg1"/>
                </a:solidFill>
              </a:rPr>
              <a:t>SCSG J. Larsen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7" name="Pladsholder til dato 7"/>
          <p:cNvSpPr txBox="1">
            <a:spLocks/>
          </p:cNvSpPr>
          <p:nvPr/>
        </p:nvSpPr>
        <p:spPr>
          <a:xfrm>
            <a:off x="10087290" y="6528659"/>
            <a:ext cx="992854" cy="1928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700" dirty="0" smtClean="0"/>
              <a:t>  </a:t>
            </a:r>
            <a:fld id="{6724CCEB-9A00-4A93-BD45-E3DC4F6F1BD6}" type="datetime2">
              <a:rPr lang="da-DK" sz="700" smtClean="0">
                <a:solidFill>
                  <a:schemeClr val="bg1"/>
                </a:solidFill>
              </a:rPr>
              <a:pPr/>
              <a:t>3. februar 2025</a:t>
            </a:fld>
            <a:endParaRPr lang="da-DK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43"/>
          </p:nvPr>
        </p:nvSpPr>
        <p:spPr>
          <a:xfrm>
            <a:off x="1254642" y="339228"/>
            <a:ext cx="9498622" cy="633167"/>
          </a:xfrm>
        </p:spPr>
        <p:txBody>
          <a:bodyPr/>
          <a:lstStyle/>
          <a:p>
            <a:r>
              <a:rPr lang="da-DK" sz="2000" b="1" kern="100" dirty="0">
                <a:solidFill>
                  <a:schemeClr val="bg1"/>
                </a:solidFill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KOMPETENCEVANDRING I SG - STRUKTUREN</a:t>
            </a:r>
          </a:p>
          <a:p>
            <a:endParaRPr lang="da-DK" sz="1050" dirty="0">
              <a:latin typeface="Bahnschrift" panose="020B0502040204020203" pitchFamily="34" charset="0"/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46"/>
          </p:nvPr>
        </p:nvSpPr>
        <p:spPr>
          <a:xfrm>
            <a:off x="2509453" y="5973228"/>
            <a:ext cx="6988999" cy="78674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C4269D38-CDFD-476C-9448-AACA11AE8D6F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12" name="Pladsholder til dato 7"/>
          <p:cNvSpPr txBox="1">
            <a:spLocks/>
          </p:cNvSpPr>
          <p:nvPr/>
        </p:nvSpPr>
        <p:spPr>
          <a:xfrm>
            <a:off x="8146255" y="6460880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SCSG J. Larsen</a:t>
            </a:r>
            <a:endParaRPr lang="da-DK" dirty="0"/>
          </a:p>
        </p:txBody>
      </p:sp>
      <p:graphicFrame>
        <p:nvGraphicFramePr>
          <p:cNvPr id="1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180771"/>
              </p:ext>
            </p:extLst>
          </p:nvPr>
        </p:nvGraphicFramePr>
        <p:xfrm>
          <a:off x="969906" y="733534"/>
          <a:ext cx="10249787" cy="5699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el 5">
            <a:extLst>
              <a:ext uri="{FF2B5EF4-FFF2-40B4-BE49-F238E27FC236}">
                <a16:creationId xmlns:a16="http://schemas.microsoft.com/office/drawing/2014/main" id="{61866CA2-3257-C290-1D34-359A7373F37B}"/>
              </a:ext>
            </a:extLst>
          </p:cNvPr>
          <p:cNvSpPr txBox="1">
            <a:spLocks/>
          </p:cNvSpPr>
          <p:nvPr/>
        </p:nvSpPr>
        <p:spPr>
          <a:xfrm>
            <a:off x="-191387" y="90000"/>
            <a:ext cx="12188825" cy="28519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11" rtl="0" eaLnBrk="1" latinLnBrk="0" hangingPunct="1">
              <a:lnSpc>
                <a:spcPct val="102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da-DK" sz="1800" kern="100" dirty="0">
              <a:solidFill>
                <a:schemeClr val="bg1"/>
              </a:solidFill>
              <a:latin typeface="Verdana" panose="020B060403050404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Billede 1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8" t="46738" r="36542" b="42806"/>
          <a:stretch/>
        </p:blipFill>
        <p:spPr bwMode="auto">
          <a:xfrm>
            <a:off x="1254642" y="2175144"/>
            <a:ext cx="590118" cy="884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Billede 16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5" t="45898" r="39699" b="42942"/>
          <a:stretch/>
        </p:blipFill>
        <p:spPr bwMode="auto">
          <a:xfrm>
            <a:off x="4558789" y="2160145"/>
            <a:ext cx="570427" cy="899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Billede 17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1" t="45964" r="42967" b="42684"/>
          <a:stretch/>
        </p:blipFill>
        <p:spPr bwMode="auto">
          <a:xfrm>
            <a:off x="7878705" y="2160145"/>
            <a:ext cx="591499" cy="899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Højrepil 8"/>
          <p:cNvSpPr/>
          <p:nvPr/>
        </p:nvSpPr>
        <p:spPr>
          <a:xfrm>
            <a:off x="1151948" y="5905406"/>
            <a:ext cx="10150872" cy="603864"/>
          </a:xfrm>
          <a:prstGeom prst="rightArrow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da-DK" sz="1400" b="1" dirty="0" smtClean="0">
                <a:solidFill>
                  <a:schemeClr val="bg1"/>
                </a:solidFill>
              </a:rPr>
              <a:t>2-4 ÅR                                             4-6 ÅR                                           6-8 ÅR        </a:t>
            </a:r>
            <a:endParaRPr lang="da-DK" sz="1400" b="1" noProof="0" dirty="0" err="1">
              <a:solidFill>
                <a:schemeClr val="bg1"/>
              </a:solidFill>
            </a:endParaRPr>
          </a:p>
        </p:txBody>
      </p:sp>
      <p:sp>
        <p:nvSpPr>
          <p:cNvPr id="19" name="Højrepil 18"/>
          <p:cNvSpPr/>
          <p:nvPr/>
        </p:nvSpPr>
        <p:spPr>
          <a:xfrm>
            <a:off x="1151948" y="5606179"/>
            <a:ext cx="10150872" cy="519635"/>
          </a:xfrm>
          <a:prstGeom prst="rightArrow">
            <a:avLst/>
          </a:prstGeom>
          <a:solidFill>
            <a:schemeClr val="accent4">
              <a:lumMod val="25000"/>
              <a:lumOff val="75000"/>
            </a:scheme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da-DK" sz="1300" b="1" dirty="0" smtClean="0">
                <a:solidFill>
                  <a:schemeClr val="bg1"/>
                </a:solidFill>
              </a:rPr>
              <a:t>Faglig &amp; ledelsesmæssig fordybelse i graderne med tjeneste på tværs  </a:t>
            </a:r>
            <a:r>
              <a:rPr lang="da-DK" sz="13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 Uddannelse forankret i </a:t>
            </a:r>
            <a:r>
              <a:rPr lang="da-DK" sz="1300" b="1" dirty="0" smtClean="0">
                <a:solidFill>
                  <a:schemeClr val="bg1"/>
                </a:solidFill>
              </a:rPr>
              <a:t>MAU       </a:t>
            </a:r>
            <a:endParaRPr lang="da-DK" sz="1300" b="1" noProof="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43"/>
          </p:nvPr>
        </p:nvSpPr>
        <p:spPr>
          <a:xfrm>
            <a:off x="1254642" y="339228"/>
            <a:ext cx="9498622" cy="633167"/>
          </a:xfrm>
        </p:spPr>
        <p:txBody>
          <a:bodyPr/>
          <a:lstStyle/>
          <a:p>
            <a:r>
              <a:rPr lang="da-DK" sz="2000" b="1" kern="100" dirty="0">
                <a:solidFill>
                  <a:schemeClr val="bg1"/>
                </a:solidFill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KOMPETENCEVANDRING I SG - STRUKTUREN</a:t>
            </a:r>
          </a:p>
          <a:p>
            <a:endParaRPr lang="da-DK" sz="105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C4269D38-CDFD-476C-9448-AACA11AE8D6F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12" name="Pladsholder til dato 7"/>
          <p:cNvSpPr txBox="1">
            <a:spLocks/>
          </p:cNvSpPr>
          <p:nvPr/>
        </p:nvSpPr>
        <p:spPr>
          <a:xfrm>
            <a:off x="8146255" y="6460880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SCSG J. Larsen</a:t>
            </a:r>
            <a:endParaRPr lang="da-DK" dirty="0"/>
          </a:p>
        </p:txBody>
      </p:sp>
      <p:graphicFrame>
        <p:nvGraphicFramePr>
          <p:cNvPr id="1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853794"/>
              </p:ext>
            </p:extLst>
          </p:nvPr>
        </p:nvGraphicFramePr>
        <p:xfrm>
          <a:off x="893413" y="688534"/>
          <a:ext cx="10352764" cy="5699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el 5">
            <a:extLst>
              <a:ext uri="{FF2B5EF4-FFF2-40B4-BE49-F238E27FC236}">
                <a16:creationId xmlns:a16="http://schemas.microsoft.com/office/drawing/2014/main" id="{61866CA2-3257-C290-1D34-359A7373F37B}"/>
              </a:ext>
            </a:extLst>
          </p:cNvPr>
          <p:cNvSpPr txBox="1">
            <a:spLocks/>
          </p:cNvSpPr>
          <p:nvPr/>
        </p:nvSpPr>
        <p:spPr>
          <a:xfrm>
            <a:off x="-191387" y="90000"/>
            <a:ext cx="12188825" cy="28519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11" rtl="0" eaLnBrk="1" latinLnBrk="0" hangingPunct="1">
              <a:lnSpc>
                <a:spcPct val="102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da-DK" sz="1800" kern="100" dirty="0">
              <a:solidFill>
                <a:schemeClr val="bg1"/>
              </a:solidFill>
              <a:latin typeface="Verdana" panose="020B060403050404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Billede 17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4" t="45758" r="24287" b="42755"/>
          <a:stretch/>
        </p:blipFill>
        <p:spPr bwMode="auto">
          <a:xfrm>
            <a:off x="4517036" y="1955583"/>
            <a:ext cx="565468" cy="1066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Billede 18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9" t="45813" r="29156" b="42624"/>
          <a:stretch/>
        </p:blipFill>
        <p:spPr bwMode="auto">
          <a:xfrm>
            <a:off x="7875910" y="1896098"/>
            <a:ext cx="540689" cy="1135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Billede 19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46068" r="46428" b="42516"/>
          <a:stretch/>
        </p:blipFill>
        <p:spPr bwMode="auto">
          <a:xfrm>
            <a:off x="1163931" y="2154011"/>
            <a:ext cx="532316" cy="878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Højrepil 15"/>
          <p:cNvSpPr/>
          <p:nvPr/>
        </p:nvSpPr>
        <p:spPr>
          <a:xfrm>
            <a:off x="1068821" y="5801656"/>
            <a:ext cx="10045671" cy="603864"/>
          </a:xfrm>
          <a:prstGeom prst="rightArrow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da-DK" sz="1400" b="1" dirty="0" smtClean="0">
                <a:solidFill>
                  <a:srgbClr val="FFFF00"/>
                </a:solidFill>
              </a:rPr>
              <a:t>      </a:t>
            </a:r>
            <a:r>
              <a:rPr lang="da-DK" sz="1400" b="1" dirty="0" smtClean="0">
                <a:solidFill>
                  <a:schemeClr val="bg1"/>
                </a:solidFill>
              </a:rPr>
              <a:t>15+ år som befalingsmand…                                                                                                </a:t>
            </a:r>
            <a:endParaRPr lang="da-DK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 descr="cid:2412e60d-90b0-451a-92d1-34742465befa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8"/>
            <a:ext cx="12188825" cy="68616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ladsholder til tekst 1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43"/>
          </p:nvPr>
        </p:nvSpPr>
        <p:spPr>
          <a:xfrm>
            <a:off x="87797" y="3517158"/>
            <a:ext cx="5257224" cy="2130706"/>
          </a:xfrm>
        </p:spPr>
        <p:txBody>
          <a:bodyPr/>
          <a:lstStyle/>
          <a:p>
            <a:r>
              <a:rPr lang="da-DK" sz="2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‘..IF YOU WANT TO MAKE</a:t>
            </a:r>
          </a:p>
          <a:p>
            <a:r>
              <a:rPr lang="da-DK" sz="2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EVERYONE HAPPY,</a:t>
            </a:r>
          </a:p>
          <a:p>
            <a:r>
              <a:rPr lang="da-DK" sz="2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DON´T BE A LEADER – </a:t>
            </a:r>
          </a:p>
          <a:p>
            <a:r>
              <a:rPr lang="da-DK" sz="2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SELL ICE CREAM..’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                                                  </a:t>
            </a:r>
            <a:r>
              <a:rPr lang="da-DK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</a:t>
            </a:r>
            <a:r>
              <a:rPr lang="da-DK" sz="1400" cap="none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teve</a:t>
            </a:r>
            <a:r>
              <a:rPr lang="da-DK" sz="1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J</a:t>
            </a:r>
            <a:r>
              <a:rPr lang="da-DK" sz="1400" cap="none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obs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D5DC0283-20D1-47E6-82A6-3872E766D284}" type="datetime2">
              <a:rPr lang="da-DK" smtClean="0"/>
              <a:t>3. februar 2025</a:t>
            </a:fld>
            <a:endParaRPr lang="da-DK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12" name="Pladsholder til dato 7"/>
          <p:cNvSpPr txBox="1">
            <a:spLocks/>
          </p:cNvSpPr>
          <p:nvPr/>
        </p:nvSpPr>
        <p:spPr>
          <a:xfrm>
            <a:off x="8146255" y="6460880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SCSG J. Larsen</a:t>
            </a:r>
            <a:endParaRPr lang="da-DK" dirty="0"/>
          </a:p>
        </p:txBody>
      </p:sp>
      <p:pic>
        <p:nvPicPr>
          <p:cNvPr id="15" name="Picture 20" descr="Image result for questions">
            <a:extLst>
              <a:ext uri="{FF2B5EF4-FFF2-40B4-BE49-F238E27FC236}">
                <a16:creationId xmlns:a16="http://schemas.microsoft.com/office/drawing/2014/main" id="{0A688416-0852-4D33-B8E7-3A013D95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83" y="1004936"/>
            <a:ext cx="3329251" cy="223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ktangel 20"/>
          <p:cNvSpPr/>
          <p:nvPr/>
        </p:nvSpPr>
        <p:spPr>
          <a:xfrm>
            <a:off x="11080144" y="6341165"/>
            <a:ext cx="45719" cy="3702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sp>
        <p:nvSpPr>
          <p:cNvPr id="22" name="Pladsholder til dato 7"/>
          <p:cNvSpPr txBox="1">
            <a:spLocks/>
          </p:cNvSpPr>
          <p:nvPr/>
        </p:nvSpPr>
        <p:spPr>
          <a:xfrm>
            <a:off x="8146254" y="6414479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>
                <a:solidFill>
                  <a:schemeClr val="bg1"/>
                </a:solidFill>
              </a:rPr>
              <a:t>SCSG J. Larsen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0" name="Rektangel 19"/>
          <p:cNvSpPr/>
          <p:nvPr/>
        </p:nvSpPr>
        <p:spPr>
          <a:xfrm>
            <a:off x="10162904" y="6496200"/>
            <a:ext cx="9172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724CCEB-9A00-4A93-BD45-E3DC4F6F1BD6}" type="datetime2">
              <a:rPr lang="da-DK" sz="700">
                <a:solidFill>
                  <a:schemeClr val="bg1"/>
                </a:solidFill>
              </a:rPr>
              <a:pPr/>
              <a:t>3. februar 2025</a:t>
            </a:fld>
            <a:endParaRPr lang="da-DK" dirty="0"/>
          </a:p>
        </p:txBody>
      </p:sp>
      <p:pic>
        <p:nvPicPr>
          <p:cNvPr id="24" name="Pladsholder til billede 3">
            <a:extLst>
              <a:ext uri="{FF2B5EF4-FFF2-40B4-BE49-F238E27FC236}">
                <a16:creationId xmlns:a16="http://schemas.microsoft.com/office/drawing/2014/main" id="{59D122E9-D02E-1E37-0CB8-BA38F04095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17924" r="14893" b="35133"/>
          <a:stretch/>
        </p:blipFill>
        <p:spPr>
          <a:xfrm>
            <a:off x="1615613" y="5709392"/>
            <a:ext cx="2050630" cy="9142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1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MN (PowerPoint)">
  <a:themeElements>
    <a:clrScheme name="FMN-FPS-FPS-FES-F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C8102E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s Styrels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B041AFA6-E7DC-4643-BC95-BC0FDA5E425F}"/>
    </a:ext>
  </a:extLst>
</a:theme>
</file>

<file path=ppt/theme/theme10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MI">
  <a:themeElements>
    <a:clrScheme name="FMN-FPS-FPS-FES-F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C8102E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5002295C-3401-4410-8B7A-6F41FC4E5BE6}"/>
    </a:ext>
  </a:extLst>
</a:theme>
</file>

<file path=ppt/theme/theme3.xml><?xml version="1.0" encoding="utf-8"?>
<a:theme xmlns:a="http://schemas.openxmlformats.org/drawingml/2006/main" name="FPS">
  <a:themeElements>
    <a:clrScheme name="FMN-FPS-FPS-FES-F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C8102E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9E82F7F2-11D9-4AB9-8773-6FE6DDCC2A6A}"/>
    </a:ext>
  </a:extLst>
</a:theme>
</file>

<file path=ppt/theme/theme4.xml><?xml version="1.0" encoding="utf-8"?>
<a:theme xmlns:a="http://schemas.openxmlformats.org/drawingml/2006/main" name="FES">
  <a:themeElements>
    <a:clrScheme name="FMN-FPS-FPS-FES-F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C8102E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B569E717-1C54-49D8-A03D-53BE92F314C8}"/>
    </a:ext>
  </a:extLst>
</a:theme>
</file>

<file path=ppt/theme/theme5.xml><?xml version="1.0" encoding="utf-8"?>
<a:theme xmlns:a="http://schemas.openxmlformats.org/drawingml/2006/main" name="FRS">
  <a:themeElements>
    <a:clrScheme name="FMN-FPS-FPS-FES-F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C8102E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61A563AF-A68F-473F-8C01-4179440AF786}"/>
    </a:ext>
  </a:extLst>
</a:theme>
</file>

<file path=ppt/theme/theme6.xml><?xml version="1.0" encoding="utf-8"?>
<a:theme xmlns:a="http://schemas.openxmlformats.org/drawingml/2006/main" name="FSV">
  <a:themeElements>
    <a:clrScheme name="FSV klare farver">
      <a:dk1>
        <a:srgbClr val="000000"/>
      </a:dk1>
      <a:lt1>
        <a:sysClr val="window" lastClr="FFFFFF"/>
      </a:lt1>
      <a:dk2>
        <a:srgbClr val="8C9D9B"/>
      </a:dk2>
      <a:lt2>
        <a:srgbClr val="ECEFEE"/>
      </a:lt2>
      <a:accent1>
        <a:srgbClr val="C8102E"/>
      </a:accent1>
      <a:accent2>
        <a:srgbClr val="3F5C59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D4E35180-63F8-47BB-8B80-9E07BD30404F}"/>
    </a:ext>
  </a:extLst>
</a:theme>
</file>

<file path=ppt/theme/theme7.xml><?xml version="1.0" encoding="utf-8"?>
<a:theme xmlns:a="http://schemas.openxmlformats.org/drawingml/2006/main" name="BRS">
  <a:themeElements>
    <a:clrScheme name="B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002855"/>
      </a:accent1>
      <a:accent2>
        <a:srgbClr val="F5821E"/>
      </a:accent2>
      <a:accent3>
        <a:srgbClr val="597E50"/>
      </a:accent3>
      <a:accent4>
        <a:srgbClr val="489FD8"/>
      </a:accent4>
      <a:accent5>
        <a:srgbClr val="3F5C59"/>
      </a:accent5>
      <a:accent6>
        <a:srgbClr val="C8102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16E4A1CB-3B17-4DD9-BE3E-ED55976EC23B}"/>
    </a:ext>
  </a:extLst>
</a:theme>
</file>

<file path=ppt/theme/theme8.xml><?xml version="1.0" encoding="utf-8"?>
<a:theme xmlns:a="http://schemas.openxmlformats.org/drawingml/2006/main" name="HJV">
  <a:themeElements>
    <a:clrScheme name="HJV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8D1B3D"/>
      </a:accent1>
      <a:accent2>
        <a:srgbClr val="3F5C59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F4C9970A-56D6-4880-8FEF-BF14FC47EAA2}"/>
    </a:ext>
  </a:extLst>
</a:theme>
</file>

<file path=ppt/theme/theme9.xml><?xml version="1.0" encoding="utf-8"?>
<a:theme xmlns:a="http://schemas.openxmlformats.org/drawingml/2006/main" name="FAUK">
  <a:themeElements>
    <a:clrScheme name="FAUK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93358D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78F6D629-0C9E-442B-8250-D979EEEBC13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itus xmlns="http://schemas.titus.com/TitusProperties/">
  <TitusGUID xmlns="">615faf61-35da-42e4-be7e-8d08d9d41384</TitusGUID>
  <TitusMetadata xmlns="">eyJucyI6IlxcXFxmb3JzdmFyZXQuZmlpbi5ka1xcTkVUTE9HT05cXFRpdHVzXFxUSVRVU0NvbmZpZ0ZpbGUudGNwZyIsInByb3BzIjpbeyJuIjoiS2xhc3NpZmlrYXRpb24iLCJ2YWxzIjpbeyJ2YWx1ZSI6IklLS0UgS0xBU1NJRklDRVJFVCJ9XX0seyJuIjoiTWFlcmtuaW5nIiwidmFscyI6W119XX0=</TitusMetadata>
</titus>
</file>

<file path=customXml/itemProps1.xml><?xml version="1.0" encoding="utf-8"?>
<ds:datastoreItem xmlns:ds="http://schemas.openxmlformats.org/officeDocument/2006/customXml" ds:itemID="{772837F5-66B3-49B9-930E-7527D75A12DD}">
  <ds:schemaRefs>
    <ds:schemaRef ds:uri="http://schemas.titus.com/TitusProperties/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5486</TotalTime>
  <Words>241</Words>
  <Application>Microsoft Office PowerPoint</Application>
  <PresentationFormat>Brugerdefineret</PresentationFormat>
  <Paragraphs>68</Paragraphs>
  <Slides>4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9</vt:i4>
      </vt:variant>
      <vt:variant>
        <vt:lpstr>Slidetitler</vt:lpstr>
      </vt:variant>
      <vt:variant>
        <vt:i4>4</vt:i4>
      </vt:variant>
    </vt:vector>
  </HeadingPairs>
  <TitlesOfParts>
    <vt:vector size="19" baseType="lpstr">
      <vt:lpstr>Aptos</vt:lpstr>
      <vt:lpstr>Arial</vt:lpstr>
      <vt:lpstr>Bahnschrift</vt:lpstr>
      <vt:lpstr>Times New Roman</vt:lpstr>
      <vt:lpstr>Verdana</vt:lpstr>
      <vt:lpstr>Wingdings</vt:lpstr>
      <vt:lpstr>FMN (PowerPoint)</vt:lpstr>
      <vt:lpstr>FMI</vt:lpstr>
      <vt:lpstr>FPS</vt:lpstr>
      <vt:lpstr>FES</vt:lpstr>
      <vt:lpstr>FRS</vt:lpstr>
      <vt:lpstr>FSV</vt:lpstr>
      <vt:lpstr>BRS</vt:lpstr>
      <vt:lpstr>HJV</vt:lpstr>
      <vt:lpstr>FAUK</vt:lpstr>
      <vt:lpstr>FAK UDDANNELSESKONFERENCE</vt:lpstr>
      <vt:lpstr>PowerPoint-præsentation</vt:lpstr>
      <vt:lpstr>PowerPoint-præsentation</vt:lpstr>
      <vt:lpstr>PowerPoint-præsentation</vt:lpstr>
    </vt:vector>
  </TitlesOfParts>
  <Company>Forsvaret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FKO-SV-CHMA Biel-Knudsen, Anders</dc:creator>
  <cp:lastModifiedBy>FKO-SV-SCSG Larsen, Jesper</cp:lastModifiedBy>
  <cp:revision>175</cp:revision>
  <dcterms:created xsi:type="dcterms:W3CDTF">2023-09-25T10:47:59Z</dcterms:created>
  <dcterms:modified xsi:type="dcterms:W3CDTF">2025-02-03T14:56:30Z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TitusGUID">
    <vt:lpwstr>615faf61-35da-42e4-be7e-8d08d9d41384</vt:lpwstr>
  </property>
  <property fmtid="{D5CDD505-2E9C-101B-9397-08002B2CF9AE}" pid="4" name="OriginatingUser">
    <vt:lpwstr>FKO-SV-CHMA</vt:lpwstr>
  </property>
  <property fmtid="{D5CDD505-2E9C-101B-9397-08002B2CF9AE}" pid="5" name="Klassifikation">
    <vt:lpwstr>IKKE KLASSIFICERET</vt:lpwstr>
  </property>
  <property fmtid="{D5CDD505-2E9C-101B-9397-08002B2CF9AE}" pid="6" name="Maerkning">
    <vt:lpwstr/>
  </property>
</Properties>
</file>