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2"/>
    <p:sldMasterId id="2147483788" r:id="rId3"/>
    <p:sldMasterId id="2147483801" r:id="rId4"/>
    <p:sldMasterId id="2147483814" r:id="rId5"/>
    <p:sldMasterId id="2147483827" r:id="rId6"/>
    <p:sldMasterId id="2147483762" r:id="rId7"/>
    <p:sldMasterId id="2147483775" r:id="rId8"/>
    <p:sldMasterId id="2147483853" r:id="rId9"/>
    <p:sldMasterId id="2147483879" r:id="rId10"/>
  </p:sldMasterIdLst>
  <p:notesMasterIdLst>
    <p:notesMasterId r:id="rId22"/>
  </p:notesMasterIdLst>
  <p:handoutMasterIdLst>
    <p:handoutMasterId r:id="rId23"/>
  </p:handoutMasterIdLst>
  <p:sldIdLst>
    <p:sldId id="296" r:id="rId11"/>
    <p:sldId id="301" r:id="rId12"/>
    <p:sldId id="299" r:id="rId13"/>
    <p:sldId id="300" r:id="rId14"/>
    <p:sldId id="297" r:id="rId15"/>
    <p:sldId id="293" r:id="rId16"/>
    <p:sldId id="291" r:id="rId17"/>
    <p:sldId id="290" r:id="rId18"/>
    <p:sldId id="292" r:id="rId19"/>
    <p:sldId id="298" r:id="rId20"/>
    <p:sldId id="271" r:id="rId2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5" userDrawn="1">
          <p15:clr>
            <a:srgbClr val="A4A3A4"/>
          </p15:clr>
        </p15:guide>
        <p15:guide id="2" orient="horz" pos="3786" userDrawn="1">
          <p15:clr>
            <a:srgbClr val="A4A3A4"/>
          </p15:clr>
        </p15:guide>
        <p15:guide id="3" orient="horz" pos="1468" userDrawn="1">
          <p15:clr>
            <a:srgbClr val="A4A3A4"/>
          </p15:clr>
        </p15:guide>
        <p15:guide id="4" pos="636" userDrawn="1">
          <p15:clr>
            <a:srgbClr val="A4A3A4"/>
          </p15:clr>
        </p15:guide>
        <p15:guide id="5" pos="73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CE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33" autoAdjust="0"/>
  </p:normalViewPr>
  <p:slideViewPr>
    <p:cSldViewPr snapToGrid="0" showGuides="1">
      <p:cViewPr varScale="1">
        <p:scale>
          <a:sx n="108" d="100"/>
          <a:sy n="108" d="100"/>
        </p:scale>
        <p:origin x="714" y="78"/>
      </p:cViewPr>
      <p:guideLst>
        <p:guide orient="horz" pos="725"/>
        <p:guide orient="horz" pos="3786"/>
        <p:guide orient="horz" pos="1468"/>
        <p:guide pos="636"/>
        <p:guide pos="73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7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6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5.xml"/><Relationship Id="rId23" Type="http://schemas.openxmlformats.org/officeDocument/2006/relationships/handoutMaster" Target="handoutMasters/handoutMaster1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09/11/2023</a:t>
            </a:fld>
            <a:endParaRPr lang="en-GB" dirty="0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09/11/2023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 dirty="0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Hvad er VR og hvordan bruger</a:t>
            </a:r>
            <a:r>
              <a:rPr lang="da-DK" baseline="0" dirty="0" smtClean="0"/>
              <a:t> vi VR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Ingen VR briller – men skærm løsning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855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Billede</a:t>
            </a:r>
            <a:r>
              <a:rPr lang="da-DK" baseline="0" dirty="0" smtClean="0"/>
              <a:t> er diverse scenerier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594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Billeder er lokalet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263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Billeder</a:t>
            </a:r>
            <a:r>
              <a:rPr lang="da-DK" baseline="0" dirty="0" smtClean="0"/>
              <a:t> fra Scenarier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51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Billede</a:t>
            </a:r>
            <a:r>
              <a:rPr lang="da-DK" baseline="0" dirty="0" smtClean="0"/>
              <a:t> er diverse scenerier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469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1.emf"/><Relationship Id="rId14" Type="http://schemas.openxmlformats.org/officeDocument/2006/relationships/image" Target="../media/image14.pn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Relationship Id="rId1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emf"/><Relationship Id="rId1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6.emf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7.emf"/><Relationship Id="rId1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8.emf"/><Relationship Id="rId14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9.emf"/><Relationship Id="rId14" Type="http://schemas.openxmlformats.org/officeDocument/2006/relationships/image" Target="../media/image14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emf"/><Relationship Id="rId14" Type="http://schemas.openxmlformats.org/officeDocument/2006/relationships/image" Target="../media/image14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bg>
      <p:bgPr>
        <a:solidFill>
          <a:srgbClr val="ECE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Front">
            <a:extLst>
              <a:ext uri="{FF2B5EF4-FFF2-40B4-BE49-F238E27FC236}">
                <a16:creationId xmlns:a16="http://schemas.microsoft.com/office/drawing/2014/main" id="{A19211C1-9C58-49B8-BDAD-7392EDC49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40" y="291243"/>
            <a:ext cx="3615474" cy="571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D3DE3A87-CF1E-4593-8497-33FF0EE5A4F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B3E2D037-FE7E-464C-B5A6-966A230C5E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705FB7C0-9E16-490D-9A7D-C6200DB2E11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7FE4959D-63B4-423B-83FC-545E5BD6D68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BA07845E-5463-4BC2-942E-C95E30A90AB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E028C9B1-9DAC-4C64-B08A-0C914AFB99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2DDE9B4-E20E-4166-9E8A-7669FBF6BC45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535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A139209-2B0E-45A0-A5BB-3F089D1BB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65B7337B-0AB1-4388-A313-A61391ADF5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0A6CDB6A-641A-447E-A32D-F7D87A530E5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6BC8E76A-C235-4184-8FB8-BDE06D9B92B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DDCFF06A-ADD6-4BB6-96B8-B89E476B454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5FFA91E3-3B17-4E6F-B153-399A48D7092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1A56DEB6-F279-4755-B90D-FBCA2DFB3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311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81A3C747-C40D-43A1-BDDA-87E93138B31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33FB1777-8C22-4A1A-8365-3D04795186C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92A3F54D-0B80-4237-9414-4BD5F8A7F36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3E681D8D-E727-41BA-93F3-25F08932698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E9689AA5-EBED-42D4-B74C-6F41C3B89D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C41B148F-5722-4259-BF6A-E1F5C6796AB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18276DF9-AB09-4828-BB16-328E56C1F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21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17481E9-13AB-4249-8122-DEE51543B32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09763F21-55A4-47A3-ACBE-7943D84D1B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E1328DC1-FEE5-4F39-856D-174480B88DE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15DB0170-7A11-4589-96E5-E234B544F4B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55FB0C8C-8C5C-4232-A7AB-AF3BC90157C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CD1098AC-C071-49B6-9110-32927196A17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84FFE37-4B68-42AC-A856-5673865006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508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738EE899-E53C-4391-8BD5-8B43A6E531F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41D18119-079F-4F0E-BF22-337A1ADA339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DE94E1B3-4DE8-45BE-9370-5E50FCAA9E4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074262C2-A0F1-4FD8-BC78-C9C63ED9690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BAE4397F-0C6B-4F42-8AB5-1B50D029034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E26C6D60-EBD3-4B8F-BB06-8314429AB1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47366B9E-0BEC-43AC-9C93-718046674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471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rgbClr val="ECE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LogoEnd">
            <a:extLst>
              <a:ext uri="{FF2B5EF4-FFF2-40B4-BE49-F238E27FC236}">
                <a16:creationId xmlns:a16="http://schemas.microsoft.com/office/drawing/2014/main" id="{D985997B-474E-4272-ADCF-5AB1F4973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2" y="4653650"/>
            <a:ext cx="3506037" cy="55382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567E02D6-50F3-4139-AA4E-8D0075C16FC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EEDAFA97-67ED-4109-B3E6-D0F25A2639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40D13118-28EC-4B87-B772-6B181BA5BC2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22CDA09B-1B2F-43BB-AD8B-E51722D4D40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9EBEDC55-9436-44CE-82DE-1DD3995E08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AEA7CEF5-8245-4751-A084-59563EB1716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DDADBF2-AF97-44F7-AB18-97D454ABE463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36377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59017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560CFC3-E3FC-4FB2-9053-F1C5CC16ACA0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77C73038-035B-4635-855D-A4A1FFEC9E2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E7333BBD-1BF9-4CDD-9BD1-53225F614AF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2DAA1EA7-4E60-42A4-A382-CBCA4041460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A2A035B0-BFB1-42F8-9879-B2E2F2216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E5D93DBE-8F85-4A02-B3F8-0F949B77A837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D1499F9A-9FCD-4E26-B104-1001DBA182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07F7F084-EBDD-48D2-BD0D-51EE603C3005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504B7DD9-1CDE-47C5-A705-9F8F1E52064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0A01C7A6-D543-48FA-A7DA-482213AB8FC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D070C18A-644B-4590-A66D-2250A3502A26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19478954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bg>
      <p:bgPr>
        <a:solidFill>
          <a:srgbClr val="ECE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Front">
            <a:extLst>
              <a:ext uri="{FF2B5EF4-FFF2-40B4-BE49-F238E27FC236}">
                <a16:creationId xmlns:a16="http://schemas.microsoft.com/office/drawing/2014/main" id="{A19211C1-9C58-49B8-BDAD-7392EDC49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DB71F708-52DD-44C7-8DCE-8A0985CB1AD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5C6D155B-039B-4759-BE09-AE6DEB016C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64BA7927-0148-4DA9-BD0B-BD6459D94E9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12FF3735-0B76-4D81-8094-D768FDE43D9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3C18FAB0-D0C5-4283-9259-29F01976075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857977B-1532-4752-83C1-0AE64E60AA7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2DDE9B4-E20E-4166-9E8A-7669FBF6BC45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00802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B95CE792-4008-462C-8086-0F0EB3E2B55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B2656D8F-B62E-4AAE-B394-7C8DE67B18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7E26D475-B7FB-4D11-88E2-6ED2B43C6B3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98F00579-3794-4FCB-8821-479A1749E37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CF6C7EE6-EDA2-499B-A3A6-382B3B81A9A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99EE34A4-8330-4C9D-979B-305F535704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DD6BA7-93C3-470D-B79D-E61545C07AEE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pic>
        <p:nvPicPr>
          <p:cNvPr id="16" name="LogoFront">
            <a:extLst>
              <a:ext uri="{FF2B5EF4-FFF2-40B4-BE49-F238E27FC236}">
                <a16:creationId xmlns:a16="http://schemas.microsoft.com/office/drawing/2014/main" id="{57D80003-03C3-4A65-9B99-32E27093BB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160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3CB1AFDB-12C0-48C5-9F63-E3F668E559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0579794B-4789-4406-B462-B594B953D5F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687914F1-9B08-4757-902F-5C826ED607F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79DF2ECE-8EF3-447B-9D60-E99FAE326FF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429D6BD6-AA79-467B-9C3A-0C4AFF0119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6B44E084-9EAA-4961-8531-FD9FE4ED437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D1CDED8D-96F2-4954-86F9-190A0634C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300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05AA052-A5D7-4451-925B-E50499773F9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76943890-904E-4A28-B098-6ABE2C1836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D7BA3C05-4816-4A10-8E31-3C2E2E69B16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782F31D6-FD39-4436-A0C2-CD5E54267F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B0294E96-0B43-4B0C-8823-E0CECA89879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3E80BB5F-43F6-4677-BFAB-0A928709150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4E71010F-F5D3-4643-829D-33DA203B0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243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652285CF-2CF8-4CCE-8FC3-1F27571D3A3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EDD77286-1295-4BD7-89BE-2E7AADA4D88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A8F963E9-4DAD-4FB6-89D2-E4E71D1194B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FFA4FA2D-B46E-47F5-AF1A-1815B8AB98F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0B1F1228-4B58-433E-B5EF-B3E5704D792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21AC23A5-CD71-4FAA-BA16-E89C75F2EC5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7D8EFDB0-B9D6-42E5-9E88-EA9A1810E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03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B25BF14F-65D8-4DC3-85D7-3FAE008884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4AFD3AAB-1AB2-4E31-88C0-0590AE710D5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948D74FF-4948-48F4-AB03-0880EDBDABC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AAA60055-A503-495E-9CCF-B806234DB42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4AFF9F4C-59A1-41EA-9064-0B921A34AA8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69E81E31-ADBA-40E5-BA66-ED2BA0B4B18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BDD9822-0569-4243-9647-E62032E35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040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8E6CB6EA-E596-4571-9C04-872A1742C7B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22C65658-77FB-44AF-A183-76D17032B0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49FEA3D3-4400-44AF-933A-F1A8BAF86DA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E816DCA6-2222-41E2-A20F-26E4684D6A4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F2822E64-A494-431A-A458-FDCBBE467D7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469EF450-EA86-4489-B966-2A8366EBA28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01863048-603D-4C19-83A3-3D4B615D79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61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94919D2E-9259-47E3-8B2E-C240D09435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25A60F71-449A-4888-A9E1-C7C2981E75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39253EE5-DF7C-473D-8053-5892C780B3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43E92A30-1A3A-4FF7-B1A4-AD43726A9A6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5B07050E-8715-45C6-8D30-4518F429F8B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C8332522-EF40-4B82-86EB-DF97290C773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0F23C36E-8995-439D-B2CF-81ABE8888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6EDA2E43-9052-4308-895A-0D85863F86B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F7B308E-66F0-4C5B-BB86-F996507F276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ACFE479B-F83C-4D69-B55E-96418E3B4C6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B1709871-DE02-48BB-8230-8AF8BA06563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BC213DE4-54DB-4E6A-AFC8-8A3F136C85E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EFCDD39-EB6D-4118-B086-C1E9CDF743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17C8E392-5C89-43D0-979F-55159E13F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85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da-DK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5EFD50A-D183-40B6-9627-D0BF1782879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9E01DC08-C00F-4642-B973-651C72E524F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E6974673-18D5-48F5-AC6F-AA8905CEC9D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CA2181D5-24DA-4FE0-9B17-686CAB07176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373A8FAE-B791-4CF3-A1B9-BB3384F46B5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5303622A-F888-4D1E-A1F0-826AB200E05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43041274-3017-4DE1-AA15-BBDD23F985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07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8F4D8BE3-E72B-4530-8771-8E8E09A3E97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9CCE5FE8-D239-4416-A6D4-0E93CAD787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55F0DB4D-690B-4BCD-9588-3D9254552F8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C864B817-86B7-477C-8153-A78428C9813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CFA123BD-B5AE-4A4E-ADFD-F50E916FA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63F44745-D37B-42B7-A716-9DE2205EF37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E669375B-13F9-44D6-B98C-F8D2C56839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386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F64573E3-9E56-45B6-BF0B-C7E51C45B5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A473B524-9957-47BC-8CF4-D325BB1AB14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D8C72FE9-9466-49C5-B72F-405B1FF3E12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8DF3392A-4378-4E62-90BC-5A360A0FAAF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D6AB44D8-EBA3-48BE-A892-406075EF24C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0FA9C120-9DD9-4103-B810-A522E1807FE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F95ECFB4-2314-4143-BF29-D92AB105E3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rgbClr val="ECE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LogoEnd">
            <a:extLst>
              <a:ext uri="{FF2B5EF4-FFF2-40B4-BE49-F238E27FC236}">
                <a16:creationId xmlns:a16="http://schemas.microsoft.com/office/drawing/2014/main" id="{D985997B-474E-4272-ADCF-5AB1F4973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2" y="4653650"/>
            <a:ext cx="3506037" cy="55382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A1F577FD-0247-48A9-800A-2B61434D77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35101B69-2E57-4504-A280-A07141E4045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11B695B9-F7FD-4E5F-962B-8AAEE3B20FC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72FD5872-0D79-413D-B601-35F2E8E130C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047DCC68-03A8-4D88-82A5-3F451CFB6B8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D0835108-603C-4790-8B7F-7B963269B16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DDADBF2-AF97-44F7-AB18-97D454ABE463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22688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59017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560CFC3-E3FC-4FB2-9053-F1C5CC16ACA0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D71C5EA0-8897-422F-A0E1-8B6FCF89DE2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399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6AA24382-C626-4918-9A44-7BB92B1F906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44FDE9E9-AB89-4362-977B-6DEC76AA1B5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2B68B99C-6D4F-4D47-BA7C-732020606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AD117E80-1F95-4BA1-ACB3-95E9FEED6BAB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C81BE2AE-F29E-4624-8FD7-193F2DE32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7A0E76D6-2205-4D77-8F54-7DC449B305C4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DC797A79-112A-4297-83D1-D8F1045CD5B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87A4673E-2933-4913-9204-0E44FC122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BAF26F6D-2819-49B2-8E94-4AF974C3D757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656826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rgbClr val="ECE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LogoEnd">
            <a:extLst>
              <a:ext uri="{FF2B5EF4-FFF2-40B4-BE49-F238E27FC236}">
                <a16:creationId xmlns:a16="http://schemas.microsoft.com/office/drawing/2014/main" id="{D985997B-474E-4272-ADCF-5AB1F4973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5" y="4653650"/>
            <a:ext cx="3506031" cy="55382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E332AB23-F561-4DF7-8782-B29F03FBDE5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9AD94BC8-CEF1-4BD9-B95B-7C4D67486D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CDEE92B3-F89F-486A-9C94-51F7C114B29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2DB1B660-0E6D-4CEA-9C46-B9750DC161E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F68C72E4-B167-45DB-9D40-D21E6C21C42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4BFD72C4-3B1E-4408-A5E5-8E6B3B53483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DDADBF2-AF97-44F7-AB18-97D454ABE463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101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69067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560CFC3-E3FC-4FB2-9053-F1C5CC16ACA0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Text Box 3"/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FAE27C5-4052-440E-8FA4-A98456A0F42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578D16D-11CB-45D8-BBA9-97BDA3E71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82D1FADE-DAFE-478C-930A-6DBB9BAC37F0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A0F8AFD2-A688-44B9-964A-D90D804E5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33" name="Rektangel 32">
            <a:extLst>
              <a:ext uri="{FF2B5EF4-FFF2-40B4-BE49-F238E27FC236}">
                <a16:creationId xmlns:a16="http://schemas.microsoft.com/office/drawing/2014/main" id="{32AE28FE-3DAC-4B7C-877A-CCF99AD7BB33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24" name="Logo">
            <a:extLst>
              <a:ext uri="{FF2B5EF4-FFF2-40B4-BE49-F238E27FC236}">
                <a16:creationId xmlns:a16="http://schemas.microsoft.com/office/drawing/2014/main" id="{F890F6C2-7553-4B53-9A72-EC01290DF87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  <p:pic>
        <p:nvPicPr>
          <p:cNvPr id="45" name="Billede 44">
            <a:extLst>
              <a:ext uri="{FF2B5EF4-FFF2-40B4-BE49-F238E27FC236}">
                <a16:creationId xmlns:a16="http://schemas.microsoft.com/office/drawing/2014/main" id="{2A639B25-3B69-4C9B-8AD3-D8FD1B4943C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6" name="Billede 24">
            <a:extLst>
              <a:ext uri="{FF2B5EF4-FFF2-40B4-BE49-F238E27FC236}">
                <a16:creationId xmlns:a16="http://schemas.microsoft.com/office/drawing/2014/main" id="{BC7185AD-12A6-4D53-BFE6-D7774FD58B2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7" name="Tekstfelt 46">
            <a:extLst>
              <a:ext uri="{FF2B5EF4-FFF2-40B4-BE49-F238E27FC236}">
                <a16:creationId xmlns:a16="http://schemas.microsoft.com/office/drawing/2014/main" id="{D861B624-E28B-4C93-83A6-123355D562BD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2154563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93A1824A-4EBC-4BEE-A8DE-14FBAD2B1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7EF2A4F0-433B-473C-9888-8FD9871F3F4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29D3EC61-37E9-4AA1-8CFE-336BA0790E0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857EE575-15F1-4E70-AE93-ADBDDE2C3FC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962D70B9-9AA7-44E3-82DF-450048043CF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3AA4B3F7-E312-47A5-B22B-54E945FE9D5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609CDDA2-860B-4148-89DB-B62320A5784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2DDE9B4-E20E-4166-9E8A-7669FBF6BC45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2826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116757AC-AE41-4452-AD63-291F1CDA74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F4F79869-34FE-444A-BB43-9CCCBEEB5B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ED90EE34-F423-4CA5-9DF9-05EB7658A99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B89569ED-6372-430C-B7EE-730DFBEF63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29BA6E86-BB1D-4039-AF3E-8812678BF4F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01C37770-9028-45BD-A0DE-10676BBA0D3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DD6BA7-93C3-470D-B79D-E61545C07AEE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pic>
        <p:nvPicPr>
          <p:cNvPr id="16" name="LogoFront">
            <a:extLst>
              <a:ext uri="{FF2B5EF4-FFF2-40B4-BE49-F238E27FC236}">
                <a16:creationId xmlns:a16="http://schemas.microsoft.com/office/drawing/2014/main" id="{65B6E174-D850-448E-856E-47A238535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76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8C843916-7BCE-4FC7-B69A-DDA683DE40F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B97EA749-1565-4C90-A3B8-00AAFBF7790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8130D0C6-0861-4978-A8A1-76B6CE87059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02F00794-CE3B-4E6C-91E5-39045E5635A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6A828543-4C72-41D7-B052-4E11492BEE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4FCCCD74-4793-405E-A374-FA6F73DC049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B10F3D22-C313-472C-86EE-A7325D20F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49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0A49204E-B348-4A6D-A125-6279A881F12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C0F9BA82-6AD3-4D77-BB20-D65AE9D7FF4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2D8A388D-1AFD-4FB9-A94B-F4A02410B1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7AEC87FF-CEF3-41C0-AC7D-94DE66F4AF2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F4774A0F-965C-4F15-B5C3-833A6719AE1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BBC1CE1C-7077-4507-BE79-4B4D1631F2B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C3ADEC5D-79DC-4D38-A5A2-DDC68EC9E4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79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E3278B49-FD0C-4B70-92EC-D9904393AD2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F6A677BA-5A65-4112-8782-8F77A43CDD1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C1722ED9-6B22-4F0A-97B8-65DFE6BC471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59E6E143-C61C-4333-9538-9134E15BFB8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98EBD94A-81F1-4352-BE2B-4829717F559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D8389A14-BC3F-4204-B92F-9BFE6A3F2F7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4FA8D9E8-7611-4CCE-ACDD-54A8D7871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7BE86DBB-AFCB-4D60-81C3-AF5CF3B2FF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AF7B07C5-8B9A-4A04-B710-2DB0A715D3B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EDAA2B4E-905C-45BA-A105-85577CBFBA0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3CDFBFFA-9870-4190-8DA1-3DC5C1EF25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AEB4CD20-7AFD-464A-8110-D104085CB0F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FEA63CCB-2FE7-4416-86B1-E74ADEA3330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93625AE1-7DCA-4688-A54A-602147BA5C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5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301BA31A-B1C7-4864-92FF-C2D007761F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4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BFF4C451-7AA3-40BE-A905-F25D72EE84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4808B18D-80F7-4C44-986D-6F9AC4D459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AFF83DE7-A30B-423D-AC62-1FA9FF1F96E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B20F9D69-23E4-46DB-A6C5-21DBC228093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AEFD5C9B-7D64-475A-8DC0-0A2DC33FA95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B48B16D7-C56B-4011-8873-9FA54D35B14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DD6BA7-93C3-470D-B79D-E61545C07AEE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5825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F1664AAC-8546-40A3-8A5D-088EBA9BF25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E71462AB-5018-49BB-99E1-1D40CDAA321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26F57E1A-79ED-4724-86DF-A33F2C9FD03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6733E780-BBFF-4201-98D9-A3D4FBA7B4B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FBDE766C-D4A8-4F0B-8E6A-1FADAF3B4B7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9E4C00BC-BD26-4A9E-9138-801580321F3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A99970AF-1531-45E5-A860-0AEC9F5C5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67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14C7338E-5A60-46BA-A54F-8BB02E7248E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C1C96209-4E77-4DD7-A836-5B4D27A8506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600A4553-A7B2-4452-B131-E28DF84BBD9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00681A22-B95C-4DDD-924B-6B622864C4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FF9DFDAD-E7DD-43C5-B662-DD718A2AFA3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5F597F64-CB2B-494A-B9E6-DEAA181E0DD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A73C131A-2F02-454C-B95E-83E264994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1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DA7C15A2-CB6B-41D1-9066-756F4BE46D5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EB48DA1A-4BBF-49EB-B7B1-11E283612A9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FF0EDF47-EB7E-4F67-ACFE-657A9E1C73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D307338C-8B07-4FE9-ADBB-FC0EEE79D24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792B834B-8304-42B5-A880-9BD6863515A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520FD50A-4D09-4A26-84B0-A5943409895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6D4920E8-5CD0-45A7-B076-1A478EFA6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48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E8552B68-2D13-406C-B2C0-6E27BF2CABF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E2721FB0-2491-4097-B546-119A024C32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656F73F-BB4C-4425-9CDA-35EAB336D06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97A209AD-4EC7-4754-A797-E4340CE202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A42BE863-784A-429F-86C7-5355E31E52F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D81FE3DB-1791-44AB-AA2D-BF302C05DE3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34BA4999-4F0F-4205-A9E2-4FC9C2110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90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645266D5-3997-46E6-BB88-1734B04E8A9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28A22CDD-A771-4C8C-B9CC-742CB469140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1A4E24DA-7330-4E9A-A30E-F25E5D6F07B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98F0114A-7225-4271-A557-99AB43FA76F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190820BA-6298-4CFA-AA4B-3EE49471BC5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CEED2B7B-E2E6-42EE-A858-6ABE0508111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015E5A92-D41F-405F-98A5-0A36A1A84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56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AADBECFE-5A04-4B24-881A-7043B08D6B4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8CC8528C-E4DB-49F7-B81A-1C6A775A20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A577F4AE-1443-497D-91EF-0BBF1EA6BF3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A07010F8-F5E4-4524-AB66-41A1C5F50A4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23A5A1A1-3E5D-443D-A106-BF05FF18A54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ECEAB5D0-638A-40E2-A347-C0ECFDF13FA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DDADBF2-AF97-44F7-AB18-97D454ABE463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LogoEnd">
            <a:extLst>
              <a:ext uri="{FF2B5EF4-FFF2-40B4-BE49-F238E27FC236}">
                <a16:creationId xmlns:a16="http://schemas.microsoft.com/office/drawing/2014/main" id="{E01B1448-AEDA-4F11-9E0A-F68C9CD35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1" y="4653650"/>
            <a:ext cx="3506040" cy="5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6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59750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560CFC3-E3FC-4FB2-9053-F1C5CC16ACA0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ECD61120-BFF2-41DB-A128-C7BD3927331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400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50EF8088-A656-4EA7-8C94-B45A36E4BC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C203C096-6AC9-41F0-9DA2-7C29E6D8584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406186C8-EB93-4718-80AC-7D6469767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F0CD3231-EFE0-4B38-B6F7-3117237FEFA9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F761BC80-4F3C-4F98-A7C0-060F17D70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C42CBDBC-FDD7-4FE4-B733-0258FD041262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1732BF81-538F-45DD-B6A7-4BA24C1231D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A49723E8-2C08-4ADB-86FE-3FBA7C8655D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09EB5FE9-453E-44E9-B5CE-72752F5D3A92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2004437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93A1824A-4EBC-4BEE-A8DE-14FBAD2B1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072303C3-5507-42B4-A724-167900789B0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7AABD0D1-F2A3-4507-B2FB-D67901EE11B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021190AC-AFEE-461F-9D7E-903FA96092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D5DAC1EC-9F1D-47DA-8B66-BC5C72EAD10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69207062-8CB8-4C53-B764-AB61253D545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AFBB6C45-93B3-4EC9-AC47-91BEB68F22A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2DDE9B4-E20E-4166-9E8A-7669FBF6BC45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4716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F43576AF-7481-4870-BA96-84EF914517C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CCB7767E-0705-4023-9384-B9D2DEBF16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2125682A-256C-4556-8F05-789B12AF680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4609A894-D923-4ABA-8D26-FFDF545CA03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EBFA99E4-5DEE-4497-8132-BB53D9390B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EEB87FD3-7518-40C4-B4D0-324A6DEE94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DD6BA7-93C3-470D-B79D-E61545C07AEE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pic>
        <p:nvPicPr>
          <p:cNvPr id="16" name="LogoFront">
            <a:extLst>
              <a:ext uri="{FF2B5EF4-FFF2-40B4-BE49-F238E27FC236}">
                <a16:creationId xmlns:a16="http://schemas.microsoft.com/office/drawing/2014/main" id="{8BA2F88D-FEEC-4482-90FD-15DB766B4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5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BCFC1026-2107-4C0A-AE4A-7AA52A02ECB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29E400CA-DEA6-4A40-BF1A-CDE31341A47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74474085-62FD-4ECD-BB35-CB44CDC0BA4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F1D60ABA-94C0-402C-BF1B-63E0BAE893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C603D5CF-5D70-44AB-BE07-924AFEC432D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CB51B9AF-01D1-4E5E-9B9C-9E5964BCE7F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25BA3FEA-638A-4BE4-936F-B71D88274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2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7E9BCEF4-7844-49AA-9C29-E26470A377E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6B8D684C-6BEA-4C81-AAFE-F31A4372069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379EB76D-315B-4B5B-B041-FF40201D4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9634AAAC-51EE-4FCD-AAFE-50F5C047DEB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B0213CFD-09AF-4AF8-A4A7-0EA8C39AAF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610B61A6-CE0F-4437-AE05-C3AF25F63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5C34CD16-008B-4BC1-8633-41223484C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196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C7D4A7B8-6AF3-4D34-B33D-207A23A805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AFFB5505-BF5B-4205-945D-BC7B8AE6BE9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B9020EB4-0D31-4968-94AC-C667B344260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C85F870F-FBE1-4C26-ABDA-ED161B2BDA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5ED2B81B-3741-4163-8F15-F82F51750BE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75FFB03F-F400-4B91-BE4E-2B473EACA64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4C1AB145-2CA6-4C70-BF95-120727BF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72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2B889806-EF2D-43A8-9777-0B7C4112BC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FDAC69D7-1684-4DAB-A599-E1D5D3EEFC5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DA1EC9E1-68D5-435D-BA80-6C6B642AD8D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A86BF6EA-FB06-4D9A-965B-E66062CA0A3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F1FE6C35-9DFB-484F-A5FA-5B9E8C3BFA2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F8239875-D380-4F1F-962A-26353548AE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6C12CAAD-BBAC-46A6-BDB9-52B885F754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00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4D4503A6-69B0-4FE0-B740-7524AE27833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0C21B871-A7FA-4043-B4BD-150245E9E76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09A7FC61-3784-46C2-8FDC-F0983C13612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4FF6E1E3-EBFC-4C1B-9265-F1458F5DF82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3AB9752A-38FC-4F4F-925E-A9856B1B0E0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AE6DAD70-37FF-4883-A8BC-3CC69113673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EFD78032-3D02-4CC0-897D-222E0D486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00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4556D719-F122-41F8-ABB0-7FFD8BF320A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D5F7F6B1-21D8-451A-AB8E-EB44EB8454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976D6B0C-A7F0-4758-8002-36C9068F420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4084C5F3-8ED6-41AF-96F3-AC843CF5489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F8B2F5BA-C3B5-4D5F-8E99-5A1AFDB951C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30B81CA6-30B4-4EB4-B74C-ACCCF7BB44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703F1C35-FB80-4E3E-941E-259CE92CED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17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0A3EBAD-A67C-4A6A-8DF0-21FD76C45A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37C91BF8-6F99-43AF-9BBA-A19B14605F5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51918F82-631B-4703-8144-810F7FA27AC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F60780C5-858E-40F4-B8F1-291D04252E0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4815BFB0-3E40-4C7E-854C-74D584AED9D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FE6A4B95-4EE9-42B2-85CD-9F555F92104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053A3E69-81DF-424C-81D9-DB4F14C05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13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5A9481F2-6E0C-4B3D-B1CE-8DFE7C8ABE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7275D89F-97AB-4963-95C7-9B2B485F7E2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1CD1FB89-248E-45E3-891D-4A7EF9CA6F9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8A6AC906-CA59-4DD3-96B1-73E6C32C6FD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E093D56E-C78D-458E-9D4D-39DB3AFCE0C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3BA2E301-860A-482C-B4DF-585792A439C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F37609E8-3110-4565-812A-94BB86304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10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A6CFAC6D-A075-4A5B-BFCE-CBD5347B766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CBB9602E-5081-41BB-A8B9-BB4ED7878A7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A59FBC15-6327-446C-A115-4E1772B75C3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6462D163-1944-475C-81BE-5BCB64198A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DE40E7E0-8890-4A26-905E-FCE3457DA60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E08D5B0C-629C-4596-96C4-EF5D1E53E14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07142383-C92A-477B-9174-AA41CC9D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71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143FC59B-B573-46A6-976C-92C141640E5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1D4FD85F-703F-404F-9DB0-5BE4758CF95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C5371D31-8A91-4969-8A3A-E63B173BB25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D4FCE15D-CDD0-4053-855F-ED837FDA998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C7516700-E770-4314-80D1-24E4C010571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493299E-05DF-43AE-B55C-4C4BD4F475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49CC5A1E-9295-43C4-96FB-474B1CDBCA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87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81EA3C8-54CE-4A0D-AC1F-205BFA824F5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C73A6068-08EA-4D58-99E8-C85B45F1CE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B46DB358-397F-4766-86E2-96D97CAFA13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855D8311-FC15-4D4F-9B48-1AF8259A43A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E8507E0A-78A6-4A47-8D00-BC5B6DC56E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02F0A71C-EFEE-48B1-ABBC-D943F476A4C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DDADBF2-AF97-44F7-AB18-97D454ABE463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LogoEnd">
            <a:extLst>
              <a:ext uri="{FF2B5EF4-FFF2-40B4-BE49-F238E27FC236}">
                <a16:creationId xmlns:a16="http://schemas.microsoft.com/office/drawing/2014/main" id="{E01B1448-AEDA-4F11-9E0A-F68C9CD35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2" y="4653650"/>
            <a:ext cx="3506037" cy="5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82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48864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560CFC3-E3FC-4FB2-9053-F1C5CC16ACA0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BA501B5E-AFAF-4E3E-A28A-FF85A74791B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5" y="180345"/>
            <a:ext cx="3395720" cy="536399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0321DCE2-B5C9-4E73-A9D4-E6500280A0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73E367BE-7BCC-4716-8D53-8B0669F8B33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7F2ECBF4-3318-4C26-BD63-832911400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A1515D76-EAFF-4AAF-BDAC-268967BBFA8C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4F110CDA-A257-4AD0-907C-2424AEEE0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3947721C-4544-409E-B8C6-416F7B83AB07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3344740E-5EDB-455B-BDCE-6E257E3E3D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35CD30F8-5F20-4368-B854-3F46ACB9200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72C4DC1C-77F6-4427-A2B1-3D0CFDBCD1EE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3285189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934CEC8A-C8FB-4D28-B7F9-6ADBCE5A9C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BE291E-A39A-4D78-B002-E385589298F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0788863-F29D-4DE5-90CC-3EF8B12EC3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9146066-3DCB-44AE-B43D-B9D761EC357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92A915D-BEA5-4D6F-8BF7-A5B68A999DE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A92BD5EC-A833-473A-A79D-35C8B688BA9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33D8A34-DEB1-46EB-A823-B0FE017E121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2232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93A1824A-4EBC-4BEE-A8DE-14FBAD2B1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FDB40E0D-1396-42A7-97FE-E9385C6621A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36D121AD-5268-410A-A003-A921D37F56B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D2F20FBC-BE62-4CB7-8134-2DADCFD3558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657A0A63-F5FE-4BA2-93CC-BD2D351DB5F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C8EAD776-6F0D-4077-9E05-EBFD1094E4A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98FB78C8-C004-4BBC-9925-5D35F01D67C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2DDE9B4-E20E-4166-9E8A-7669FBF6BC45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3739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09A62BA5-70EE-4010-BE48-93A26F4514D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1B08E9AA-E6E3-490B-9BB2-C6746B94BB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AD546C1E-CD49-4D92-B8E8-51363B23CF6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6CB2060D-2FDA-4EC8-A953-C462F304E16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550EA8FB-DFFD-4438-99B8-A58555E902C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9C509A06-E7F0-4C58-BD3D-3EE5EE68A76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DD6BA7-93C3-470D-B79D-E61545C07AEE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pic>
        <p:nvPicPr>
          <p:cNvPr id="16" name="LogoFront">
            <a:extLst>
              <a:ext uri="{FF2B5EF4-FFF2-40B4-BE49-F238E27FC236}">
                <a16:creationId xmlns:a16="http://schemas.microsoft.com/office/drawing/2014/main" id="{DBE98616-14A0-4E6C-A675-E6A7CEE3E7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73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A4B07DDD-D875-49E9-8EEC-3923DBAAB13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38D4E5-283C-492B-A1B6-916E4898E39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AB1B4F17-AE24-4EFD-A3C8-C66CD958FA6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9520B113-5BB9-4BF2-B5E2-CEBBEEE46C0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4465A03D-B946-43CA-8DC7-5C590CBE8E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B30D2F46-1CFE-4F7A-BF7B-9424D1B4022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AB10810-9D99-4875-AD0F-1B3CA2E914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31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3E3F8A28-837E-4A60-ABE2-A5A27197CE2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F6C349BA-F4B3-4DE0-ADD5-756D1365B28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18DB01A9-F311-491A-B438-37BD3D5458B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CB6215D4-CEF0-4505-BE0B-936BD33205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3EC698A0-FBB8-4930-AB25-9211333BBB0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CD61C271-1466-4BE1-BC77-83C141AD0DB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758EF415-5BD6-4ABD-85DC-4B4B9656F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90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0" indent="0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None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2A362ECE-376F-49FE-B4E1-39801B59CE3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8AC9EFA-7A47-451B-BA98-49B5C3F3CCD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E4159794-9B6E-4B74-B31B-E7F39E09389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8CDC1BEE-5203-4AD0-A74B-5A944EFC93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736FBACA-222E-4AA8-BB89-75A91A3E121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D3EB3856-67BD-4AC4-AE3A-53EE1688448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F47A2D28-BE25-41AA-9D30-7B7FBD984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162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95E1649D-D534-48B8-A311-98D19959D6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007D285B-BBBF-4003-A3CA-DD1278DCC1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177C7A7A-F145-44AF-9EB3-A8A8343987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FD65BCF8-B81B-4E98-8C2C-2B3E7EB45DF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B4A44C75-8BD4-4D50-AE7B-851A25FC10F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441AF8D9-1797-44A1-907B-6470CA699E0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05496D5A-6AF2-4216-ADD8-C89F6FF7FA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92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69825A6F-9040-480E-8AC5-E9377CAD02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22EC0D81-45A0-41BC-A883-1E65119FE0B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8D7188C6-8D8F-4DBE-8012-E33F5EEE47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432E8AC1-09DD-4D2E-AE30-1FB7EB5BE76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1E1394A5-1BDE-4136-B116-08442D22A77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B419734F-DF6A-42F4-9881-A8F8298E5B5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4B5B6793-2CD1-482C-86ED-112BAC87D4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21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F6CA658-EC0A-4860-9347-F6823F18B05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09EC16D4-D8A3-472A-837B-EFD1FB86DC5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A6B3DE79-E074-41A3-919E-0E4886C546F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B7ABA509-49D7-4F03-8CEA-2C2F57BC72A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087D2D43-1378-4CDF-979B-0EB6C6AC692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921E415-036D-45E5-9910-01FC5D732C3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30A8A030-9B0A-4C12-8745-64307B42C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55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B3BB6004-3BBB-4842-A636-77841C5717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4B5CDA6F-9399-4575-9308-3EF9D3FEACD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9C95F43B-8CF1-4FD6-977F-A335A97234A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CD42839E-579F-44FA-BF51-DB37FE71C4F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F488F8F0-B6F2-4BF9-954E-A4939EE7133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1C23C194-4994-4CB7-A7FA-C41B67FA80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EB2D64BC-CD31-4640-AA10-191915192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74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28A1F3DF-857D-48F8-8AB0-E353E1BE1B7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98DD5F87-A6CD-477D-B670-219B3A51337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98DDE62A-2DE2-4561-854C-65F9D59CCC4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EA4B6144-6783-4A94-ADB8-34207D1763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5CAA3E14-0885-4EB7-BCA2-970456EB142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E575AE7C-82FC-4043-9AC0-933A6F9D68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9AB15C5C-896A-422E-9A5E-912D91B1C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4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A051163-6038-4920-809A-D73587027C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5BD4DB94-9804-45CC-829B-42B37DBB56F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58A02741-E5A1-4542-A2E3-35E3337B17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7E01B134-9F29-42B9-A91F-5094A87B618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35" name="Text Placeholder 36">
            <a:extLst>
              <a:ext uri="{FF2B5EF4-FFF2-40B4-BE49-F238E27FC236}">
                <a16:creationId xmlns:a16="http://schemas.microsoft.com/office/drawing/2014/main" id="{7C13745A-AEDD-458B-A87E-8DD87249A6F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6" name="Text Placeholder 38">
            <a:extLst>
              <a:ext uri="{FF2B5EF4-FFF2-40B4-BE49-F238E27FC236}">
                <a16:creationId xmlns:a16="http://schemas.microsoft.com/office/drawing/2014/main" id="{E545F827-6161-46FC-906F-9CF3B1C640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1BEDA8DD-5684-41C1-819A-3C452F6F5E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24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70A31D4B-7A7B-4B06-9F78-1669EE7B7D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4EF7D528-5B3F-47C2-A4AD-757771C36C1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7C5F6106-FC96-43B6-AE1E-B565166388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4B3B5770-01A4-4E64-A279-DB66F20B5A0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603A050D-C732-4599-88DD-F9FDC7DB929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B7B3EA89-57F6-44FA-BE52-074A0FC181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8D672133-EDDD-42E1-B806-2676A4A0D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97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ED036845-E2E1-42A9-9707-E1A606B4F7F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E993C035-4C70-41DA-BDEC-840C7F4153E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1B2F8E96-DA75-4EDE-B317-A349312F22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9E852DFF-A34D-4A54-987B-D5E1A3544FC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6B493505-3ADF-4FE9-8038-95D430C929B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C835F9BA-984B-4F33-9AF1-899AEE9F31A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DDADBF2-AF97-44F7-AB18-97D454ABE463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LogoEnd">
            <a:extLst>
              <a:ext uri="{FF2B5EF4-FFF2-40B4-BE49-F238E27FC236}">
                <a16:creationId xmlns:a16="http://schemas.microsoft.com/office/drawing/2014/main" id="{E01B1448-AEDA-4F11-9E0A-F68C9CD35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2" y="4653650"/>
            <a:ext cx="3506037" cy="5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15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48864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560CFC3-E3FC-4FB2-9053-F1C5CC16ACA0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FD115797-BCA9-4F9A-833A-07A724E89F5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9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7BF03F93-0A85-4566-BABA-7AA20A1093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B3396007-FDCD-4A4A-8553-E35D62E4351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08BE9719-D87E-4387-89B7-23938F1A7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F40DB5A7-5B88-46DC-960A-C12420F8B0DA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AC1545E6-6BF7-47F0-8505-5C8BBA03B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DB72483D-061B-46DA-8A95-6DBD058C8833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E5BD5FED-4648-4B95-876C-05261EBBA7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F511B254-5B7B-4910-891D-4C34DCA79CD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E07279A9-2CA3-4B8A-A0FB-51E3BF605EED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3381232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93A1824A-4EBC-4BEE-A8DE-14FBAD2B1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D1ACDE-4D11-4A5D-B143-2EA4C932999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5C561CC0-8553-4300-B384-A99EF175EA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633DBA9F-770F-4220-9073-F3C6AF990FE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1BBEFAD5-8949-4B39-9B52-63907F230EE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D86A125C-2B44-4EA5-B6D7-F195E655AEB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A58D55BD-073E-4EA5-B86C-C3EB721255E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2DDE9B4-E20E-4166-9E8A-7669FBF6BC45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9345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6303028-2BE5-4545-9B6D-83154C932FB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37B46020-FC36-4D67-9493-99286821E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6736FB82-DD65-4DBD-BD63-BCB6E3C9F5C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D7AE9F9B-039E-46DA-AC05-30B77D5B4D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5A7BA702-D89C-4AD1-ABFC-37BCC0CB39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D46678D-84D2-434B-8E68-9B17720A941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DD6BA7-93C3-470D-B79D-E61545C07AEE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pic>
        <p:nvPicPr>
          <p:cNvPr id="16" name="LogoFront">
            <a:extLst>
              <a:ext uri="{FF2B5EF4-FFF2-40B4-BE49-F238E27FC236}">
                <a16:creationId xmlns:a16="http://schemas.microsoft.com/office/drawing/2014/main" id="{9CE678FC-3DF3-435E-B725-78CD0D0C1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971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3902A92E-0846-4127-A961-2171E47C1DE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151B2D2B-CD29-48C1-9964-B1C280B30C2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8AC80933-6807-4EE3-B121-2F082621913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0DB964FF-4629-412D-8B9E-3049C58D8A7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3BA45FC5-8CF8-44AD-93C5-CB2F7F09823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B00B9D28-6869-4AD1-A5CC-A8C1411ADF9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C7395FFC-2769-4AB0-8EC5-3649CD697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926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8825351A-1BCD-44C0-9DC8-3C792B1C84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735C1B0D-F69D-4A2E-8DE6-FF0B07BD1E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47F22124-7369-4522-A523-23C03589562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47874F79-2C12-4AA6-A3A2-AF8CEE6F27F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7945615E-8EE9-4A9A-B4AB-AF817DBC1A8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DE287281-E2EA-4F7A-8892-721D06BA987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D3AAFEA9-3776-45B9-A237-CDEB037F6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045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005F866-BD30-43BB-BC20-017B84C9A15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67C10F7E-3F3B-4ACD-9806-3F535D5D66E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1D3D007B-D85B-4EF6-9FE7-E232051337B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D9927682-D4AC-4999-B521-BC5528FFC3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685DF256-6460-4316-8C9F-3029F57175E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B6E2F944-A690-4795-A95E-AA5E849033C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91B368BE-FA35-48F7-9ACE-368DAA511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92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EE71BE5-DCC9-4E8B-A992-0397BC4ED4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C40C1080-9CD6-4586-A427-3006849CE6B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BF41ED59-034C-4186-B49C-0700FB142FC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05C69173-4968-4DB3-A37F-923DDC88FEA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6E7C57B9-3212-4336-A2B8-D9AD0F4D3B5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A755AB12-5737-41FE-BE7D-6E37C2CCA22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C5DAB421-A773-4096-A07D-DF07ACB6C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8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7AF55B58-ECDC-4C2D-ACEA-ACD449D628F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30D36F3-10D1-4EE1-83E9-93538A2CED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3F24FD83-FB9F-4076-BCA0-2EA9EAC930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95B92FBA-3103-480E-B2FE-55610C21C94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340D0CA5-EAC9-4C22-A021-9F1DEE36BD2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47552214-AE6A-4AAA-8913-63DB5E728ED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FADE30D7-9DB9-46A7-B0DB-CBDA8B189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04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FECFB662-B7B7-40F5-85A4-07C6A6BB894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81E725BF-BFED-41E8-BFFA-51E04A8FEFA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0449CE72-C965-45BF-B3FB-FDA2557217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D2059333-0D49-491B-B740-DEC7CA90D87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F6E69A8B-42EA-4579-BA70-25AF3D6BF54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D9B19022-F00E-4A36-A34E-412BD79B5DB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9798D945-A512-4B40-808D-20047F570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75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67058FA-9034-4EA2-BC98-4952FC6E1BA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558A2969-303D-4BC9-AD20-DE0BC44B1D2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52E252FA-324B-46F7-A74F-1B1AAA5EC1E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857B27AF-CF96-452D-982A-5271924D41F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92569273-FFF1-4EEA-9C74-43B7FF8456D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639D9ACD-208E-46A6-99CA-273DE24A05B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BCE3FD9F-2226-4C48-8446-7A037CBFA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1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7159C41-E134-4BC9-8F5B-1C5838399E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EEF33EC3-ACE4-45EC-84B2-026961707A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E6A15AAE-88EA-41D5-BEE4-5847189F761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B1F2403B-B423-4617-BFC3-F8C8C068402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FC41ADF7-75F8-4913-8EA1-0AED1CB329F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350D9B5E-D923-4E9B-938E-CC67B628F5F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039767BF-8458-4A47-B04B-AA5F12A79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04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8744AD1C-5647-4159-B684-2D41D64827A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5128192F-4A4A-43AF-BA4C-2045498C7A8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BFE11144-E472-410F-AAD2-21DAA5376F6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DCE11C4F-5056-46C5-88A2-B15CF3F3CDD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CEE82290-CC50-4353-B44D-141BAE41652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71E90E66-3C96-418B-AC84-E1FF2477335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0F9BA809-E312-4417-B7FE-ACEA31783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072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625077AD-4EA4-4435-AF3B-FF577322DEF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15F5DCD4-B169-4F24-90D0-389013E0D8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BCFCDEDF-3428-4A44-A619-2F6460393F4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4BEE1D47-863F-4184-8C3A-F32A487DE1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F644F020-2950-4F10-9ABB-EEBF35943AA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77F7099D-3409-4392-A71D-CAF7F48803B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3E297864-EE04-4DE3-805B-5E351C94C4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116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5F7BD079-4D0D-4BA5-AC75-01251B72A56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7B4630D6-B543-4F4D-A053-771452C06C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27EC4B46-4D79-447B-AC84-92F82ABE55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07261CEB-BAE2-4868-9AC6-252D85CE9BD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29AA0BDC-379D-4327-BB83-3575B42FC36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2FB0225C-BBB4-46EC-B83E-00FADA230DB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DDADBF2-AF97-44F7-AB18-97D454ABE463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LogoEnd">
            <a:extLst>
              <a:ext uri="{FF2B5EF4-FFF2-40B4-BE49-F238E27FC236}">
                <a16:creationId xmlns:a16="http://schemas.microsoft.com/office/drawing/2014/main" id="{E01B1448-AEDA-4F11-9E0A-F68C9CD35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5" y="4653650"/>
            <a:ext cx="3506031" cy="5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27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48864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560CFC3-E3FC-4FB2-9053-F1C5CC16ACA0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35142988-EACC-4589-AE84-81E13898F7F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8" y="180345"/>
            <a:ext cx="3395714" cy="536398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AF6F76FE-6FFB-4F57-A9CE-82B244F190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746044FD-1B6E-499B-9A88-70C8B3D4CE7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3403811B-6411-499E-85F9-58024317AB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F6F2171A-C734-4C64-BB6B-57A07E729B81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A26FA5E1-8658-44FC-8AA2-F85FCA737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9A98B7B4-9024-4D59-810B-A83E1B1C3B31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7404D4BE-4A99-4B78-BB06-F3BF693C101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3FB71046-2AAA-499D-B626-4741DC57F69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6721BF53-EC7F-4772-9E91-59AF78AC6CAC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40781292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5110301B-3B31-4B56-9E1F-832A10663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E558046F-5E7B-4A71-AFB2-11F01DC984B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28235989-6762-4643-ADA7-7005D9423B9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1A8DB971-E5E2-4E82-A12E-139EED6B92E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07AA1EBD-B06C-423F-B538-CB805F7358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D4464FB6-1490-4B85-BBB8-63428B1B327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F800B52-2A35-4FFC-9C8B-76F363266A6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2DDE9B4-E20E-4166-9E8A-7669FBF6BC45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82316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39FF860F-A545-4DC6-BF34-8D4703B61D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5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4BD3AA7C-8B55-44CA-8D08-186F00A7103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EDABA1A0-E959-4CA9-BAE8-C690EC7FFB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0ABD11A8-EF76-4789-85FF-FEBBDF1E06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8123508D-BC89-4677-B65F-929D9A828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15DD55F3-CBAD-4620-86CE-92FB3BC996A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0803B857-39A5-4FEE-B366-F7C954DFCE9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DD6BA7-93C3-470D-B79D-E61545C07AEE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67413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0612CFF6-5028-44F6-976B-BC2633367D5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F12A8DD0-75A4-4B0E-844E-019FDF4F0D9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B6D74E47-60F1-43B5-9AD9-7694C305353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D8B4CAC5-CA9A-4E04-88EE-1A57ACD12B6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EC9415BA-2B16-481B-BEDD-523C8C3D01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1DC2F2F2-6981-4BBA-BD92-550491AA8F2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BC2138B7-E8A4-495D-B720-02796C51E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82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37A07B4A-3944-49E7-A4E5-44887765CA4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F15DA75A-63B3-4138-A7CD-B876398305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151D715B-E99C-4D87-9E19-ECE57865FB3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1C0146A7-354A-4D5C-9E12-470665487CA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BF380BEC-F9E4-44FD-BE37-4CE98C69BBB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29369818-45E9-48FB-B30B-C4F3BE518C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0FF15FFF-5349-4A6E-9284-71056EFBB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2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74BC8EDD-67B4-429E-AA41-8DE45F7A416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5981FD92-853F-4EF4-AB6A-CB3D58EABC5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8344DC34-B415-4C79-83EC-FD18BB13B2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7C4FAB30-1C07-456C-A9BB-7801F945DD4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B5A9E7A4-DD51-4138-BF52-C82A0D1F04B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DC249281-EF66-4F7E-AC42-D497D19E4F6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56F07596-996D-4575-A2A3-537622445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94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F3D6C4D7-2182-4D2E-98E7-17C54D911F1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23928120-F7AD-4132-B2D1-88553720037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DB371D97-D4DB-46B4-8D78-9B05B3ED1EC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72F5B903-D8AA-4473-AD0F-237D3B3B8B1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88789C0D-CC71-41BE-9C10-0DE1D4BC48B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95E91C6A-48DB-404A-9963-E3363BD8E6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189C4CBF-111F-4EEF-A16E-C5CC093A4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89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6A8EBF36-AD3D-4B28-95DD-8939EA379A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B1FB3350-BF67-4DA5-AFEA-BE4C1CDD9C4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593A96B2-009D-4F7A-8B06-2A1E3ED8870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141C9443-BA4F-49A8-BCBC-4970459A302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7B00D538-4C54-41A4-9B68-1DF3FD1EC57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0488013D-A966-4713-90CC-A37DFE03B8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06A2122B-2FCD-4205-96C0-18616546D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64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AAC6E81A-7D70-4FEA-ACE9-06ADBF7D463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250BEB9C-150C-4318-AB1C-ECB7AD1B834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476D5BF2-5E9B-47D8-A511-355E03129BA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ECC22FB5-7706-4B22-9D8F-130422D7802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FF16197A-4969-40C1-9FF4-BA90D93AE61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C97C2E3F-C178-460F-9211-EE15E734A9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2B690131-8682-4F8C-8B22-DDB9CBBC2A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23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012B17DA-CFE1-4F96-8ACC-65C2A809671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186A6329-B153-47C0-A6B7-88CFD2F8151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FF9580EF-7326-4577-A1C8-30703DBAE92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61540157-CAD4-45BB-A494-D642ADCEB96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3B378486-A6C7-42D6-8B03-78E8EF0F7C2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09F1F8A-D9FD-4423-8697-0137EF115DC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762512F1-8192-4B00-9C7F-D2B2A3315B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A89810C5-A12C-4C0B-AB0F-E370E16A13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8D2F25F0-9D7E-4A0D-A297-72D04E7AFB8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AAAD6BAE-EEF8-4BA1-BD7F-603960C9733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ACFDEAE3-8EFE-4991-976C-6E7B53501B8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75CDA0B1-D595-4DDC-8784-FC04056BF99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0F9AC1B8-B44F-432B-940B-ED7C8C9C8FF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29DDD414-473A-40C6-8D71-09F4132F9B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4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539C7357-0763-4F5F-852E-C79662098CD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E1677E23-0BCB-4B43-9EC7-F6A8C55CDE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9A8BE360-1F51-4886-B516-2C9E248B063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306F40D9-E883-4591-9BB2-53B2FB8DDE4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72E18CC4-CBE6-4917-835D-E39EF908B2B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1C4ADBE0-2FC6-4901-83F1-F6F6C5424E0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9536424-6059-4015-A641-91AE1D93A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313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D52E9B85-AD1B-4BF4-B785-EE449AB2D3E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2363F0E7-1401-4D46-B61E-04B2A57927F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EB6F3F16-8CA5-44C3-86CB-22D23EF7E1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C500833E-1F69-4708-A593-65CDD0514FC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C403A39A-5C2C-478B-A633-4C3BF256DD6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DBB065B0-9068-4F01-A9C2-1C1D8766EE1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BA0295FC-1F3A-4FE5-A226-522EEF4310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1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A341E85D-A666-4A4C-8890-D74D58046B1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1A0D38EB-5C11-48F2-8A6C-60A10B7F075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D98296BF-84B9-4F48-B0CD-AD253331071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ED37C21B-F4CF-40C9-9395-43DEEF372B7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772CFEF8-8F57-4ED9-812C-1580BCFF95E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82A36E98-8BE9-4D59-B6B7-D7964BE3D6D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DDADBF2-AF97-44F7-AB18-97D454ABE463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7" name="LogoEnd">
            <a:extLst>
              <a:ext uri="{FF2B5EF4-FFF2-40B4-BE49-F238E27FC236}">
                <a16:creationId xmlns:a16="http://schemas.microsoft.com/office/drawing/2014/main" id="{D938A296-E57A-445D-ADDF-941A5DFB3C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1" y="4653650"/>
            <a:ext cx="3506040" cy="5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707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62711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560CFC3-E3FC-4FB2-9053-F1C5CC16ACA0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E69CF967-9CAF-418A-BF04-B77515C7A84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BF16A45C-8B85-4CD2-ADF1-7B3FA59F85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0CEFE36F-17AB-4185-94B3-9AE7509F3F7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BE6A79F8-5420-4DCB-9E25-1BFE3DE35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F6BC1311-EBD1-4F21-8B9F-CECB7C7472A2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CE9D0818-F142-4B62-BAFC-6EE8B4C592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E46F39F1-501E-4B48-9492-D711B9A75EA5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7AF7B048-71E6-43AD-A213-9E56CEB2756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238AC324-6C7C-4B39-9CC3-3BB17388C80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7B529602-F9F6-496E-AE79-383BC84F0E62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14686708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bg>
      <p:bgPr>
        <a:solidFill>
          <a:srgbClr val="ECE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Front">
            <a:extLst>
              <a:ext uri="{FF2B5EF4-FFF2-40B4-BE49-F238E27FC236}">
                <a16:creationId xmlns:a16="http://schemas.microsoft.com/office/drawing/2014/main" id="{A19211C1-9C58-49B8-BDAD-7392EDC49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FC25F8CE-3C8B-41C0-9B0F-044926D4861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08DC227E-42AD-40A9-A98F-BB59729D480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07ACB6B2-043A-4B3E-96E7-7F70CE100BE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1DA5B4BF-3917-4EC3-8F56-D13A27166BD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7D0EE4B2-6AFC-4F3F-BA82-421D5CEA805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C3F2FFA1-8228-48A5-8997-89C8E703E7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2DDE9B4-E20E-4166-9E8A-7669FBF6BC45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181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71EE84BD-B6F2-4D6F-9341-F05F2F9371C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1981951D-EA32-4B8C-98C7-6CC29CC3343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985677D0-2910-4BE6-B9AD-63E027FCBB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6A9A7AEA-2CCB-4B7C-9A41-05A2536073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E0F4DF8F-C91D-47EE-878E-88A75593993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93D20EC0-5FE2-452A-95AC-E2227ACA46A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B4716AE2-37B0-4F3D-93A2-B5C1D963D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51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Front">
            <a:extLst>
              <a:ext uri="{FF2B5EF4-FFF2-40B4-BE49-F238E27FC236}">
                <a16:creationId xmlns:a16="http://schemas.microsoft.com/office/drawing/2014/main" id="{301BA31A-B1C7-4864-92FF-C2D007761F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4" y="291243"/>
            <a:ext cx="3615486" cy="571114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0368E3F4-2B4B-4B45-8F30-F2A4372037F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AC1EF3B7-784A-4CF4-91AB-A4AF3C62CA8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F96E433B-46E7-4D84-A5EF-50AE3BC70FD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29889EA5-5709-49AD-99D4-90D3BC95943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72F2A116-5437-4595-AF0B-E5CA1806F3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CE3CBF8-84B3-4A02-A44A-90308386A02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DD6BA7-93C3-470D-B79D-E61545C07AEE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06993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3792FC4C-63D0-4A89-8BB0-A0298000C1B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95BF2A0F-4B7D-4391-A5F7-F895B61590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E44954B5-65F2-46A8-A4A8-AF10975CDF0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17ED5A61-CED9-4AE7-81D9-DCA30EDCA3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8D3AE0FA-0173-4928-AD0D-C9B11D19F5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26C2809B-CC5B-4783-B407-8B68B505799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85A026B4-3150-469A-8A9F-E4B3D02A8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01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00664D0A-C305-48E2-BCBD-65C15E247F6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A329FD0A-BB86-40D9-9E96-1273BD84978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4186941B-9AE2-4E3B-AF9D-C28CA701DA0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B5696A72-4D21-423B-B906-6BE89463F3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3D44E072-8B75-494E-BC86-AEE6416ED9B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2A298094-A85E-41A9-BAEF-F406511039C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015229F1-4A2E-4812-898D-4A2C2F5188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194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009605AD-E16C-4FB8-90BD-83B30E13D8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4E8AD4AD-5501-49E2-B89E-B252726B33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7A00B1C8-2422-4AD3-8A7A-4046BCCBF32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3F3F68C2-DB53-4FB0-A65F-6D87915BD7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A84F75BE-DF7C-4139-B2F3-E2DB306D917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CC85D97-5747-4261-BD43-B3D708443FE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B82721E8-936E-411F-B6FC-D5FDBC6881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53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8F9D9826-18B5-4DFC-9503-213DB0A15B0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E89CA04B-E83E-4A21-B426-B3DD3236958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9147AD74-3B2E-4318-A794-DE7C6627491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18F3B70F-D4EA-4D85-A042-5F18FA9836B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A0C673DE-7E03-49DC-8623-7E19539BB6B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F8FBB32C-8AD1-4B03-BC87-DA5B550FA5C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F0E997C9-DFCE-4EEC-8369-04561870F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42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413F2840-21D2-46DB-9AFD-B0BBD4265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6F863F60-0492-4517-9924-6676FFEE043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711EFB98-A2EC-4B78-8237-B571EC35938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1467FA1B-ACB4-419E-A57A-F0003B869F4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9F481920-2187-4342-8D46-1879ADBD77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7D339CF2-63F6-4A21-A88C-9086B21104E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25A07B20-F673-41B4-B57F-0A0038444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25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DDBF1A5B-2EED-4894-B999-7F090349DC8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91559801-9C11-4FA3-9B5D-8AF7F1F8E8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F329FAC5-3762-4C2B-912B-EF2BDCBDACA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7D7207C0-DF39-49A4-B43E-EF6EC624E0A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650A7687-3FC7-435F-925C-B33319659E9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3CEA054D-652A-4796-A608-31524854B99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4F53EBBB-81CC-4E4A-A391-AA50E82B8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95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0135084-8C19-409A-AF1E-7C912A889BD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47BB2D0D-5C3B-4886-8D39-E6D39298F95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9C50E5E-6A9F-42B7-AFF0-EDA17E1E089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98D488BB-A0F6-4F1F-89F4-DBBF816339F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17BA5E28-B233-409B-823B-DB43FED5632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919784C2-1838-40AA-902A-236B478D1E9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850D396A-0CF5-458D-AFA5-2872E72601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72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D776E-95AF-460A-98D2-97241326A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528347"/>
            <a:ext cx="10590208" cy="802103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3BBA8244-5027-468E-A4E6-A150F2E44F6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5155EFD2-9AF3-421B-8D31-6887E5C8AC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848CCABF-15DB-42C2-9E16-D710BCBCCD2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308C1E69-1E7A-4D27-A38F-FA0935E588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88C636C8-4C46-4D89-BDBF-702B4460518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187A9971-7586-4C8E-BF44-9A28AE7A9B3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8E965-E19B-4E36-8890-D02573C4F5E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BFBA20-A04F-4594-A01F-992BED74640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50F5DE-5FEA-461A-B683-FE660D6F898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A844AF-277F-41CB-9629-B355E1A2653D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37E05E15-8E2E-4BDF-8088-755C4A6C70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643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F86E8C64-9ED3-4833-A237-0C2C329F2E7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84109DE9-3E39-49B5-8553-43AB0787AE0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F264163F-5273-49A5-B6E9-DBE1B810134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767F030F-8E86-43A1-B13F-2EE3AF7FB6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43E69747-AA64-4C1A-9A28-CE99AFCCE85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2DC39A5C-A6A3-4563-9079-7BD0A61BE9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B055C-CE15-4BB9-8129-ABCBD4CCF2D3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A9DBD-15AE-4490-8673-EEC5BB571FB1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1EFCD-3C0A-4C54-B5CF-BABC64BD0D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BF6B-6255-482D-A0E8-0B6D45150E2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69559327-E48F-4A7A-BA01-6B9E84F01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36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24" hasCustomPrompt="1"/>
          </p:nvPr>
        </p:nvSpPr>
        <p:spPr>
          <a:xfrm>
            <a:off x="788400" y="786305"/>
            <a:ext cx="10591200" cy="4928695"/>
          </a:xfrm>
        </p:spPr>
        <p:txBody>
          <a:bodyPr tIns="72000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A36351-E6B9-4A17-B973-27131ABDF4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1575" y="3666198"/>
            <a:ext cx="2524125" cy="2305591"/>
          </a:xfrm>
          <a:solidFill>
            <a:schemeClr val="accent2"/>
          </a:solidFill>
        </p:spPr>
        <p:txBody>
          <a:bodyPr wrap="square" lIns="288000" tIns="180000" rIns="288000" bIns="144000" anchor="b" anchorCtr="0">
            <a:spAutoFit/>
          </a:bodyPr>
          <a:lstStyle>
            <a:lvl1pPr mar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Char char="​"/>
              <a:defRPr sz="1000">
                <a:solidFill>
                  <a:schemeClr val="bg1"/>
                </a:solidFill>
              </a:defRPr>
            </a:lvl2pPr>
            <a:lvl3pPr marL="180003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3pPr>
            <a:lvl4pPr marL="360006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4pPr>
            <a:lvl5pPr marL="540009" indent="-180003">
              <a:spcBef>
                <a:spcPts val="1500"/>
              </a:spcBef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B03EAE59-59BA-4091-9CB9-19715B94192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763BCE0C-4272-4C03-A0DC-93F47539958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5B7DE799-E755-4363-8C5A-9F408356B7E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C39AE7FF-4B14-4C3C-8FD9-4585E3844B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182E7B8C-D281-46BD-8DF2-62C10DE76AD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E3F5B324-236B-4577-971D-CFA0CBDF130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9D1D-FF14-49B7-A97B-54E0E5AACB7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43B6AC-93D5-44E4-8F1E-6F56244AD38D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1BFF15-ADC4-41B6-BCA6-8F4D1A1898E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055934-29DC-4AD2-A343-CEC203C912E0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058039C2-81DC-48AD-9E34-AE4253D54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3" y="180346"/>
            <a:ext cx="3395714" cy="5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7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">
          <p15:clr>
            <a:srgbClr val="F26B43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rgbClr val="ECE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LogoEnd">
            <a:extLst>
              <a:ext uri="{FF2B5EF4-FFF2-40B4-BE49-F238E27FC236}">
                <a16:creationId xmlns:a16="http://schemas.microsoft.com/office/drawing/2014/main" id="{D985997B-474E-4272-ADCF-5AB1F4973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351" y="4653650"/>
            <a:ext cx="3506040" cy="55382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05DA44-3785-4EAE-993C-B007663116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691" y="5324723"/>
            <a:ext cx="2879250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gadeadresse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48B43CC-FFFF-4D16-835D-995828943F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1688" y="5437050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postnummer og by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57E17C1-CBD1-4B7D-9277-487BDE9D07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688" y="5751734"/>
            <a:ext cx="2879253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telefon nummer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FAAB978-64C4-4477-A498-87459FD8C8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689" y="5862923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06806" algn="l"/>
              </a:tabLst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/>
              <a:t>Indsæt e-mail adresse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0A01ABF-3C23-4F0B-9B11-DAB8B07038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689" y="5970584"/>
            <a:ext cx="2879254" cy="108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700"/>
            </a:lvl5pPr>
          </a:lstStyle>
          <a:p>
            <a:pPr lvl="0"/>
            <a:r>
              <a:rPr lang="da-DK" dirty="0" err="1"/>
              <a:t>Indæt</a:t>
            </a:r>
            <a:r>
              <a:rPr lang="da-DK" dirty="0"/>
              <a:t> www-adresse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6936EA0C-C769-4F96-AFC7-94FF54A8173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230C14C6-6F86-4503-B6E6-000E91B4479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B942427E-1420-4534-BE3D-4710D257DC5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7" name="Text Placeholder 34">
            <a:extLst>
              <a:ext uri="{FF2B5EF4-FFF2-40B4-BE49-F238E27FC236}">
                <a16:creationId xmlns:a16="http://schemas.microsoft.com/office/drawing/2014/main" id="{B24CDF00-824E-4CDF-996A-7D94F3552C5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6B65A6F6-A375-4FC4-A2B2-993C4CC621A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277444E4-29F0-4330-94D6-7958C2CD75E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8" name="Date Placeholder 2" hidden="1">
            <a:extLst>
              <a:ext uri="{FF2B5EF4-FFF2-40B4-BE49-F238E27FC236}">
                <a16:creationId xmlns:a16="http://schemas.microsoft.com/office/drawing/2014/main" id="{5FE718F4-5B85-4475-AF59-C5096185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DDADBF2-AF97-44F7-AB18-97D454ABE463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9" name="Footer Placeholder 3" hidden="1">
            <a:extLst>
              <a:ext uri="{FF2B5EF4-FFF2-40B4-BE49-F238E27FC236}">
                <a16:creationId xmlns:a16="http://schemas.microsoft.com/office/drawing/2014/main" id="{D970A17F-CDAA-4728-8AEF-3791ED21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4" hidden="1">
            <a:extLst>
              <a:ext uri="{FF2B5EF4-FFF2-40B4-BE49-F238E27FC236}">
                <a16:creationId xmlns:a16="http://schemas.microsoft.com/office/drawing/2014/main" id="{D5A99371-84CF-4C06-9F19-16E976C4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76911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8533321" y="1532529"/>
            <a:ext cx="3020391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tekst typografier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TAB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frem i tekst-niveauer. 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derefter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skifte fra et niveau til et næste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gå tilbage i tekst-niveauer,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SHIFT+TAB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tekst uden 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slet bullet.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Sæt den på igen ved at klikke på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bullet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Alternativt kan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Forøg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Formindsk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listeniveau bruges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Hjem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justere sidenummerering, dato og sidefod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Gør dette som det sidste i din præsentation, så det slår igennem på alle slides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Sidehoved og Sidefod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(indtast evt. tekst i sidefod)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sæt hak ved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Hjælpelinjer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Alt + F9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hurtig visning af hjælpelinjer</a:t>
            </a:r>
          </a:p>
        </p:txBody>
      </p:sp>
      <p:sp>
        <p:nvSpPr>
          <p:cNvPr id="9" name="Fast overskrift"/>
          <p:cNvSpPr txBox="1"/>
          <p:nvPr userDrawn="1"/>
        </p:nvSpPr>
        <p:spPr>
          <a:xfrm>
            <a:off x="801688" y="862711"/>
            <a:ext cx="1063876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4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8563B61B-DE53-472A-89F5-3F477A0C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560CFC3-E3FC-4FB2-9053-F1C5CC16ACA0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0F06369E-00A0-46D6-9D76-B9DDCECD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89D928-3540-4ADF-AE19-0BCE0A0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3" name="Text Box 2"/>
          <p:cNvSpPr txBox="1">
            <a:spLocks noChangeArrowheads="1"/>
          </p:cNvSpPr>
          <p:nvPr userDrawn="1"/>
        </p:nvSpPr>
        <p:spPr bwMode="auto">
          <a:xfrm>
            <a:off x="5202688" y="1527329"/>
            <a:ext cx="2339692" cy="48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menupunktet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 Dias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at indsætte et nyt slide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</a:t>
            </a: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</a:t>
            </a:r>
            <a:r>
              <a:rPr kumimoji="0" 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slides fra den valgte myndighed, ellers vises forkert logo</a:t>
            </a:r>
            <a:endParaRPr kumimoji="0" lang="da-DK" sz="9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Ændre slide layouts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pilen ved siden af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få vist en dropdown menu af mulige slides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Layout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dit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nuværende layout til et alternativt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På slides med billedpladsholder,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ikonet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 billede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at ændre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billedets fokus/størrelse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Ønsker du at skalere billedet, hold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-knappen nede, mens du trækker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billedets hjørner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Tips: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bagest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DE49A-D706-49C7-8B9D-C6E0D0CEA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941" y="2331699"/>
            <a:ext cx="333333" cy="219048"/>
          </a:xfrm>
          <a:prstGeom prst="rect">
            <a:avLst/>
          </a:prstGeom>
        </p:spPr>
      </p:pic>
      <p:pic>
        <p:nvPicPr>
          <p:cNvPr id="28" name="1 Forøg formindsk">
            <a:extLst>
              <a:ext uri="{FF2B5EF4-FFF2-40B4-BE49-F238E27FC236}">
                <a16:creationId xmlns:a16="http://schemas.microsoft.com/office/drawing/2014/main" id="{CEB69AE5-687E-419D-A55F-E487AC302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1128" y="2726281"/>
            <a:ext cx="549328" cy="285228"/>
          </a:xfrm>
          <a:prstGeom prst="rect">
            <a:avLst/>
          </a:prstGeom>
        </p:spPr>
      </p:pic>
      <p:pic>
        <p:nvPicPr>
          <p:cNvPr id="29" name="2 Ny slide">
            <a:extLst>
              <a:ext uri="{FF2B5EF4-FFF2-40B4-BE49-F238E27FC236}">
                <a16:creationId xmlns:a16="http://schemas.microsoft.com/office/drawing/2014/main" id="{15FEBEC5-3544-4D6D-BEE7-FF3B1F66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7422246" y="1729551"/>
            <a:ext cx="363713" cy="647461"/>
          </a:xfrm>
          <a:prstGeom prst="rect">
            <a:avLst/>
          </a:prstGeom>
        </p:spPr>
      </p:pic>
      <p:pic>
        <p:nvPicPr>
          <p:cNvPr id="36" name="3 Layout">
            <a:extLst>
              <a:ext uri="{FF2B5EF4-FFF2-40B4-BE49-F238E27FC236}">
                <a16:creationId xmlns:a16="http://schemas.microsoft.com/office/drawing/2014/main" id="{6FF1287C-BF9A-43AF-BCD0-BAEDCF6A3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7422246" y="2637672"/>
            <a:ext cx="593368" cy="192211"/>
          </a:xfrm>
          <a:prstGeom prst="rect">
            <a:avLst/>
          </a:prstGeom>
        </p:spPr>
      </p:pic>
      <p:pic>
        <p:nvPicPr>
          <p:cNvPr id="37" name="4 Nulstil">
            <a:extLst>
              <a:ext uri="{FF2B5EF4-FFF2-40B4-BE49-F238E27FC236}">
                <a16:creationId xmlns:a16="http://schemas.microsoft.com/office/drawing/2014/main" id="{A5EF829E-F701-44EF-8539-1321E27FF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91128" y="3453260"/>
            <a:ext cx="547241" cy="197798"/>
          </a:xfrm>
          <a:prstGeom prst="rect">
            <a:avLst/>
          </a:prstGeom>
        </p:spPr>
      </p:pic>
      <p:pic>
        <p:nvPicPr>
          <p:cNvPr id="38" name="5 Indsæt billede">
            <a:extLst>
              <a:ext uri="{FF2B5EF4-FFF2-40B4-BE49-F238E27FC236}">
                <a16:creationId xmlns:a16="http://schemas.microsoft.com/office/drawing/2014/main" id="{3D3C226B-A300-4773-A813-316D83446D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0448" y="4215765"/>
            <a:ext cx="262151" cy="256054"/>
          </a:xfrm>
          <a:prstGeom prst="rect">
            <a:avLst/>
          </a:prstGeom>
        </p:spPr>
      </p:pic>
      <p:pic>
        <p:nvPicPr>
          <p:cNvPr id="39" name="6 Beskær">
            <a:extLst>
              <a:ext uri="{FF2B5EF4-FFF2-40B4-BE49-F238E27FC236}">
                <a16:creationId xmlns:a16="http://schemas.microsoft.com/office/drawing/2014/main" id="{F5EB7714-1BAF-4615-8F42-CE312EE76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16697" y="4891538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90E44E96-15EC-4173-BC67-080D7205EA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62272" y="5300089"/>
            <a:ext cx="359695" cy="335309"/>
          </a:xfrm>
          <a:prstGeom prst="rect">
            <a:avLst/>
          </a:prstGeom>
        </p:spPr>
      </p:pic>
      <p:pic>
        <p:nvPicPr>
          <p:cNvPr id="24" name="Logo">
            <a:extLst>
              <a:ext uri="{FF2B5EF4-FFF2-40B4-BE49-F238E27FC236}">
                <a16:creationId xmlns:a16="http://schemas.microsoft.com/office/drawing/2014/main" id="{418CC62A-B6F1-48CD-AF35-5A3FD76BECB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0" y="180346"/>
            <a:ext cx="3395721" cy="536400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203C7D30-F3E2-4F64-80B2-465DD475D4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88" y="1527329"/>
            <a:ext cx="2908123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alle slides i venstre side (Ctrl+A)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Myndighedsnavn vises ved Mouse over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tema og </a:t>
            </a:r>
            <a:b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Anvend på alle slides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 vises logo og tilhørende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farveskema på alle slides</a:t>
            </a:r>
            <a:endParaRPr kumimoji="0" lang="da-DK" altLang="da-DK" sz="9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Indsættelse af mærke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OBS!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først myndighed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på fanen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dernæst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Master, </a:t>
            </a:r>
            <a:b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øverste layout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 til venstre for sidetal på første layout og fang den hvide boks. Højreklik og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Udskift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billede,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mærke (.png-fil)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Baggrundsbillede på forsiden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baggrunden, 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Formatér Baggrund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Billed- strukturfyld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billede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 Fil</a:t>
            </a:r>
          </a:p>
          <a:p>
            <a:pPr marL="0" marR="0" lvl="0" indent="0" algn="l" defTabSz="914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altLang="da-DK" sz="9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Beskæring af baggrundsbillede gøres inden indsættelse hvis der ønskes specielt udsnit</a:t>
            </a:r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35ED3994-564E-4C6B-AD27-2D19E28AD07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02042" y="2867097"/>
            <a:ext cx="1188643" cy="496311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DD2236E7-D496-4DBD-A9E3-FD6F1CC3B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b="46720"/>
          <a:stretch/>
        </p:blipFill>
        <p:spPr>
          <a:xfrm>
            <a:off x="3753218" y="3570199"/>
            <a:ext cx="893228" cy="627651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9D93B56A-E7DC-455F-AB39-6A3B75A18543}"/>
              </a:ext>
            </a:extLst>
          </p:cNvPr>
          <p:cNvSpPr/>
          <p:nvPr userDrawn="1"/>
        </p:nvSpPr>
        <p:spPr>
          <a:xfrm>
            <a:off x="3710542" y="3551931"/>
            <a:ext cx="990005" cy="5279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311CB17E-7F8D-4FC6-B37A-B7D380E13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4162" t="-10959" b="-1"/>
          <a:stretch/>
        </p:blipFill>
        <p:spPr>
          <a:xfrm>
            <a:off x="3607798" y="4263733"/>
            <a:ext cx="1134468" cy="494511"/>
          </a:xfrm>
          <a:prstGeom prst="rect">
            <a:avLst/>
          </a:prstGeom>
        </p:spPr>
      </p:pic>
      <p:sp>
        <p:nvSpPr>
          <p:cNvPr id="41" name="Rektangel 40">
            <a:extLst>
              <a:ext uri="{FF2B5EF4-FFF2-40B4-BE49-F238E27FC236}">
                <a16:creationId xmlns:a16="http://schemas.microsoft.com/office/drawing/2014/main" id="{573D9597-EB30-4728-B9E0-5A3FE070F35B}"/>
              </a:ext>
            </a:extLst>
          </p:cNvPr>
          <p:cNvSpPr/>
          <p:nvPr userDrawn="1"/>
        </p:nvSpPr>
        <p:spPr>
          <a:xfrm>
            <a:off x="4090685" y="4263733"/>
            <a:ext cx="472736" cy="4834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 err="1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00C22B74-BDC7-4233-8A60-D169D32C0C5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1688" y="2378920"/>
            <a:ext cx="3453099" cy="231308"/>
          </a:xfrm>
          <a:prstGeom prst="rect">
            <a:avLst/>
          </a:prstGeom>
        </p:spPr>
      </p:pic>
      <p:pic>
        <p:nvPicPr>
          <p:cNvPr id="43" name="Billede 24">
            <a:extLst>
              <a:ext uri="{FF2B5EF4-FFF2-40B4-BE49-F238E27FC236}">
                <a16:creationId xmlns:a16="http://schemas.microsoft.com/office/drawing/2014/main" id="{8F7FEEE0-6FBE-4434-9E26-F2207869F47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45957" y="1969712"/>
            <a:ext cx="444728" cy="236711"/>
          </a:xfrm>
          <a:prstGeom prst="rect">
            <a:avLst/>
          </a:prstGeom>
        </p:spPr>
      </p:pic>
      <p:sp>
        <p:nvSpPr>
          <p:cNvPr id="44" name="Tekstfelt 43">
            <a:extLst>
              <a:ext uri="{FF2B5EF4-FFF2-40B4-BE49-F238E27FC236}">
                <a16:creationId xmlns:a16="http://schemas.microsoft.com/office/drawing/2014/main" id="{D59336F7-3C8F-493F-8E7C-8BCCAA389377}"/>
              </a:ext>
            </a:extLst>
          </p:cNvPr>
          <p:cNvSpPr txBox="1"/>
          <p:nvPr userDrawn="1"/>
        </p:nvSpPr>
        <p:spPr>
          <a:xfrm>
            <a:off x="828378" y="2594322"/>
            <a:ext cx="3445733" cy="102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  <a:tabLst>
                <a:tab pos="374650" algn="l"/>
                <a:tab pos="762000" algn="l"/>
                <a:tab pos="1141413" algn="l"/>
                <a:tab pos="1524000" algn="l"/>
                <a:tab pos="1911350" algn="l"/>
                <a:tab pos="2293938" algn="l"/>
                <a:tab pos="2676525" algn="l"/>
                <a:tab pos="3059113" algn="l"/>
              </a:tabLst>
            </a:pPr>
            <a:r>
              <a:rPr lang="da-DK" sz="600" dirty="0"/>
              <a:t>FMN	FMI	FPS	FES	FRS	FSV	BRS	HJV	FAUK</a:t>
            </a:r>
          </a:p>
        </p:txBody>
      </p:sp>
    </p:spTree>
    <p:extLst>
      <p:ext uri="{BB962C8B-B14F-4D97-AF65-F5344CB8AC3E}">
        <p14:creationId xmlns:p14="http://schemas.microsoft.com/office/powerpoint/2010/main" val="17439911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bg>
      <p:bgPr>
        <a:solidFill>
          <a:srgbClr val="ECE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Front">
            <a:extLst>
              <a:ext uri="{FF2B5EF4-FFF2-40B4-BE49-F238E27FC236}">
                <a16:creationId xmlns:a16="http://schemas.microsoft.com/office/drawing/2014/main" id="{A19211C1-9C58-49B8-BDAD-7392EDC49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84286" y="3748688"/>
            <a:ext cx="5292724" cy="1114792"/>
          </a:xfrm>
        </p:spPr>
        <p:txBody>
          <a:bodyPr wrap="square" anchor="b">
            <a:sp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1688" y="4983981"/>
            <a:ext cx="3685440" cy="914401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1EA600AA-A2A6-43E8-9B32-53B5B16FD0A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41101CF6-F722-4FB7-AEB6-9EB65D2B262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145E3768-E999-4C7E-B728-01ECEA90872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AA40542D-EC21-4769-A3CF-1DBE3075378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0B46E6D7-18FE-4A67-9F22-544D40EFF1D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B60C130F-4EC7-400F-85BA-C3B96507149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2DDE9B4-E20E-4166-9E8A-7669FBF6BC45}" type="datetime2">
              <a:rPr lang="da-DK" smtClean="0"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Bottom box">
            <a:extLst>
              <a:ext uri="{FF2B5EF4-FFF2-40B4-BE49-F238E27FC236}">
                <a16:creationId xmlns:a16="http://schemas.microsoft.com/office/drawing/2014/main" id="{D1206E68-D342-42E5-9A80-86FFC147255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81059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812D445-A3BB-41A6-8723-FBF3DCA62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163" y="1928816"/>
            <a:ext cx="10594975" cy="1933617"/>
          </a:xfrm>
        </p:spPr>
        <p:txBody>
          <a:bodyPr wrap="square" anchor="b">
            <a:noAutofit/>
          </a:bodyPr>
          <a:lstStyle>
            <a:lvl1pPr algn="l"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1EC6D4C-9588-4B18-B874-742CB11F4C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340" y="4001781"/>
            <a:ext cx="6500035" cy="1519743"/>
          </a:xfrm>
        </p:spPr>
        <p:txBody>
          <a:bodyPr wrap="square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500"/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1500"/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3pPr>
            <a:lvl4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4pPr>
            <a:lvl5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5pPr>
            <a:lvl6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6pPr>
            <a:lvl7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7pPr>
            <a:lvl8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8pPr>
            <a:lvl9pPr marL="0" indent="0" algn="l">
              <a:lnSpc>
                <a:spcPct val="110000"/>
              </a:lnSpc>
              <a:buFont typeface="Arial" panose="020B0604020202020204" pitchFamily="34" charset="0"/>
              <a:buChar char="​"/>
              <a:defRPr sz="1500"/>
            </a:lvl9pPr>
          </a:lstStyle>
          <a:p>
            <a:r>
              <a:rPr lang="da-DK" dirty="0"/>
              <a:t>Klik, og tilføj undertitel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5AE4F57-104A-43CE-9441-F4FA88D199F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CBD7CD63-856D-4250-A46E-7011B7532B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3B3B576D-C1B4-4DC6-AD0C-C98B8F92B00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D4D3DA1F-E393-4309-8B5A-623A604EF4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689343ED-3BFD-437F-BF43-3C6E9C00165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16E62AD7-BC85-457E-A61D-490D0FADB1D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A1007AC-71D9-4C3B-BE94-4486EE74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1DD6BA7-93C3-470D-B79D-E61545C07AEE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01EB5-078B-41F4-921C-9742B9FC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3D9D80D-E108-4E26-A9C4-A691F71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custGeom>
            <a:avLst/>
            <a:gdLst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590539 w 590539"/>
              <a:gd name="connsiteY2" fmla="*/ 147600 h 147600"/>
              <a:gd name="connsiteX3" fmla="*/ 0 w 590539"/>
              <a:gd name="connsiteY3" fmla="*/ 147600 h 147600"/>
              <a:gd name="connsiteX4" fmla="*/ 0 w 590539"/>
              <a:gd name="connsiteY4" fmla="*/ 0 h 147600"/>
              <a:gd name="connsiteX0" fmla="*/ 0 w 590539"/>
              <a:gd name="connsiteY0" fmla="*/ 0 h 147600"/>
              <a:gd name="connsiteX1" fmla="*/ 590539 w 590539"/>
              <a:gd name="connsiteY1" fmla="*/ 0 h 147600"/>
              <a:gd name="connsiteX2" fmla="*/ 0 w 590539"/>
              <a:gd name="connsiteY2" fmla="*/ 147600 h 147600"/>
              <a:gd name="connsiteX3" fmla="*/ 0 w 590539"/>
              <a:gd name="connsiteY3" fmla="*/ 0 h 147600"/>
              <a:gd name="connsiteX0" fmla="*/ 0 w 0"/>
              <a:gd name="connsiteY0" fmla="*/ 0 h 147600"/>
              <a:gd name="connsiteX1" fmla="*/ 0 w 0"/>
              <a:gd name="connsiteY1" fmla="*/ 147600 h 147600"/>
              <a:gd name="connsiteX2" fmla="*/ 0 w 0"/>
              <a:gd name="connsiteY2" fmla="*/ 0 h 1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47600">
                <a:moveTo>
                  <a:pt x="0" y="0"/>
                </a:moveTo>
                <a:lnTo>
                  <a:pt x="0" y="14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Bottom box">
            <a:extLst>
              <a:ext uri="{FF2B5EF4-FFF2-40B4-BE49-F238E27FC236}">
                <a16:creationId xmlns:a16="http://schemas.microsoft.com/office/drawing/2014/main" id="{40660ECB-6CD1-4243-B56E-048C5FD7D094}"/>
              </a:ext>
            </a:extLst>
          </p:cNvPr>
          <p:cNvSpPr txBox="1">
            <a:spLocks/>
          </p:cNvSpPr>
          <p:nvPr userDrawn="1"/>
        </p:nvSpPr>
        <p:spPr>
          <a:xfrm>
            <a:off x="801688" y="5960100"/>
            <a:ext cx="10585450" cy="756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9458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7463" indent="-171453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6000" indent="-342000" algn="l" defTabSz="685811" rtl="0" eaLnBrk="1" latinLnBrk="0" hangingPunct="1">
              <a:lnSpc>
                <a:spcPct val="125000"/>
              </a:lnSpc>
              <a:spcBef>
                <a:spcPts val="600"/>
              </a:spcBef>
              <a:buFont typeface="Verdana" panose="020B0604030504040204" pitchFamily="34" charset="0"/>
              <a:buChar char="●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.</a:t>
            </a:r>
          </a:p>
        </p:txBody>
      </p:sp>
      <p:pic>
        <p:nvPicPr>
          <p:cNvPr id="16" name="LogoFront">
            <a:extLst>
              <a:ext uri="{FF2B5EF4-FFF2-40B4-BE49-F238E27FC236}">
                <a16:creationId xmlns:a16="http://schemas.microsoft.com/office/drawing/2014/main" id="{53BCC7FB-25CB-482C-9B81-CB019BFDB1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7" y="291243"/>
            <a:ext cx="3615480" cy="5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482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5AB2-4194-4BA1-BD8F-4416AE028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930" y="1528347"/>
            <a:ext cx="10590208" cy="107984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B1306-C7E7-4FE6-B602-CE04C23A83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31" y="2975665"/>
            <a:ext cx="10590208" cy="30282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CBF889FC-FE34-45F7-8050-3955BF805A0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D3CDAD78-E2FA-4F2F-9D40-9E98394F5ED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FBBEE431-0F8A-4D2B-A7E4-FA18140F5F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5" name="Text Placeholder 34">
            <a:extLst>
              <a:ext uri="{FF2B5EF4-FFF2-40B4-BE49-F238E27FC236}">
                <a16:creationId xmlns:a16="http://schemas.microsoft.com/office/drawing/2014/main" id="{11A974AD-553C-47DF-9638-D24B4CE3091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6" name="Text Placeholder 36">
            <a:extLst>
              <a:ext uri="{FF2B5EF4-FFF2-40B4-BE49-F238E27FC236}">
                <a16:creationId xmlns:a16="http://schemas.microsoft.com/office/drawing/2014/main" id="{E2F9B49B-CB7B-4764-9339-C487AFAAB7F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7" name="Text Placeholder 38">
            <a:extLst>
              <a:ext uri="{FF2B5EF4-FFF2-40B4-BE49-F238E27FC236}">
                <a16:creationId xmlns:a16="http://schemas.microsoft.com/office/drawing/2014/main" id="{89FB0BD5-BB50-4256-8079-426F8E12E53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59FE-2AC6-4AAC-9168-6364AC30835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9C646-9774-4430-B239-D7AE65BF74B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06B07-B326-4E2B-A626-7EA6B89B75B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F5228-C03A-4B7D-B352-B0D60986D616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104C17DD-5B54-46CA-8B75-D04529998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674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83A79-03C4-45B2-9705-CA90472E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99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70099-9DEB-415E-9316-340F3A356A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1925481"/>
            <a:ext cx="758314" cy="2182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cap="all" baseline="0"/>
            </a:lvl1pPr>
            <a:lvl2pPr marL="288005" indent="0">
              <a:buNone/>
              <a:defRPr sz="900" b="1" cap="all" baseline="0"/>
            </a:lvl2pPr>
            <a:lvl3pPr marL="576010" indent="0">
              <a:buNone/>
              <a:defRPr sz="900" b="1" cap="all" baseline="0"/>
            </a:lvl3pPr>
            <a:lvl4pPr marL="576010" indent="0">
              <a:buNone/>
              <a:defRPr sz="900" b="1" cap="all" baseline="0"/>
            </a:lvl4pPr>
            <a:lvl5pPr marL="576010" indent="0">
              <a:buNone/>
              <a:defRPr sz="900" b="1" cap="all" baseline="0"/>
            </a:lvl5pPr>
          </a:lstStyle>
          <a:p>
            <a:pPr lvl="0"/>
            <a:r>
              <a:rPr lang="da-DK" dirty="0"/>
              <a:t>Figur 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E181FA-9D5B-4F74-9D20-48918B3710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8909" y="1925482"/>
            <a:ext cx="1629591" cy="218236"/>
          </a:xfrm>
        </p:spPr>
        <p:txBody>
          <a:bodyPr/>
          <a:lstStyle>
            <a:lvl1pPr marL="90001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1pPr>
            <a:lvl2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2pPr>
            <a:lvl3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3pPr>
            <a:lvl4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4pPr>
            <a:lvl5pPr marL="162003" indent="-9000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5000"/>
              <a:buFont typeface="Verdana" panose="020B0604030504040204" pitchFamily="34" charset="0"/>
              <a:buChar char="/"/>
              <a:defRPr sz="9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73137" y="1925482"/>
            <a:ext cx="5419725" cy="40677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graf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EC00CA61-D4A7-41F7-BCD0-29EB4E1D2AF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03DD6B0D-C117-4E97-99DD-B52BD1E9277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1CBCF44C-5A96-43FB-93E4-77451BC765D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8" name="Text Placeholder 34">
            <a:extLst>
              <a:ext uri="{FF2B5EF4-FFF2-40B4-BE49-F238E27FC236}">
                <a16:creationId xmlns:a16="http://schemas.microsoft.com/office/drawing/2014/main" id="{12DABFB8-DD46-4409-9FD7-04F252D400E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8BDFC80E-E5D1-4FD7-A812-50C3099102A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30" name="Text Placeholder 38">
            <a:extLst>
              <a:ext uri="{FF2B5EF4-FFF2-40B4-BE49-F238E27FC236}">
                <a16:creationId xmlns:a16="http://schemas.microsoft.com/office/drawing/2014/main" id="{0D16CB94-30D8-4CF5-A242-136B673BABD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7A7085-5868-43EA-88ED-A834659655E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A77621-2D73-49DA-91DA-EA1D854BA70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F2006-0D17-49BD-A27E-FDBD308DE7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2C331-5D85-4EB5-9BF1-6A8757ABA3F4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F5106707-F77A-42DB-BAB8-C4093CB103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833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DFD13AEA-AC92-460F-AA1C-72BBDE0C595F}"/>
              </a:ext>
            </a:extLst>
          </p:cNvPr>
          <p:cNvSpPr/>
          <p:nvPr userDrawn="1"/>
        </p:nvSpPr>
        <p:spPr>
          <a:xfrm>
            <a:off x="0" y="1678677"/>
            <a:ext cx="12190025" cy="4325251"/>
          </a:xfrm>
          <a:prstGeom prst="rect">
            <a:avLst/>
          </a:prstGeom>
          <a:solidFill>
            <a:srgbClr val="EC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500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6EB49D-0741-410B-B7DA-85B5CBF6F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2000"/>
            <a:ext cx="10591200" cy="505413"/>
          </a:xfrm>
        </p:spPr>
        <p:txBody>
          <a:bodyPr/>
          <a:lstStyle>
            <a:lvl1pPr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7513E-5E93-4781-9BCB-D518A3271C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8399" y="2330449"/>
            <a:ext cx="10591200" cy="31242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Indsæt tabel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21F739-A77E-4BF5-B1BC-AA8DA3B6A3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400" y="5454664"/>
            <a:ext cx="10591200" cy="542134"/>
          </a:xfrm>
        </p:spPr>
        <p:txBody>
          <a:bodyPr anchor="b" anchorCtr="0"/>
          <a:lstStyle>
            <a:lvl1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1pPr>
            <a:lvl2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2pPr>
            <a:lvl3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3pPr>
            <a:lvl4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4pPr>
            <a:lvl5pPr marL="108002" indent="-108002">
              <a:lnSpc>
                <a:spcPct val="114000"/>
              </a:lnSpc>
              <a:spcBef>
                <a:spcPts val="0"/>
              </a:spcBef>
              <a:buFont typeface="Verdana" panose="020B0604030504040204" pitchFamily="34" charset="0"/>
              <a:buChar char="*"/>
              <a:defRPr sz="900"/>
            </a:lvl5pPr>
          </a:lstStyle>
          <a:p>
            <a:pPr lvl="0"/>
            <a:r>
              <a:rPr lang="da-DK" dirty="0"/>
              <a:t>Klik for at tilføje notes tekst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4C6647A9-150F-4B9D-BFFC-B4436DA5311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48FEA270-DDEE-430F-933C-65F4B46B7C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7D798D3F-8EDE-4CAF-98AB-F2331B6534D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965F8530-E31B-4E05-B671-A8E064C9FE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AAD30B7C-60BC-4894-A8D4-5BD9C8B7640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6769581C-3064-4C74-83B4-F9BCEBB450A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9ADCA-2F9B-4B88-89AC-7C9848773786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F170-0595-4906-A788-9FA05495F33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F9784-6EE7-47CA-89C5-F5304A61BEF1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F26B9-3D9E-4A9C-96CF-1FF47F1C34C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48B921ED-660A-4CC1-8DB4-E43B057DA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825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3961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800" cy="39285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6875" y="1150634"/>
            <a:ext cx="5292725" cy="4853292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490B30E9-BE32-4FD1-9827-A21A824172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55569BCE-14B3-4765-A396-8D21AC4DDCB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97E39717-FFCB-432E-90D2-2FD6B7BFED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AD59CAC8-4314-4E03-BAA8-CCA376B77AF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6">
            <a:extLst>
              <a:ext uri="{FF2B5EF4-FFF2-40B4-BE49-F238E27FC236}">
                <a16:creationId xmlns:a16="http://schemas.microsoft.com/office/drawing/2014/main" id="{73ECD2E1-5DBB-4318-ACA5-6C04742D58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8">
            <a:extLst>
              <a:ext uri="{FF2B5EF4-FFF2-40B4-BE49-F238E27FC236}">
                <a16:creationId xmlns:a16="http://schemas.microsoft.com/office/drawing/2014/main" id="{2E93A42A-9E4C-43CC-B71D-5DF0559DCAB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740197-F95B-4E5D-91A2-2238A9152CFF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FDB4F2-D433-4E89-B486-7F13D3B44C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ECEA09-3452-4881-A765-438D791BD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DEE41-8102-467F-BBCB-6B39934E1968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95F73EFD-79EA-4BCF-811F-77673B5B9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1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6">
          <p15:clr>
            <a:srgbClr val="00000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89A1-ABF8-4557-94DC-A6B106A87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5382"/>
            <a:ext cx="5032443" cy="39285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1"/>
            <a:ext cx="5292724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2" cy="2326864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957F6B7C-49A1-4CEB-B79B-A448DBB8192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271BDDB9-C08F-4049-9020-99B71755A9E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85E64B71-1BBD-443E-9AA0-86E8611421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189F9512-69B2-43EF-B44B-350FF226862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B7477603-039B-4AAF-8286-15B8EF73E8E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3" name="Text Placeholder 38">
            <a:extLst>
              <a:ext uri="{FF2B5EF4-FFF2-40B4-BE49-F238E27FC236}">
                <a16:creationId xmlns:a16="http://schemas.microsoft.com/office/drawing/2014/main" id="{7E8D7BBB-797D-47C5-9125-434DB93C197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4733AF-8CBE-4216-8B2C-3FF0AD54C6B8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C38870-61FB-49C5-BF04-3FF12E8E4DE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1977CB-D006-42F6-91D8-78885D0FB50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21B1-8437-49D1-B87C-5313FC51808C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2213FFB5-2E1A-4551-A30A-BAB11697B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3" pos="3675">
          <p15:clr>
            <a:srgbClr val="00000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fire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CA59328A-F667-416F-8258-ED5A667E7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400" y="1150630"/>
            <a:ext cx="5032375" cy="720000"/>
          </a:xfrm>
        </p:spPr>
        <p:txBody>
          <a:bodyPr>
            <a:normAutofit/>
          </a:bodyPr>
          <a:lstStyle>
            <a:lvl1pPr>
              <a:lnSpc>
                <a:spcPct val="102000"/>
              </a:lnSpc>
              <a:defRPr sz="2000"/>
            </a:lvl1pPr>
          </a:lstStyle>
          <a:p>
            <a:r>
              <a:rPr lang="da-DK" dirty="0"/>
              <a:t>Klik her for at tilføje en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CA804E-2E48-45A4-9E3E-963B42D04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400" y="2077200"/>
            <a:ext cx="5031911" cy="1357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C702A8-2053-4218-BA9A-C778DE2768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7600" y="1150633"/>
            <a:ext cx="5292724" cy="2326861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A9C204-9722-45E2-87DD-0F66D939BA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7600" y="3679200"/>
            <a:ext cx="5292724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75E19A-5489-4BE4-B873-A87F03CC04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84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D060AB5-D980-4E07-83FD-76BF3F4E16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38800" y="3679200"/>
            <a:ext cx="2283289" cy="2325600"/>
          </a:xfrm>
        </p:spPr>
        <p:txBody>
          <a:bodyPr t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A45F29C0-43F0-4AF2-AB46-767733D86D7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72400" y="900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758C26B0-892C-479A-9EB7-AC78E49553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72400" y="248400"/>
            <a:ext cx="3844800" cy="126000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9FD24A8F-8DB5-47A9-8813-EF45BE16F53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72400" y="3600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23" name="Text Placeholder 34">
            <a:extLst>
              <a:ext uri="{FF2B5EF4-FFF2-40B4-BE49-F238E27FC236}">
                <a16:creationId xmlns:a16="http://schemas.microsoft.com/office/drawing/2014/main" id="{301B916C-E4E8-4FF8-86B3-BC9402E99C7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72400" y="6278400"/>
            <a:ext cx="3844800" cy="176400"/>
          </a:xfrm>
        </p:spPr>
        <p:txBody>
          <a:bodyPr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/>
            </a:lvl5pPr>
          </a:lstStyle>
          <a:p>
            <a:pPr lvl="0"/>
            <a:r>
              <a:rPr lang="da-DK" dirty="0"/>
              <a:t>Klik for at tilføje Tekst (tjenestebrug)</a:t>
            </a:r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BC5291CF-D3CE-44EC-BF1A-A1D37020DE3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72400" y="6433200"/>
            <a:ext cx="3844800" cy="126000"/>
          </a:xfrm>
        </p:spPr>
        <p:txBody>
          <a:bodyPr anchor="ctr" anchorCtr="0"/>
          <a:lstStyle>
            <a:lvl1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1pPr>
            <a:lvl2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2pPr>
            <a:lvl3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3pPr>
            <a:lvl4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4pPr>
            <a:lvl5pPr marL="0" indent="0" algn="ctr" defTabSz="179388">
              <a:lnSpc>
                <a:spcPct val="100000"/>
              </a:lnSpc>
              <a:spcBef>
                <a:spcPts val="0"/>
              </a:spcBef>
              <a:buNone/>
              <a:defRPr sz="700" cap="all" baseline="0"/>
            </a:lvl5pPr>
          </a:lstStyle>
          <a:p>
            <a:pPr lvl="0"/>
            <a:r>
              <a:rPr lang="da-DK" dirty="0"/>
              <a:t>Klik for at tilføje tekst (AFKLASSIFICERET XXXX-XX-XX)</a:t>
            </a:r>
          </a:p>
        </p:txBody>
      </p:sp>
      <p:sp>
        <p:nvSpPr>
          <p:cNvPr id="25" name="Text Placeholder 38">
            <a:extLst>
              <a:ext uri="{FF2B5EF4-FFF2-40B4-BE49-F238E27FC236}">
                <a16:creationId xmlns:a16="http://schemas.microsoft.com/office/drawing/2014/main" id="{99453DE7-22F7-47F9-B380-7401907CADD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172400" y="6544800"/>
            <a:ext cx="3844800" cy="176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baseline="0">
                <a:solidFill>
                  <a:schemeClr val="tx1"/>
                </a:solidFill>
              </a:defRPr>
            </a:lvl1pPr>
            <a:lvl2pPr marL="0" indent="0" algn="ctr">
              <a:buNone/>
              <a:defRPr sz="1000" cap="all" baseline="0">
                <a:solidFill>
                  <a:schemeClr val="tx1"/>
                </a:solidFill>
              </a:defRPr>
            </a:lvl2pPr>
            <a:lvl3pPr marL="0" indent="0" algn="ctr">
              <a:buNone/>
              <a:defRPr sz="1000" cap="all" baseline="0">
                <a:solidFill>
                  <a:schemeClr val="tx1"/>
                </a:solidFill>
              </a:defRPr>
            </a:lvl3pPr>
            <a:lvl4pPr marL="0" indent="0" algn="ctr">
              <a:buNone/>
              <a:defRPr sz="1000" cap="all" baseline="0">
                <a:solidFill>
                  <a:schemeClr val="tx1"/>
                </a:solidFill>
              </a:defRPr>
            </a:lvl4pPr>
            <a:lvl5pPr marL="0" indent="0" algn="ctr">
              <a:buNone/>
              <a:defRPr sz="10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tilføje tekst (Brug)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8D6E0-5998-43AC-86E4-BAC0EAC6C99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77698-E215-4889-8758-C9C8E3D155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CA26D4-18B6-48DB-91E0-4DE787564F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 wrap="none"/>
          <a:lstStyle/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45923-84F7-47B6-A5F0-BA54DC3A1C61}"/>
              </a:ext>
            </a:extLst>
          </p:cNvPr>
          <p:cNvSpPr/>
          <p:nvPr userDrawn="1"/>
        </p:nvSpPr>
        <p:spPr>
          <a:xfrm>
            <a:off x="11080909" y="6319767"/>
            <a:ext cx="45720" cy="372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da-DK" sz="1200" noProof="0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D251E1B9-C969-4AF4-8721-9B40DEE1C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00" y="180346"/>
            <a:ext cx="3395720" cy="5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5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9">
          <p15:clr>
            <a:srgbClr val="000000"/>
          </p15:clr>
        </p15:guide>
        <p15:guide id="2" pos="3675">
          <p15:clr>
            <a:srgbClr val="000000"/>
          </p15:clr>
        </p15:guide>
        <p15:guide id="3" pos="2073">
          <p15:clr>
            <a:srgbClr val="000000"/>
          </p15:clr>
        </p15:guide>
        <p15:guide id="4" pos="2237">
          <p15:clr>
            <a:srgbClr val="00000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 eller ta bort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da-DK" sz="800" noProof="1"/>
              <a:t>Klik </a:t>
            </a:r>
            <a:r>
              <a:rPr lang="da-DK" sz="800" b="1" noProof="1"/>
              <a:t>VIS</a:t>
            </a:r>
            <a:r>
              <a:rPr lang="da-DK" sz="800" b="0" noProof="1"/>
              <a:t>, vælg </a:t>
            </a:r>
            <a:r>
              <a:rPr lang="da-DK" sz="800" b="1" noProof="1"/>
              <a:t>Dias Master. </a:t>
            </a:r>
            <a:r>
              <a:rPr lang="da-DK" sz="800" b="0" noProof="1"/>
              <a:t>Klik på </a:t>
            </a:r>
            <a:r>
              <a:rPr lang="da-DK" sz="800" b="1" noProof="1"/>
              <a:t>FMN Dias Master</a:t>
            </a:r>
            <a:r>
              <a:rPr lang="da-DK" sz="800" b="0" noProof="1"/>
              <a:t>.</a:t>
            </a:r>
            <a:r>
              <a:rPr lang="da-DK" sz="800" b="1" noProof="1"/>
              <a:t> </a:t>
            </a:r>
            <a:br>
              <a:rPr lang="da-DK" sz="800" b="1" noProof="1"/>
            </a:br>
            <a:r>
              <a:rPr lang="da-DK" sz="800" noProof="1"/>
              <a:t>Højreklik på den usynlige kasse til venstre for sidenr og vælg skift billede, find korrekt mærke. </a:t>
            </a:r>
          </a:p>
        </p:txBody>
      </p:sp>
    </p:spTree>
    <p:extLst>
      <p:ext uri="{BB962C8B-B14F-4D97-AF65-F5344CB8AC3E}">
        <p14:creationId xmlns:p14="http://schemas.microsoft.com/office/powerpoint/2010/main" val="326095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98" r:id="rId13"/>
  </p:sldLayoutIdLst>
  <p:hf hd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4E28649-079F-4D0A-9D20-603F9FA57290}" type="datetime2">
              <a:rPr lang="da-DK" smtClean="0"/>
              <a:pPr/>
              <a:t>9. november 2023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Forklaring mærke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401160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997" r:id="rId13"/>
  </p:sldLayoutIdLst>
  <p:hf hd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4E28649-079F-4D0A-9D20-603F9FA57290}" type="datetime2">
              <a:rPr lang="da-DK" smtClean="0"/>
              <a:pPr/>
              <a:t>9. november 2023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Forklaring mærke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227495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996" r:id="rId13"/>
  </p:sldLayoutIdLst>
  <p:hf hd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4E28649-079F-4D0A-9D20-603F9FA57290}" type="datetime2">
              <a:rPr lang="da-DK" smtClean="0"/>
              <a:pPr/>
              <a:t>9. november 2023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Forklaring mærke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215760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995" r:id="rId13"/>
  </p:sldLayoutIdLst>
  <p:hf hd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4E28649-079F-4D0A-9D20-603F9FA57290}" type="datetime2">
              <a:rPr lang="da-DK" smtClean="0"/>
              <a:pPr/>
              <a:t>9. november 2023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Forklaring mærke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308983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994" r:id="rId13"/>
  </p:sldLayoutIdLst>
  <p:hf hd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4E28649-079F-4D0A-9D20-603F9FA57290}" type="datetime2">
              <a:rPr lang="da-DK" smtClean="0"/>
              <a:pPr/>
              <a:t>9. november 2023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 eller ta bort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56611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992" r:id="rId13"/>
  </p:sldLayoutIdLst>
  <p:hf hd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4E28649-079F-4D0A-9D20-603F9FA57290}" type="datetime2">
              <a:rPr lang="da-DK" smtClean="0"/>
              <a:pPr/>
              <a:t>9. november 2023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 eller ta bort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231184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991" r:id="rId13"/>
  </p:sldLayoutIdLst>
  <p:hf hd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4E28649-079F-4D0A-9D20-603F9FA57290}" type="datetime2">
              <a:rPr lang="da-DK" smtClean="0"/>
              <a:pPr/>
              <a:t>9. november 2023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 eller ta bort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368202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989" r:id="rId13"/>
  </p:sldLayoutIdLst>
  <p:hf hd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0" y="1528347"/>
            <a:ext cx="10590208" cy="8021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50" y="2500626"/>
            <a:ext cx="10592588" cy="35032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8146256" y="6392547"/>
            <a:ext cx="2823369" cy="1675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8146256" y="6564941"/>
            <a:ext cx="2823369" cy="1080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04E28649-079F-4D0A-9D20-603F9FA57290}" type="datetime2">
              <a:rPr lang="da-DK" smtClean="0"/>
              <a:pPr/>
              <a:t>9. november 2023</a:t>
            </a:fld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25F4C-15AE-497A-8D1A-5C528CDA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640" y="6514880"/>
            <a:ext cx="373218" cy="2081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1EA47C5-00F7-4308-9CB9-463B1A6058F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Indsæt mærke eller ta bort" descr="A close up of a logo&#10;&#10;Description automatically generated">
            <a:extLst>
              <a:ext uri="{FF2B5EF4-FFF2-40B4-BE49-F238E27FC236}">
                <a16:creationId xmlns:a16="http://schemas.microsoft.com/office/drawing/2014/main" id="{5F8A473A-6C8A-4FC7-BE5F-4018C433B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800" y="6301801"/>
            <a:ext cx="396274" cy="420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0A77A-900E-446B-95BC-771ACDAB41B8}"/>
              </a:ext>
            </a:extLst>
          </p:cNvPr>
          <p:cNvSpPr txBox="1"/>
          <p:nvPr userDrawn="1"/>
        </p:nvSpPr>
        <p:spPr>
          <a:xfrm>
            <a:off x="6799801" y="6895482"/>
            <a:ext cx="4890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800" b="1" noProof="1"/>
              <a:t>                                                 Indsæt mærke:</a:t>
            </a:r>
          </a:p>
          <a:p>
            <a:pPr algn="r">
              <a:lnSpc>
                <a:spcPct val="100000"/>
              </a:lnSpc>
            </a:pPr>
            <a:r>
              <a:rPr lang="en-US" sz="800" noProof="1"/>
              <a:t>Klik </a:t>
            </a:r>
            <a:r>
              <a:rPr lang="en-US" sz="800" b="1" noProof="1"/>
              <a:t>VIS</a:t>
            </a:r>
            <a:r>
              <a:rPr lang="en-US" sz="800" b="0" noProof="1"/>
              <a:t>, vælg </a:t>
            </a:r>
            <a:r>
              <a:rPr lang="en-US" sz="800" b="1" noProof="1"/>
              <a:t>Dias Master. </a:t>
            </a:r>
            <a:r>
              <a:rPr lang="en-US" sz="800" b="0" noProof="1"/>
              <a:t>Klik på </a:t>
            </a:r>
            <a:r>
              <a:rPr lang="en-US" sz="800" b="1" noProof="1"/>
              <a:t>FMN Dias Master</a:t>
            </a:r>
            <a:r>
              <a:rPr lang="en-US" sz="800" b="0" noProof="1"/>
              <a:t>.</a:t>
            </a:r>
            <a:r>
              <a:rPr lang="en-US" sz="800" b="1" noProof="1"/>
              <a:t> </a:t>
            </a:r>
            <a:br>
              <a:rPr lang="en-US" sz="800" b="1" noProof="1"/>
            </a:br>
            <a:r>
              <a:rPr lang="en-US" sz="800" noProof="1"/>
              <a:t>Højrelik på den usynlige kasse til venstre for sidenr og vælg skift billede, find korrekt mærke.</a:t>
            </a:r>
          </a:p>
        </p:txBody>
      </p:sp>
    </p:spTree>
    <p:extLst>
      <p:ext uri="{BB962C8B-B14F-4D97-AF65-F5344CB8AC3E}">
        <p14:creationId xmlns:p14="http://schemas.microsoft.com/office/powerpoint/2010/main" val="422089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990" r:id="rId13"/>
  </p:sldLayoutIdLst>
  <p:hf hdr="0"/>
  <p:txStyles>
    <p:titleStyle>
      <a:lvl1pPr algn="l" defTabSz="685811" rtl="0" eaLnBrk="1" latinLnBrk="0" hangingPunct="1">
        <a:lnSpc>
          <a:spcPct val="102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026000" indent="-342000" algn="l" defTabSz="685811" rtl="0" eaLnBrk="1" latinLnBrk="0" hangingPunct="1">
        <a:lnSpc>
          <a:spcPct val="125000"/>
        </a:lnSpc>
        <a:spcBef>
          <a:spcPts val="600"/>
        </a:spcBef>
        <a:buFont typeface="Verdana" panose="020B0604030504040204" pitchFamily="34" charset="0"/>
        <a:buChar char="●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68581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05">
          <p15:clr>
            <a:srgbClr val="F26B43"/>
          </p15:clr>
        </p15:guide>
        <p15:guide id="3" orient="horz" pos="957">
          <p15:clr>
            <a:srgbClr val="F26B43"/>
          </p15:clr>
        </p15:guide>
        <p15:guide id="5" orient="horz" pos="378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1468">
          <p15:clr>
            <a:srgbClr val="F26B43"/>
          </p15:clr>
        </p15:guide>
        <p15:guide id="8" pos="71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3349A7-0150-4498-A45A-72102C4FC8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Simulationsbaseret træning af ledere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BCD9B88-1D6D-4D94-A896-3FF10B9B2D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Beredskabsstyrelsen Center for Uddannelse</a:t>
            </a:r>
            <a:endParaRPr lang="da-DK" dirty="0"/>
          </a:p>
        </p:txBody>
      </p:sp>
      <p:sp>
        <p:nvSpPr>
          <p:cNvPr id="18" name="Pladsholder til tekst 17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0" name="Pladsholder til tekst 19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1" name="Pladsholder til tekst 20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2" name="Pladsholder til tekst 21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3" name="Pladsholder til tekst 22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3699D2C-9FC0-4972-8C57-D2E94BD3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CC939F8-0952-4AA0-BB75-9A16E560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385092F-CE03-4626-86D2-3C5B7096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A47C5-00F7-4308-9CB9-463B1A6058F9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7276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E7244C-0BC6-4213-B20A-CE2BA4B0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Fremtiden med XVR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AE44C8-F1F2-4D02-A8BD-E198CA63D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Udvikle flere Scenarier</a:t>
            </a:r>
          </a:p>
          <a:p>
            <a:pPr lvl="1"/>
            <a:r>
              <a:rPr lang="da-DK" dirty="0" smtClean="0"/>
              <a:t>ISL BF</a:t>
            </a:r>
          </a:p>
          <a:p>
            <a:pPr lvl="1"/>
            <a:r>
              <a:rPr lang="da-DK" dirty="0" smtClean="0"/>
              <a:t>ISL Tværfaglig</a:t>
            </a:r>
          </a:p>
          <a:p>
            <a:pPr lvl="1"/>
            <a:r>
              <a:rPr lang="da-DK" dirty="0" smtClean="0"/>
              <a:t>ISL Fly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TV bord / digital </a:t>
            </a:r>
            <a:r>
              <a:rPr lang="da-DK" dirty="0" err="1" smtClean="0"/>
              <a:t>planspilsbord</a:t>
            </a:r>
            <a:endParaRPr lang="da-DK" dirty="0" smtClean="0"/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Eksamen på HL</a:t>
            </a:r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 smtClean="0"/>
          </a:p>
          <a:p>
            <a:endParaRPr lang="da-DK" dirty="0" smtClean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6338B0-A5E9-47A6-A2F7-3B849F44568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A7D1FA-ECBE-47F4-9BC9-8ABC9F93AF1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90FA15-F6FE-4EB7-A668-B5E88EDCD4B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42DEEB8-7C27-4D4B-8D53-4C6CDF5D02C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C190525-1D93-4D71-B767-07B2DBE31C7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A26960A-33EA-4206-BD87-C08D0042763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8E84E46-6804-4A6A-ACF0-8E1726A155BD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4794243-C632-4E6F-816A-0E11E3160888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F44140-FF06-488D-8AA5-27685D6C0158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E1EA47C5-00F7-4308-9CB9-463B1A6058F9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200" y="831850"/>
            <a:ext cx="496252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7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7081CA8-26DF-46EB-92E9-C014028355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5E319DC6-2208-44E1-922B-7882C3F3BD6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B7970B1D-66A2-49CD-9EF1-51409FFA227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55BFD859-3A51-4171-91FE-112B9FB8D7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62B3CA6F-2349-4A1C-A51E-5574AD91D60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24932AD5-F5D4-4C44-BC41-926C07EEBD4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64BD302E-BD0B-465A-9E0F-855811E3727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B9229C0D-5A9C-4755-B5BE-A403A4AB830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008EC5B6-6A21-40A9-A32C-3B0D041A67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1AEFE9E5-9A8B-40B6-AB38-1EA1244F9CD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C7C94371-DE56-44FE-9A09-0407946F867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A6A51-A63D-4B7D-BAF6-92219E36A39F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86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7625" y="1055573"/>
            <a:ext cx="5033961" cy="720000"/>
          </a:xfrm>
        </p:spPr>
        <p:txBody>
          <a:bodyPr/>
          <a:lstStyle/>
          <a:p>
            <a:r>
              <a:rPr lang="da-DK" dirty="0" smtClean="0"/>
              <a:t>Dagens Program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017625" y="1980325"/>
            <a:ext cx="5032800" cy="3928543"/>
          </a:xfrm>
        </p:spPr>
        <p:txBody>
          <a:bodyPr/>
          <a:lstStyle/>
          <a:p>
            <a:r>
              <a:rPr lang="da-DK" dirty="0" smtClean="0"/>
              <a:t>Kort præsentation</a:t>
            </a:r>
          </a:p>
          <a:p>
            <a:r>
              <a:rPr lang="da-DK" dirty="0" smtClean="0"/>
              <a:t>Hvad er VR og hvordan bruger vi det</a:t>
            </a:r>
          </a:p>
          <a:p>
            <a:r>
              <a:rPr lang="da-DK" dirty="0" smtClean="0"/>
              <a:t>XVR</a:t>
            </a:r>
          </a:p>
          <a:p>
            <a:pPr lvl="1"/>
            <a:r>
              <a:rPr lang="da-DK" dirty="0" smtClean="0"/>
              <a:t>Vores </a:t>
            </a:r>
            <a:r>
              <a:rPr lang="da-DK" dirty="0" err="1" smtClean="0"/>
              <a:t>setup</a:t>
            </a:r>
            <a:endParaRPr lang="da-DK" dirty="0" smtClean="0"/>
          </a:p>
          <a:p>
            <a:pPr lvl="1"/>
            <a:r>
              <a:rPr lang="da-DK" dirty="0" smtClean="0"/>
              <a:t>Hvor meget bruger vi det</a:t>
            </a:r>
          </a:p>
          <a:p>
            <a:pPr lvl="1"/>
            <a:r>
              <a:rPr lang="da-DK" dirty="0" smtClean="0"/>
              <a:t>Fremtiden</a:t>
            </a:r>
          </a:p>
          <a:p>
            <a:r>
              <a:rPr lang="da-DK" dirty="0" smtClean="0"/>
              <a:t>Prøv XVR</a:t>
            </a: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Pladsholder til dato 10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E1EA47C5-00F7-4308-9CB9-463B1A6058F9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3307731"/>
            <a:ext cx="2954816" cy="1580006"/>
          </a:xfrm>
          <a:prstGeom prst="rect">
            <a:avLst/>
          </a:prstGeom>
        </p:spPr>
      </p:pic>
      <p:pic>
        <p:nvPicPr>
          <p:cNvPr id="14" name="Pladsholder til billede 13"/>
          <p:cNvPicPr preferRelativeResize="0"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5" y="1382811"/>
            <a:ext cx="1841100" cy="2591178"/>
          </a:xfrm>
        </p:spPr>
      </p:pic>
      <p:cxnSp>
        <p:nvCxnSpPr>
          <p:cNvPr id="17" name="Lige forbindelse 16"/>
          <p:cNvCxnSpPr/>
          <p:nvPr/>
        </p:nvCxnSpPr>
        <p:spPr>
          <a:xfrm flipV="1">
            <a:off x="1085850" y="1571625"/>
            <a:ext cx="2905125" cy="3886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7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Hvem er jeg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Anders Hansen Søndergaard, 33 år</a:t>
            </a:r>
          </a:p>
          <a:p>
            <a:r>
              <a:rPr lang="da-DK" dirty="0" smtClean="0"/>
              <a:t>Ansat i 2 år ved BRSCU</a:t>
            </a:r>
          </a:p>
          <a:p>
            <a:r>
              <a:rPr lang="da-DK" dirty="0" err="1" smtClean="0"/>
              <a:t>Kontorudd</a:t>
            </a:r>
            <a:r>
              <a:rPr lang="da-DK" dirty="0" smtClean="0"/>
              <a:t>. m. speciale i </a:t>
            </a:r>
            <a:r>
              <a:rPr lang="da-DK" dirty="0" err="1" smtClean="0"/>
              <a:t>off</a:t>
            </a:r>
            <a:r>
              <a:rPr lang="da-DK" dirty="0" smtClean="0"/>
              <a:t>. </a:t>
            </a:r>
            <a:r>
              <a:rPr lang="da-DK" dirty="0" err="1" smtClean="0"/>
              <a:t>Admninistration</a:t>
            </a:r>
            <a:endParaRPr lang="da-DK" dirty="0"/>
          </a:p>
          <a:p>
            <a:r>
              <a:rPr lang="da-DK" dirty="0" smtClean="0"/>
              <a:t>Arbejdet 8 år med IT på en erhvervsskole</a:t>
            </a:r>
          </a:p>
          <a:p>
            <a:r>
              <a:rPr lang="da-DK" dirty="0" smtClean="0"/>
              <a:t>Brandmand og Holdleder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Pladsholder til dato 10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E1EA47C5-00F7-4308-9CB9-463B1A6058F9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16" name="Pladsholder til billede 15"/>
          <p:cNvPicPr preferRelativeResize="0"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99" y="1363858"/>
            <a:ext cx="2771376" cy="3763084"/>
          </a:xfrm>
        </p:spPr>
      </p:pic>
    </p:spTree>
    <p:extLst>
      <p:ext uri="{BB962C8B-B14F-4D97-AF65-F5344CB8AC3E}">
        <p14:creationId xmlns:p14="http://schemas.microsoft.com/office/powerpoint/2010/main" val="2041835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Hvem er vi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Beredskabsstyrelsens Center for Uddannelse</a:t>
            </a:r>
          </a:p>
          <a:p>
            <a:r>
              <a:rPr lang="da-DK" dirty="0" smtClean="0"/>
              <a:t>Uddanner Holdleder og Indsatsleder til det danske beredskab. </a:t>
            </a:r>
          </a:p>
          <a:p>
            <a:r>
              <a:rPr lang="da-DK" dirty="0" smtClean="0"/>
              <a:t>Ca. 1000 kursister om året</a:t>
            </a:r>
          </a:p>
          <a:p>
            <a:r>
              <a:rPr lang="da-DK" dirty="0" smtClean="0"/>
              <a:t>Ca. 50 ansatte – fordelt på Birkerød og Tinglev </a:t>
            </a:r>
          </a:p>
          <a:p>
            <a:r>
              <a:rPr lang="da-DK" dirty="0" smtClean="0"/>
              <a:t>Brugt simulationstræningssystem i 7 år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Pladsholder til dato 10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E1EA47C5-00F7-4308-9CB9-463B1A6058F9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49" y="1150630"/>
            <a:ext cx="4092576" cy="431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6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E7244C-0BC6-4213-B20A-CE2BA4B0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Definition på VR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AE44C8-F1F2-4D02-A8BD-E198CA63D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400" y="2075382"/>
            <a:ext cx="5032800" cy="2154873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Virtual Reality (VR) er et simuleret 3D-miljø, der gør det muligt for brugeren at udforske og interagerer med en virtuel verden på en måde, der tilnærmer sig virkeligheden, som den opfattes igennem brugernes sanser.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2" name="Pladsholder til billede 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4" t="16655" r="16097" b="9444"/>
          <a:stretch/>
        </p:blipFill>
        <p:spPr>
          <a:xfrm>
            <a:off x="6411923" y="1368204"/>
            <a:ext cx="3146018" cy="2473586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6338B0-A5E9-47A6-A2F7-3B849F44568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A7D1FA-ECBE-47F4-9BC9-8ABC9F93AF1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90FA15-F6FE-4EB7-A668-B5E88EDCD4B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42DEEB8-7C27-4D4B-8D53-4C6CDF5D02C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C190525-1D93-4D71-B767-07B2DBE31C7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A26960A-33EA-4206-BD87-C08D0042763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8E84E46-6804-4A6A-ACF0-8E1726A155BD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4794243-C632-4E6F-816A-0E11E3160888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F44140-FF06-488D-8AA5-27685D6C0158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E1EA47C5-00F7-4308-9CB9-463B1A6058F9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16" name="Pladsholder til billed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23443" r="9862" b="10515"/>
          <a:stretch/>
        </p:blipFill>
        <p:spPr>
          <a:xfrm>
            <a:off x="8017200" y="3419832"/>
            <a:ext cx="3304638" cy="197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3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E7244C-0BC6-4213-B20A-CE2BA4B0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806" y="1031876"/>
            <a:ext cx="5033961" cy="720000"/>
          </a:xfrm>
        </p:spPr>
        <p:txBody>
          <a:bodyPr/>
          <a:lstStyle/>
          <a:p>
            <a:r>
              <a:rPr lang="da-DK" dirty="0" smtClean="0"/>
              <a:t>Simulationsbasseret træning</a:t>
            </a:r>
            <a:br>
              <a:rPr lang="da-DK" dirty="0" smtClean="0"/>
            </a:br>
            <a:r>
              <a:rPr lang="da-DK" dirty="0" smtClean="0"/>
              <a:t>med XVR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AE44C8-F1F2-4D02-A8BD-E198CA63D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6806" y="1956628"/>
            <a:ext cx="5032800" cy="3928543"/>
          </a:xfrm>
        </p:spPr>
        <p:txBody>
          <a:bodyPr/>
          <a:lstStyle/>
          <a:p>
            <a:r>
              <a:rPr lang="da-DK" dirty="0" smtClean="0"/>
              <a:t>XVR er udviklet i Holland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Bruges i Europa, Australien, Nord Amerika og Asien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Brand, Politi og Ambulance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Basseret på fællesskabs eje</a:t>
            </a:r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2" name="Pladsholder til billede 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7" r="19327"/>
          <a:stretch>
            <a:fillRect/>
          </a:stretch>
        </p:blipFill>
        <p:spPr>
          <a:xfrm>
            <a:off x="484188" y="1031875"/>
            <a:ext cx="5292725" cy="4852988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6338B0-A5E9-47A6-A2F7-3B849F44568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A7D1FA-ECBE-47F4-9BC9-8ABC9F93AF1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90FA15-F6FE-4EB7-A668-B5E88EDCD4B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42DEEB8-7C27-4D4B-8D53-4C6CDF5D02C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C190525-1D93-4D71-B767-07B2DBE31C7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A26960A-33EA-4206-BD87-C08D0042763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8E84E46-6804-4A6A-ACF0-8E1726A155BD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4794243-C632-4E6F-816A-0E11E3160888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F44140-FF06-488D-8AA5-27685D6C0158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E1EA47C5-00F7-4308-9CB9-463B1A6058F9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176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EBAE7A-6D3E-460F-B1CD-AF7953ED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Vores Setup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648984-72FD-45BD-9C40-357B6B930F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2992" y="2059107"/>
            <a:ext cx="2478582" cy="1357938"/>
          </a:xfrm>
        </p:spPr>
        <p:txBody>
          <a:bodyPr/>
          <a:lstStyle/>
          <a:p>
            <a:r>
              <a:rPr lang="da-DK" dirty="0" smtClean="0"/>
              <a:t>4 elev stationer</a:t>
            </a:r>
          </a:p>
          <a:p>
            <a:r>
              <a:rPr lang="da-DK" dirty="0" smtClean="0"/>
              <a:t>1 operatørboks</a:t>
            </a:r>
            <a:endParaRPr lang="da-DK" dirty="0"/>
          </a:p>
          <a:p>
            <a:r>
              <a:rPr lang="da-DK" dirty="0" smtClean="0"/>
              <a:t>Forbindes </a:t>
            </a:r>
            <a:r>
              <a:rPr lang="da-DK" dirty="0" smtClean="0"/>
              <a:t>med                                LAN </a:t>
            </a:r>
            <a:r>
              <a:rPr lang="da-DK" dirty="0" smtClean="0"/>
              <a:t>netværk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7D4D1C-6765-4ED3-80BA-4A80FE383F9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CADABC-685C-472A-93C2-B7F22ED91C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35D64E7-465B-43A8-9566-D1422B4BE95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846856B-E95D-4A93-9D84-488071F98D0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4E524DA-A977-417D-8A6E-C89DF1B1427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5C46880-3155-4AAC-A6AB-AD7B79A7AEF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13E533-1944-46FA-9266-0ED4FF648C84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6902242-4EBE-4A6A-962B-21303EA8217F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6DDE881-E467-4903-B3B7-43186DADFBF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E1EA47C5-00F7-4308-9CB9-463B1A6058F9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25" name="Pladsholder til billede 24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2" b="24352"/>
          <a:stretch>
            <a:fillRect/>
          </a:stretch>
        </p:blipFill>
        <p:spPr>
          <a:xfrm>
            <a:off x="7009621" y="1189344"/>
            <a:ext cx="4811698" cy="2325688"/>
          </a:xfrm>
        </p:spPr>
      </p:pic>
      <p:pic>
        <p:nvPicPr>
          <p:cNvPr id="20" name="Pladsholder til billede 19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r="8149"/>
          <a:stretch>
            <a:fillRect/>
          </a:stretch>
        </p:blipFill>
        <p:spPr>
          <a:xfrm>
            <a:off x="3236905" y="3606619"/>
            <a:ext cx="3675063" cy="2325688"/>
          </a:xfrm>
        </p:spPr>
      </p:pic>
      <p:pic>
        <p:nvPicPr>
          <p:cNvPr id="21" name="Pladsholder til billede 20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7" r="5587"/>
          <a:stretch>
            <a:fillRect/>
          </a:stretch>
        </p:blipFill>
        <p:spPr>
          <a:xfrm>
            <a:off x="3243066" y="1189344"/>
            <a:ext cx="3675063" cy="2327275"/>
          </a:xfrm>
        </p:spPr>
      </p:pic>
      <p:pic>
        <p:nvPicPr>
          <p:cNvPr id="28" name="Pladsholder til billede 27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6" b="17346"/>
          <a:stretch>
            <a:fillRect/>
          </a:stretch>
        </p:blipFill>
        <p:spPr>
          <a:xfrm>
            <a:off x="7009621" y="3605032"/>
            <a:ext cx="4748213" cy="2325688"/>
          </a:xfrm>
        </p:spPr>
      </p:pic>
    </p:spTree>
    <p:extLst>
      <p:ext uri="{BB962C8B-B14F-4D97-AF65-F5344CB8AC3E}">
        <p14:creationId xmlns:p14="http://schemas.microsoft.com/office/powerpoint/2010/main" val="19884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01" y="3255721"/>
            <a:ext cx="4601598" cy="258839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333FA-0C36-4A4A-BA5D-3B543B3D3F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71575" y="5183601"/>
            <a:ext cx="2524125" cy="788188"/>
          </a:xfrm>
        </p:spPr>
        <p:txBody>
          <a:bodyPr/>
          <a:lstStyle/>
          <a:p>
            <a:r>
              <a:rPr lang="da-DK" dirty="0" smtClean="0"/>
              <a:t>Eksempler på brugen af XVR</a:t>
            </a:r>
            <a:endParaRPr lang="da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DC0C98-7570-41A3-9C21-48E5CC58A21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4B7DEE-D950-4253-A3BA-A82C01AA3F0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DAC9E8-15FE-4C26-85C5-4DE64EBCB2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DCE08C0-58A3-47F4-8A5C-9FD9E3E7846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B919DC3-534B-47B2-87AB-C332827AF4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A9D023E-94A7-44A9-BB34-1196293DFA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396F58A-3EBE-46CB-A933-D0A2D934287C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45D6DFF-D3A2-4AEE-9960-0C6B8363C3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8C8622F-AFA1-4815-A8D1-695061F1AEC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E1EA47C5-00F7-4308-9CB9-463B1A6058F9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64" y="693645"/>
            <a:ext cx="4067951" cy="2288222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84" y="2386424"/>
            <a:ext cx="4742847" cy="2667851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81" y="912111"/>
            <a:ext cx="4248074" cy="23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6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E2FA51-8553-4B8D-9B19-00FCA900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73" y="872172"/>
            <a:ext cx="5032375" cy="720000"/>
          </a:xfrm>
        </p:spPr>
        <p:txBody>
          <a:bodyPr/>
          <a:lstStyle/>
          <a:p>
            <a:r>
              <a:rPr lang="da-DK" dirty="0" smtClean="0"/>
              <a:t>Benyttelse af XVR</a:t>
            </a:r>
            <a:endParaRPr lang="da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B8F821-C8A1-4745-A157-5CAABFF946D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35012F-D46A-4D6E-B753-127DEB15576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8AE957-4991-4B90-A4DD-7083CAD0FEB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D1CB686-F614-419B-8839-F6CBFCF8529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48D70E1-73F8-4D66-AC2D-14922A55DD8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4B9DB3E-5C5F-4BAC-8751-785A52A9474E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23E2F68-D7F4-4CCB-899B-9D9DFAFFA8F4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4E28649-079F-4D0A-9D20-603F9FA57290}" type="datetime2">
              <a:rPr lang="da-DK" smtClean="0"/>
              <a:pPr/>
              <a:t>9. november 2023</a:t>
            </a:fld>
            <a:endParaRPr lang="da-DK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581A0D8-4C98-47F5-839B-625D0CA53038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CE67DDD-859C-4B81-8A88-C2A312D36CE8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E1EA47C5-00F7-4308-9CB9-463B1A6058F9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91" y="1232172"/>
            <a:ext cx="9744509" cy="47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3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MN (PowerPoint)">
  <a:themeElements>
    <a:clrScheme name="FMN-FPS-FPS-FES-FRS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3F5C59"/>
      </a:accent1>
      <a:accent2>
        <a:srgbClr val="C8102E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s Styrels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B041AFA6-E7DC-4643-BC95-BC0FDA5E425F}"/>
    </a:ext>
  </a:extLst>
</a:theme>
</file>

<file path=ppt/theme/theme10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MI">
  <a:themeElements>
    <a:clrScheme name="FMN-FPS-FPS-FES-FRS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3F5C59"/>
      </a:accent1>
      <a:accent2>
        <a:srgbClr val="C8102E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5002295C-3401-4410-8B7A-6F41FC4E5BE6}"/>
    </a:ext>
  </a:extLst>
</a:theme>
</file>

<file path=ppt/theme/theme3.xml><?xml version="1.0" encoding="utf-8"?>
<a:theme xmlns:a="http://schemas.openxmlformats.org/drawingml/2006/main" name="FPS">
  <a:themeElements>
    <a:clrScheme name="FMN-FPS-FPS-FES-FRS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3F5C59"/>
      </a:accent1>
      <a:accent2>
        <a:srgbClr val="C8102E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9E82F7F2-11D9-4AB9-8773-6FE6DDCC2A6A}"/>
    </a:ext>
  </a:extLst>
</a:theme>
</file>

<file path=ppt/theme/theme4.xml><?xml version="1.0" encoding="utf-8"?>
<a:theme xmlns:a="http://schemas.openxmlformats.org/drawingml/2006/main" name="FES">
  <a:themeElements>
    <a:clrScheme name="FMN-FPS-FPS-FES-FRS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3F5C59"/>
      </a:accent1>
      <a:accent2>
        <a:srgbClr val="C8102E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B569E717-1C54-49D8-A03D-53BE92F314C8}"/>
    </a:ext>
  </a:extLst>
</a:theme>
</file>

<file path=ppt/theme/theme5.xml><?xml version="1.0" encoding="utf-8"?>
<a:theme xmlns:a="http://schemas.openxmlformats.org/drawingml/2006/main" name="FRS">
  <a:themeElements>
    <a:clrScheme name="FMN-FPS-FPS-FES-FRS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3F5C59"/>
      </a:accent1>
      <a:accent2>
        <a:srgbClr val="C8102E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61A563AF-A68F-473F-8C01-4179440AF786}"/>
    </a:ext>
  </a:extLst>
</a:theme>
</file>

<file path=ppt/theme/theme6.xml><?xml version="1.0" encoding="utf-8"?>
<a:theme xmlns:a="http://schemas.openxmlformats.org/drawingml/2006/main" name="FSV">
  <a:themeElements>
    <a:clrScheme name="FSV klare farver">
      <a:dk1>
        <a:srgbClr val="000000"/>
      </a:dk1>
      <a:lt1>
        <a:sysClr val="window" lastClr="FFFFFF"/>
      </a:lt1>
      <a:dk2>
        <a:srgbClr val="8C9D9B"/>
      </a:dk2>
      <a:lt2>
        <a:srgbClr val="ECEFEE"/>
      </a:lt2>
      <a:accent1>
        <a:srgbClr val="C8102E"/>
      </a:accent1>
      <a:accent2>
        <a:srgbClr val="3F5C59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D4E35180-63F8-47BB-8B80-9E07BD30404F}"/>
    </a:ext>
  </a:extLst>
</a:theme>
</file>

<file path=ppt/theme/theme7.xml><?xml version="1.0" encoding="utf-8"?>
<a:theme xmlns:a="http://schemas.openxmlformats.org/drawingml/2006/main" name="BRS">
  <a:themeElements>
    <a:clrScheme name="BRS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002855"/>
      </a:accent1>
      <a:accent2>
        <a:srgbClr val="F5821E"/>
      </a:accent2>
      <a:accent3>
        <a:srgbClr val="597E50"/>
      </a:accent3>
      <a:accent4>
        <a:srgbClr val="489FD8"/>
      </a:accent4>
      <a:accent5>
        <a:srgbClr val="3F5C59"/>
      </a:accent5>
      <a:accent6>
        <a:srgbClr val="C8102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16E4A1CB-3B17-4DD9-BE3E-ED55976EC23B}"/>
    </a:ext>
  </a:extLst>
</a:theme>
</file>

<file path=ppt/theme/theme8.xml><?xml version="1.0" encoding="utf-8"?>
<a:theme xmlns:a="http://schemas.openxmlformats.org/drawingml/2006/main" name="HJV">
  <a:themeElements>
    <a:clrScheme name="HJV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8D1B3D"/>
      </a:accent1>
      <a:accent2>
        <a:srgbClr val="3F5C59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F4C9970A-56D6-4880-8FEF-BF14FC47EAA2}"/>
    </a:ext>
  </a:extLst>
</a:theme>
</file>

<file path=ppt/theme/theme9.xml><?xml version="1.0" encoding="utf-8"?>
<a:theme xmlns:a="http://schemas.openxmlformats.org/drawingml/2006/main" name="FAUK">
  <a:themeElements>
    <a:clrScheme name="FAUK klare farver">
      <a:dk1>
        <a:sysClr val="windowText" lastClr="000000"/>
      </a:dk1>
      <a:lt1>
        <a:sysClr val="window" lastClr="FFFFFF"/>
      </a:lt1>
      <a:dk2>
        <a:srgbClr val="8C9D9B"/>
      </a:dk2>
      <a:lt2>
        <a:srgbClr val="ECEFEE"/>
      </a:lt2>
      <a:accent1>
        <a:srgbClr val="3F5C59"/>
      </a:accent1>
      <a:accent2>
        <a:srgbClr val="93358D"/>
      </a:accent2>
      <a:accent3>
        <a:srgbClr val="597E50"/>
      </a:accent3>
      <a:accent4>
        <a:srgbClr val="002855"/>
      </a:accent4>
      <a:accent5>
        <a:srgbClr val="489FD8"/>
      </a:accent5>
      <a:accent6>
        <a:srgbClr val="F5821E"/>
      </a:accent6>
      <a:hlink>
        <a:srgbClr val="3F5C59"/>
      </a:hlink>
      <a:folHlink>
        <a:srgbClr val="3F5C59"/>
      </a:folHlink>
    </a:clrScheme>
    <a:fontScheme name="Forsvarsminis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125000"/>
          </a:lnSpc>
          <a:defRPr sz="12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5000"/>
          </a:lnSpc>
          <a:defRPr sz="12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DK Styrelser 16-9 klare farver.potx" id="{430962CC-EBB7-43F8-96FC-4487CDD2057E}" vid="{78F6D629-0C9E-442B-8250-D979EEEBC13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itus xmlns="http://schemas.titus.com/TitusProperties/">
  <TitusGUID xmlns="">231b139f-c18c-44fe-b3c9-b2455d46f10c</TitusGUID>
  <TitusMetadata xmlns="">eyJucyI6IlxcXFxmb3JzdmFyZXQuZmlpbi5ka1xcTkVUTE9HT05cXFRpdHVzXFxUSVRVU0NvbmZpZ0ZpbGUudGNwZyIsInByb3BzIjpbeyJuIjoiS2xhc3NpZmlrYXRpb24iLCJ2YWxzIjpbeyJ2YWx1ZSI6IklLS0UgS0xBU1NJRklDRVJFVCJ9XX0seyJuIjoiTWFlcmtuaW5nIiwidmFscyI6W119XX0=</TitusMetadata>
</titus>
</file>

<file path=customXml/itemProps1.xml><?xml version="1.0" encoding="utf-8"?>
<ds:datastoreItem xmlns:ds="http://schemas.openxmlformats.org/officeDocument/2006/customXml" ds:itemID="{7575F2D1-D85F-4405-A01C-F79DAE1C9258}">
  <ds:schemaRefs>
    <ds:schemaRef ds:uri="http://schemas.titus.com/TitusProperties/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416</TotalTime>
  <Words>270</Words>
  <Application>Microsoft Office PowerPoint</Application>
  <PresentationFormat>Brugerdefineret</PresentationFormat>
  <Paragraphs>83</Paragraphs>
  <Slides>11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9</vt:i4>
      </vt:variant>
      <vt:variant>
        <vt:lpstr>Slidetitler</vt:lpstr>
      </vt:variant>
      <vt:variant>
        <vt:i4>11</vt:i4>
      </vt:variant>
    </vt:vector>
  </HeadingPairs>
  <TitlesOfParts>
    <vt:vector size="22" baseType="lpstr">
      <vt:lpstr>Arial</vt:lpstr>
      <vt:lpstr>Verdana</vt:lpstr>
      <vt:lpstr>FMN (PowerPoint)</vt:lpstr>
      <vt:lpstr>FMI</vt:lpstr>
      <vt:lpstr>FPS</vt:lpstr>
      <vt:lpstr>FES</vt:lpstr>
      <vt:lpstr>FRS</vt:lpstr>
      <vt:lpstr>FSV</vt:lpstr>
      <vt:lpstr>BRS</vt:lpstr>
      <vt:lpstr>HJV</vt:lpstr>
      <vt:lpstr>FAUK</vt:lpstr>
      <vt:lpstr>Simulationsbaseret træning af ledere</vt:lpstr>
      <vt:lpstr>Dagens Program</vt:lpstr>
      <vt:lpstr>Hvem er jeg</vt:lpstr>
      <vt:lpstr>Hvem er vi</vt:lpstr>
      <vt:lpstr>Definition på VR</vt:lpstr>
      <vt:lpstr>Simulationsbasseret træning med XVR</vt:lpstr>
      <vt:lpstr>Vores Setup</vt:lpstr>
      <vt:lpstr>PowerPoint-præsentation</vt:lpstr>
      <vt:lpstr>Benyttelse af XVR</vt:lpstr>
      <vt:lpstr>Fremtiden med XVR</vt:lpstr>
      <vt:lpstr>PowerPoint-præsentation</vt:lpstr>
    </vt:vector>
  </TitlesOfParts>
  <Company>Forsvaret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Anders Hansen Søndergaard</dc:creator>
  <cp:lastModifiedBy>Anders Hansen Søndergaard</cp:lastModifiedBy>
  <cp:revision>22</cp:revision>
  <dcterms:created xsi:type="dcterms:W3CDTF">2023-10-30T07:32:29Z</dcterms:created>
  <dcterms:modified xsi:type="dcterms:W3CDTF">2023-11-09T12:59:29Z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TitusGUID">
    <vt:lpwstr>231b139f-c18c-44fe-b3c9-b2455d46f10c</vt:lpwstr>
  </property>
  <property fmtid="{D5CDD505-2E9C-101B-9397-08002B2CF9AE}" pid="4" name="OriginatingUser">
    <vt:lpwstr>BRS-AHS</vt:lpwstr>
  </property>
  <property fmtid="{D5CDD505-2E9C-101B-9397-08002B2CF9AE}" pid="5" name="Klassifikation">
    <vt:lpwstr>IKKE KLASSIFICERET</vt:lpwstr>
  </property>
  <property fmtid="{D5CDD505-2E9C-101B-9397-08002B2CF9AE}" pid="6" name="Maerkning">
    <vt:lpwstr/>
  </property>
</Properties>
</file>