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333625" cy="12382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85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151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703" y="202649"/>
            <a:ext cx="1750219" cy="431094"/>
          </a:xfrm>
        </p:spPr>
        <p:txBody>
          <a:bodyPr anchor="b"/>
          <a:lstStyle>
            <a:lvl1pPr algn="ctr">
              <a:defRPr sz="108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703" y="650368"/>
            <a:ext cx="1750219" cy="298957"/>
          </a:xfrm>
        </p:spPr>
        <p:txBody>
          <a:bodyPr/>
          <a:lstStyle>
            <a:lvl1pPr marL="0" indent="0" algn="ctr">
              <a:buNone/>
              <a:defRPr sz="433"/>
            </a:lvl1pPr>
            <a:lvl2pPr marL="82570" indent="0" algn="ctr">
              <a:buNone/>
              <a:defRPr sz="361"/>
            </a:lvl2pPr>
            <a:lvl3pPr marL="165141" indent="0" algn="ctr">
              <a:buNone/>
              <a:defRPr sz="325"/>
            </a:lvl3pPr>
            <a:lvl4pPr marL="247711" indent="0" algn="ctr">
              <a:buNone/>
              <a:defRPr sz="289"/>
            </a:lvl4pPr>
            <a:lvl5pPr marL="330281" indent="0" algn="ctr">
              <a:buNone/>
              <a:defRPr sz="289"/>
            </a:lvl5pPr>
            <a:lvl6pPr marL="412852" indent="0" algn="ctr">
              <a:buNone/>
              <a:defRPr sz="289"/>
            </a:lvl6pPr>
            <a:lvl7pPr marL="495422" indent="0" algn="ctr">
              <a:buNone/>
              <a:defRPr sz="289"/>
            </a:lvl7pPr>
            <a:lvl8pPr marL="577992" indent="0" algn="ctr">
              <a:buNone/>
              <a:defRPr sz="289"/>
            </a:lvl8pPr>
            <a:lvl9pPr marL="660563" indent="0" algn="ctr">
              <a:buNone/>
              <a:defRPr sz="28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889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194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70000" y="65925"/>
            <a:ext cx="503188" cy="104936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437" y="65925"/>
            <a:ext cx="1480393" cy="104936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49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95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21" y="308703"/>
            <a:ext cx="2012752" cy="515078"/>
          </a:xfrm>
        </p:spPr>
        <p:txBody>
          <a:bodyPr anchor="b"/>
          <a:lstStyle>
            <a:lvl1pPr>
              <a:defRPr sz="108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221" y="828653"/>
            <a:ext cx="2012752" cy="270867"/>
          </a:xfrm>
        </p:spPr>
        <p:txBody>
          <a:bodyPr/>
          <a:lstStyle>
            <a:lvl1pPr marL="0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1pPr>
            <a:lvl2pPr marL="82570" indent="0">
              <a:buNone/>
              <a:defRPr sz="361">
                <a:solidFill>
                  <a:schemeClr val="tx1">
                    <a:tint val="75000"/>
                  </a:schemeClr>
                </a:solidFill>
              </a:defRPr>
            </a:lvl2pPr>
            <a:lvl3pPr marL="165141" indent="0">
              <a:buNone/>
              <a:defRPr sz="325">
                <a:solidFill>
                  <a:schemeClr val="tx1">
                    <a:tint val="75000"/>
                  </a:schemeClr>
                </a:solidFill>
              </a:defRPr>
            </a:lvl3pPr>
            <a:lvl4pPr marL="247711" indent="0">
              <a:buNone/>
              <a:defRPr sz="289">
                <a:solidFill>
                  <a:schemeClr val="tx1">
                    <a:tint val="75000"/>
                  </a:schemeClr>
                </a:solidFill>
              </a:defRPr>
            </a:lvl4pPr>
            <a:lvl5pPr marL="330281" indent="0">
              <a:buNone/>
              <a:defRPr sz="289">
                <a:solidFill>
                  <a:schemeClr val="tx1">
                    <a:tint val="75000"/>
                  </a:schemeClr>
                </a:solidFill>
              </a:defRPr>
            </a:lvl5pPr>
            <a:lvl6pPr marL="412852" indent="0">
              <a:buNone/>
              <a:defRPr sz="289">
                <a:solidFill>
                  <a:schemeClr val="tx1">
                    <a:tint val="75000"/>
                  </a:schemeClr>
                </a:solidFill>
              </a:defRPr>
            </a:lvl6pPr>
            <a:lvl7pPr marL="495422" indent="0">
              <a:buNone/>
              <a:defRPr sz="289">
                <a:solidFill>
                  <a:schemeClr val="tx1">
                    <a:tint val="75000"/>
                  </a:schemeClr>
                </a:solidFill>
              </a:defRPr>
            </a:lvl7pPr>
            <a:lvl8pPr marL="577992" indent="0">
              <a:buNone/>
              <a:defRPr sz="289">
                <a:solidFill>
                  <a:schemeClr val="tx1">
                    <a:tint val="75000"/>
                  </a:schemeClr>
                </a:solidFill>
              </a:defRPr>
            </a:lvl8pPr>
            <a:lvl9pPr marL="660563" indent="0">
              <a:buNone/>
              <a:defRPr sz="2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936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437" y="329627"/>
            <a:ext cx="991791" cy="78565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1397" y="329627"/>
            <a:ext cx="991791" cy="78565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327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0" y="65925"/>
            <a:ext cx="2012752" cy="23933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741" y="303543"/>
            <a:ext cx="987233" cy="148762"/>
          </a:xfrm>
        </p:spPr>
        <p:txBody>
          <a:bodyPr anchor="b"/>
          <a:lstStyle>
            <a:lvl1pPr marL="0" indent="0">
              <a:buNone/>
              <a:defRPr sz="433" b="1"/>
            </a:lvl1pPr>
            <a:lvl2pPr marL="82570" indent="0">
              <a:buNone/>
              <a:defRPr sz="361" b="1"/>
            </a:lvl2pPr>
            <a:lvl3pPr marL="165141" indent="0">
              <a:buNone/>
              <a:defRPr sz="325" b="1"/>
            </a:lvl3pPr>
            <a:lvl4pPr marL="247711" indent="0">
              <a:buNone/>
              <a:defRPr sz="289" b="1"/>
            </a:lvl4pPr>
            <a:lvl5pPr marL="330281" indent="0">
              <a:buNone/>
              <a:defRPr sz="289" b="1"/>
            </a:lvl5pPr>
            <a:lvl6pPr marL="412852" indent="0">
              <a:buNone/>
              <a:defRPr sz="289" b="1"/>
            </a:lvl6pPr>
            <a:lvl7pPr marL="495422" indent="0">
              <a:buNone/>
              <a:defRPr sz="289" b="1"/>
            </a:lvl7pPr>
            <a:lvl8pPr marL="577992" indent="0">
              <a:buNone/>
              <a:defRPr sz="289" b="1"/>
            </a:lvl8pPr>
            <a:lvl9pPr marL="660563" indent="0">
              <a:buNone/>
              <a:defRPr sz="289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741" y="452305"/>
            <a:ext cx="987233" cy="6652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1397" y="303543"/>
            <a:ext cx="992095" cy="148762"/>
          </a:xfrm>
        </p:spPr>
        <p:txBody>
          <a:bodyPr anchor="b"/>
          <a:lstStyle>
            <a:lvl1pPr marL="0" indent="0">
              <a:buNone/>
              <a:defRPr sz="433" b="1"/>
            </a:lvl1pPr>
            <a:lvl2pPr marL="82570" indent="0">
              <a:buNone/>
              <a:defRPr sz="361" b="1"/>
            </a:lvl2pPr>
            <a:lvl3pPr marL="165141" indent="0">
              <a:buNone/>
              <a:defRPr sz="325" b="1"/>
            </a:lvl3pPr>
            <a:lvl4pPr marL="247711" indent="0">
              <a:buNone/>
              <a:defRPr sz="289" b="1"/>
            </a:lvl4pPr>
            <a:lvl5pPr marL="330281" indent="0">
              <a:buNone/>
              <a:defRPr sz="289" b="1"/>
            </a:lvl5pPr>
            <a:lvl6pPr marL="412852" indent="0">
              <a:buNone/>
              <a:defRPr sz="289" b="1"/>
            </a:lvl6pPr>
            <a:lvl7pPr marL="495422" indent="0">
              <a:buNone/>
              <a:defRPr sz="289" b="1"/>
            </a:lvl7pPr>
            <a:lvl8pPr marL="577992" indent="0">
              <a:buNone/>
              <a:defRPr sz="289" b="1"/>
            </a:lvl8pPr>
            <a:lvl9pPr marL="660563" indent="0">
              <a:buNone/>
              <a:defRPr sz="289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81397" y="452305"/>
            <a:ext cx="992095" cy="6652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93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625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853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1" y="82550"/>
            <a:ext cx="752655" cy="288925"/>
          </a:xfrm>
        </p:spPr>
        <p:txBody>
          <a:bodyPr anchor="b"/>
          <a:lstStyle>
            <a:lvl1pPr>
              <a:defRPr sz="57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094" y="178285"/>
            <a:ext cx="1181398" cy="879960"/>
          </a:xfrm>
        </p:spPr>
        <p:txBody>
          <a:bodyPr/>
          <a:lstStyle>
            <a:lvl1pPr>
              <a:defRPr sz="578"/>
            </a:lvl1pPr>
            <a:lvl2pPr>
              <a:defRPr sz="506"/>
            </a:lvl2pPr>
            <a:lvl3pPr>
              <a:defRPr sz="433"/>
            </a:lvl3pPr>
            <a:lvl4pPr>
              <a:defRPr sz="361"/>
            </a:lvl4pPr>
            <a:lvl5pPr>
              <a:defRPr sz="361"/>
            </a:lvl5pPr>
            <a:lvl6pPr>
              <a:defRPr sz="361"/>
            </a:lvl6pPr>
            <a:lvl7pPr>
              <a:defRPr sz="361"/>
            </a:lvl7pPr>
            <a:lvl8pPr>
              <a:defRPr sz="361"/>
            </a:lvl8pPr>
            <a:lvl9pPr>
              <a:defRPr sz="361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741" y="371475"/>
            <a:ext cx="752655" cy="688203"/>
          </a:xfrm>
        </p:spPr>
        <p:txBody>
          <a:bodyPr/>
          <a:lstStyle>
            <a:lvl1pPr marL="0" indent="0">
              <a:buNone/>
              <a:defRPr sz="289"/>
            </a:lvl1pPr>
            <a:lvl2pPr marL="82570" indent="0">
              <a:buNone/>
              <a:defRPr sz="253"/>
            </a:lvl2pPr>
            <a:lvl3pPr marL="165141" indent="0">
              <a:buNone/>
              <a:defRPr sz="217"/>
            </a:lvl3pPr>
            <a:lvl4pPr marL="247711" indent="0">
              <a:buNone/>
              <a:defRPr sz="181"/>
            </a:lvl4pPr>
            <a:lvl5pPr marL="330281" indent="0">
              <a:buNone/>
              <a:defRPr sz="181"/>
            </a:lvl5pPr>
            <a:lvl6pPr marL="412852" indent="0">
              <a:buNone/>
              <a:defRPr sz="181"/>
            </a:lvl6pPr>
            <a:lvl7pPr marL="495422" indent="0">
              <a:buNone/>
              <a:defRPr sz="181"/>
            </a:lvl7pPr>
            <a:lvl8pPr marL="577992" indent="0">
              <a:buNone/>
              <a:defRPr sz="181"/>
            </a:lvl8pPr>
            <a:lvl9pPr marL="660563" indent="0">
              <a:buNone/>
              <a:defRPr sz="18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52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1" y="82550"/>
            <a:ext cx="752655" cy="288925"/>
          </a:xfrm>
        </p:spPr>
        <p:txBody>
          <a:bodyPr anchor="b"/>
          <a:lstStyle>
            <a:lvl1pPr>
              <a:defRPr sz="57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92094" y="178285"/>
            <a:ext cx="1181398" cy="879960"/>
          </a:xfrm>
        </p:spPr>
        <p:txBody>
          <a:bodyPr anchor="t"/>
          <a:lstStyle>
            <a:lvl1pPr marL="0" indent="0">
              <a:buNone/>
              <a:defRPr sz="578"/>
            </a:lvl1pPr>
            <a:lvl2pPr marL="82570" indent="0">
              <a:buNone/>
              <a:defRPr sz="506"/>
            </a:lvl2pPr>
            <a:lvl3pPr marL="165141" indent="0">
              <a:buNone/>
              <a:defRPr sz="433"/>
            </a:lvl3pPr>
            <a:lvl4pPr marL="247711" indent="0">
              <a:buNone/>
              <a:defRPr sz="361"/>
            </a:lvl4pPr>
            <a:lvl5pPr marL="330281" indent="0">
              <a:buNone/>
              <a:defRPr sz="361"/>
            </a:lvl5pPr>
            <a:lvl6pPr marL="412852" indent="0">
              <a:buNone/>
              <a:defRPr sz="361"/>
            </a:lvl6pPr>
            <a:lvl7pPr marL="495422" indent="0">
              <a:buNone/>
              <a:defRPr sz="361"/>
            </a:lvl7pPr>
            <a:lvl8pPr marL="577992" indent="0">
              <a:buNone/>
              <a:defRPr sz="361"/>
            </a:lvl8pPr>
            <a:lvl9pPr marL="660563" indent="0">
              <a:buNone/>
              <a:defRPr sz="361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741" y="371475"/>
            <a:ext cx="752655" cy="688203"/>
          </a:xfrm>
        </p:spPr>
        <p:txBody>
          <a:bodyPr/>
          <a:lstStyle>
            <a:lvl1pPr marL="0" indent="0">
              <a:buNone/>
              <a:defRPr sz="289"/>
            </a:lvl1pPr>
            <a:lvl2pPr marL="82570" indent="0">
              <a:buNone/>
              <a:defRPr sz="253"/>
            </a:lvl2pPr>
            <a:lvl3pPr marL="165141" indent="0">
              <a:buNone/>
              <a:defRPr sz="217"/>
            </a:lvl3pPr>
            <a:lvl4pPr marL="247711" indent="0">
              <a:buNone/>
              <a:defRPr sz="181"/>
            </a:lvl4pPr>
            <a:lvl5pPr marL="330281" indent="0">
              <a:buNone/>
              <a:defRPr sz="181"/>
            </a:lvl5pPr>
            <a:lvl6pPr marL="412852" indent="0">
              <a:buNone/>
              <a:defRPr sz="181"/>
            </a:lvl6pPr>
            <a:lvl7pPr marL="495422" indent="0">
              <a:buNone/>
              <a:defRPr sz="181"/>
            </a:lvl7pPr>
            <a:lvl8pPr marL="577992" indent="0">
              <a:buNone/>
              <a:defRPr sz="181"/>
            </a:lvl8pPr>
            <a:lvl9pPr marL="660563" indent="0">
              <a:buNone/>
              <a:defRPr sz="18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582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437" y="65925"/>
            <a:ext cx="2012752" cy="239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437" y="329627"/>
            <a:ext cx="2012752" cy="78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437" y="1147675"/>
            <a:ext cx="525066" cy="65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34A7-5D59-42CF-B595-B781EFA98AF5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3014" y="1147675"/>
            <a:ext cx="787598" cy="65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48122" y="1147675"/>
            <a:ext cx="525066" cy="65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450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5141" rtl="0" eaLnBrk="1" latinLnBrk="0" hangingPunct="1">
        <a:lnSpc>
          <a:spcPct val="90000"/>
        </a:lnSpc>
        <a:spcBef>
          <a:spcPct val="0"/>
        </a:spcBef>
        <a:buNone/>
        <a:defRPr sz="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285" indent="-41285" algn="l" defTabSz="165141" rtl="0" eaLnBrk="1" latinLnBrk="0" hangingPunct="1">
        <a:lnSpc>
          <a:spcPct val="90000"/>
        </a:lnSpc>
        <a:spcBef>
          <a:spcPts val="181"/>
        </a:spcBef>
        <a:buFont typeface="Arial" panose="020B0604020202020204" pitchFamily="34" charset="0"/>
        <a:buChar char="•"/>
        <a:defRPr sz="506" kern="1200">
          <a:solidFill>
            <a:schemeClr val="tx1"/>
          </a:solidFill>
          <a:latin typeface="+mn-lt"/>
          <a:ea typeface="+mn-ea"/>
          <a:cs typeface="+mn-cs"/>
        </a:defRPr>
      </a:lvl1pPr>
      <a:lvl2pPr marL="123855" indent="-41285" algn="l" defTabSz="165141" rtl="0" eaLnBrk="1" latinLnBrk="0" hangingPunct="1">
        <a:lnSpc>
          <a:spcPct val="90000"/>
        </a:lnSpc>
        <a:spcBef>
          <a:spcPts val="90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2pPr>
      <a:lvl3pPr marL="206426" indent="-41285" algn="l" defTabSz="165141" rtl="0" eaLnBrk="1" latinLnBrk="0" hangingPunct="1">
        <a:lnSpc>
          <a:spcPct val="90000"/>
        </a:lnSpc>
        <a:spcBef>
          <a:spcPts val="90"/>
        </a:spcBef>
        <a:buFont typeface="Arial" panose="020B0604020202020204" pitchFamily="34" charset="0"/>
        <a:buChar char="•"/>
        <a:defRPr sz="361" kern="1200">
          <a:solidFill>
            <a:schemeClr val="tx1"/>
          </a:solidFill>
          <a:latin typeface="+mn-lt"/>
          <a:ea typeface="+mn-ea"/>
          <a:cs typeface="+mn-cs"/>
        </a:defRPr>
      </a:lvl3pPr>
      <a:lvl4pPr marL="288996" indent="-41285" algn="l" defTabSz="165141" rtl="0" eaLnBrk="1" latinLnBrk="0" hangingPunct="1">
        <a:lnSpc>
          <a:spcPct val="90000"/>
        </a:lnSpc>
        <a:spcBef>
          <a:spcPts val="90"/>
        </a:spcBef>
        <a:buFont typeface="Arial" panose="020B0604020202020204" pitchFamily="34" charset="0"/>
        <a:buChar char="•"/>
        <a:defRPr sz="325" kern="1200">
          <a:solidFill>
            <a:schemeClr val="tx1"/>
          </a:solidFill>
          <a:latin typeface="+mn-lt"/>
          <a:ea typeface="+mn-ea"/>
          <a:cs typeface="+mn-cs"/>
        </a:defRPr>
      </a:lvl4pPr>
      <a:lvl5pPr marL="371566" indent="-41285" algn="l" defTabSz="165141" rtl="0" eaLnBrk="1" latinLnBrk="0" hangingPunct="1">
        <a:lnSpc>
          <a:spcPct val="90000"/>
        </a:lnSpc>
        <a:spcBef>
          <a:spcPts val="90"/>
        </a:spcBef>
        <a:buFont typeface="Arial" panose="020B0604020202020204" pitchFamily="34" charset="0"/>
        <a:buChar char="•"/>
        <a:defRPr sz="325" kern="1200">
          <a:solidFill>
            <a:schemeClr val="tx1"/>
          </a:solidFill>
          <a:latin typeface="+mn-lt"/>
          <a:ea typeface="+mn-ea"/>
          <a:cs typeface="+mn-cs"/>
        </a:defRPr>
      </a:lvl5pPr>
      <a:lvl6pPr marL="454137" indent="-41285" algn="l" defTabSz="165141" rtl="0" eaLnBrk="1" latinLnBrk="0" hangingPunct="1">
        <a:lnSpc>
          <a:spcPct val="90000"/>
        </a:lnSpc>
        <a:spcBef>
          <a:spcPts val="90"/>
        </a:spcBef>
        <a:buFont typeface="Arial" panose="020B0604020202020204" pitchFamily="34" charset="0"/>
        <a:buChar char="•"/>
        <a:defRPr sz="325" kern="1200">
          <a:solidFill>
            <a:schemeClr val="tx1"/>
          </a:solidFill>
          <a:latin typeface="+mn-lt"/>
          <a:ea typeface="+mn-ea"/>
          <a:cs typeface="+mn-cs"/>
        </a:defRPr>
      </a:lvl6pPr>
      <a:lvl7pPr marL="536707" indent="-41285" algn="l" defTabSz="165141" rtl="0" eaLnBrk="1" latinLnBrk="0" hangingPunct="1">
        <a:lnSpc>
          <a:spcPct val="90000"/>
        </a:lnSpc>
        <a:spcBef>
          <a:spcPts val="90"/>
        </a:spcBef>
        <a:buFont typeface="Arial" panose="020B0604020202020204" pitchFamily="34" charset="0"/>
        <a:buChar char="•"/>
        <a:defRPr sz="325" kern="1200">
          <a:solidFill>
            <a:schemeClr val="tx1"/>
          </a:solidFill>
          <a:latin typeface="+mn-lt"/>
          <a:ea typeface="+mn-ea"/>
          <a:cs typeface="+mn-cs"/>
        </a:defRPr>
      </a:lvl7pPr>
      <a:lvl8pPr marL="619277" indent="-41285" algn="l" defTabSz="165141" rtl="0" eaLnBrk="1" latinLnBrk="0" hangingPunct="1">
        <a:lnSpc>
          <a:spcPct val="90000"/>
        </a:lnSpc>
        <a:spcBef>
          <a:spcPts val="90"/>
        </a:spcBef>
        <a:buFont typeface="Arial" panose="020B0604020202020204" pitchFamily="34" charset="0"/>
        <a:buChar char="•"/>
        <a:defRPr sz="325" kern="1200">
          <a:solidFill>
            <a:schemeClr val="tx1"/>
          </a:solidFill>
          <a:latin typeface="+mn-lt"/>
          <a:ea typeface="+mn-ea"/>
          <a:cs typeface="+mn-cs"/>
        </a:defRPr>
      </a:lvl8pPr>
      <a:lvl9pPr marL="701848" indent="-41285" algn="l" defTabSz="165141" rtl="0" eaLnBrk="1" latinLnBrk="0" hangingPunct="1">
        <a:lnSpc>
          <a:spcPct val="90000"/>
        </a:lnSpc>
        <a:spcBef>
          <a:spcPts val="90"/>
        </a:spcBef>
        <a:buFont typeface="Arial" panose="020B0604020202020204" pitchFamily="34" charset="0"/>
        <a:buChar char="•"/>
        <a:defRPr sz="3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5141" rtl="0" eaLnBrk="1" latinLnBrk="0" hangingPunct="1">
        <a:defRPr sz="325" kern="1200">
          <a:solidFill>
            <a:schemeClr val="tx1"/>
          </a:solidFill>
          <a:latin typeface="+mn-lt"/>
          <a:ea typeface="+mn-ea"/>
          <a:cs typeface="+mn-cs"/>
        </a:defRPr>
      </a:lvl1pPr>
      <a:lvl2pPr marL="82570" algn="l" defTabSz="165141" rtl="0" eaLnBrk="1" latinLnBrk="0" hangingPunct="1">
        <a:defRPr sz="325" kern="1200">
          <a:solidFill>
            <a:schemeClr val="tx1"/>
          </a:solidFill>
          <a:latin typeface="+mn-lt"/>
          <a:ea typeface="+mn-ea"/>
          <a:cs typeface="+mn-cs"/>
        </a:defRPr>
      </a:lvl2pPr>
      <a:lvl3pPr marL="165141" algn="l" defTabSz="165141" rtl="0" eaLnBrk="1" latinLnBrk="0" hangingPunct="1">
        <a:defRPr sz="325" kern="1200">
          <a:solidFill>
            <a:schemeClr val="tx1"/>
          </a:solidFill>
          <a:latin typeface="+mn-lt"/>
          <a:ea typeface="+mn-ea"/>
          <a:cs typeface="+mn-cs"/>
        </a:defRPr>
      </a:lvl3pPr>
      <a:lvl4pPr marL="247711" algn="l" defTabSz="165141" rtl="0" eaLnBrk="1" latinLnBrk="0" hangingPunct="1">
        <a:defRPr sz="325" kern="1200">
          <a:solidFill>
            <a:schemeClr val="tx1"/>
          </a:solidFill>
          <a:latin typeface="+mn-lt"/>
          <a:ea typeface="+mn-ea"/>
          <a:cs typeface="+mn-cs"/>
        </a:defRPr>
      </a:lvl4pPr>
      <a:lvl5pPr marL="330281" algn="l" defTabSz="165141" rtl="0" eaLnBrk="1" latinLnBrk="0" hangingPunct="1">
        <a:defRPr sz="325" kern="1200">
          <a:solidFill>
            <a:schemeClr val="tx1"/>
          </a:solidFill>
          <a:latin typeface="+mn-lt"/>
          <a:ea typeface="+mn-ea"/>
          <a:cs typeface="+mn-cs"/>
        </a:defRPr>
      </a:lvl5pPr>
      <a:lvl6pPr marL="412852" algn="l" defTabSz="165141" rtl="0" eaLnBrk="1" latinLnBrk="0" hangingPunct="1">
        <a:defRPr sz="325" kern="1200">
          <a:solidFill>
            <a:schemeClr val="tx1"/>
          </a:solidFill>
          <a:latin typeface="+mn-lt"/>
          <a:ea typeface="+mn-ea"/>
          <a:cs typeface="+mn-cs"/>
        </a:defRPr>
      </a:lvl6pPr>
      <a:lvl7pPr marL="495422" algn="l" defTabSz="165141" rtl="0" eaLnBrk="1" latinLnBrk="0" hangingPunct="1">
        <a:defRPr sz="325" kern="1200">
          <a:solidFill>
            <a:schemeClr val="tx1"/>
          </a:solidFill>
          <a:latin typeface="+mn-lt"/>
          <a:ea typeface="+mn-ea"/>
          <a:cs typeface="+mn-cs"/>
        </a:defRPr>
      </a:lvl7pPr>
      <a:lvl8pPr marL="577992" algn="l" defTabSz="165141" rtl="0" eaLnBrk="1" latinLnBrk="0" hangingPunct="1">
        <a:defRPr sz="325" kern="1200">
          <a:solidFill>
            <a:schemeClr val="tx1"/>
          </a:solidFill>
          <a:latin typeface="+mn-lt"/>
          <a:ea typeface="+mn-ea"/>
          <a:cs typeface="+mn-cs"/>
        </a:defRPr>
      </a:lvl8pPr>
      <a:lvl9pPr marL="660563" algn="l" defTabSz="165141" rtl="0" eaLnBrk="1" latinLnBrk="0" hangingPunct="1">
        <a:defRPr sz="3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ot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33625" cy="131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363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</TotalTime>
  <Words>0</Words>
  <Application>Microsoft Office PowerPoint</Application>
  <PresentationFormat>Brugerdefineret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FAK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CFU-10 Sølvborg, Jan Daniel</dc:creator>
  <cp:lastModifiedBy>Jan Sølvborg</cp:lastModifiedBy>
  <cp:revision>16</cp:revision>
  <dcterms:created xsi:type="dcterms:W3CDTF">2022-12-16T10:41:24Z</dcterms:created>
  <dcterms:modified xsi:type="dcterms:W3CDTF">2024-09-13T04:06:39Z</dcterms:modified>
</cp:coreProperties>
</file>