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03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4CEF-98D8-4F84-82D3-F44918C0124F}" type="datetimeFigureOut">
              <a:rPr lang="da-DK" smtClean="0"/>
              <a:t>19-10-2020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F577-5A24-455B-AEEE-B53D4A7540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0355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4CEF-98D8-4F84-82D3-F44918C0124F}" type="datetimeFigureOut">
              <a:rPr lang="da-DK" smtClean="0"/>
              <a:t>19-10-2020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F577-5A24-455B-AEEE-B53D4A7540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6093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4CEF-98D8-4F84-82D3-F44918C0124F}" type="datetimeFigureOut">
              <a:rPr lang="da-DK" smtClean="0"/>
              <a:t>19-10-2020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F577-5A24-455B-AEEE-B53D4A7540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81131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4CEF-98D8-4F84-82D3-F44918C0124F}" type="datetimeFigureOut">
              <a:rPr lang="da-DK" smtClean="0"/>
              <a:t>19-10-2020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F577-5A24-455B-AEEE-B53D4A7540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4610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4CEF-98D8-4F84-82D3-F44918C0124F}" type="datetimeFigureOut">
              <a:rPr lang="da-DK" smtClean="0"/>
              <a:t>19-10-2020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F577-5A24-455B-AEEE-B53D4A7540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0423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4CEF-98D8-4F84-82D3-F44918C0124F}" type="datetimeFigureOut">
              <a:rPr lang="da-DK" smtClean="0"/>
              <a:t>19-10-2020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F577-5A24-455B-AEEE-B53D4A7540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0712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4CEF-98D8-4F84-82D3-F44918C0124F}" type="datetimeFigureOut">
              <a:rPr lang="da-DK" smtClean="0"/>
              <a:t>19-10-2020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F577-5A24-455B-AEEE-B53D4A7540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8500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4CEF-98D8-4F84-82D3-F44918C0124F}" type="datetimeFigureOut">
              <a:rPr lang="da-DK" smtClean="0"/>
              <a:t>19-10-2020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F577-5A24-455B-AEEE-B53D4A7540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35821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4CEF-98D8-4F84-82D3-F44918C0124F}" type="datetimeFigureOut">
              <a:rPr lang="da-DK" smtClean="0"/>
              <a:t>19-10-2020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F577-5A24-455B-AEEE-B53D4A7540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67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4CEF-98D8-4F84-82D3-F44918C0124F}" type="datetimeFigureOut">
              <a:rPr lang="da-DK" smtClean="0"/>
              <a:t>19-10-2020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F577-5A24-455B-AEEE-B53D4A7540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0449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A4CEF-98D8-4F84-82D3-F44918C0124F}" type="datetimeFigureOut">
              <a:rPr lang="da-DK" smtClean="0"/>
              <a:t>19-10-2020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7F577-5A24-455B-AEEE-B53D4A7540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4131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A4CEF-98D8-4F84-82D3-F44918C0124F}" type="datetimeFigureOut">
              <a:rPr lang="da-DK" smtClean="0"/>
              <a:t>19-10-2020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7F577-5A24-455B-AEEE-B53D4A75407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8661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>
            <a:extLst>
              <a:ext uri="{FF2B5EF4-FFF2-40B4-BE49-F238E27FC236}">
                <a16:creationId xmlns:a16="http://schemas.microsoft.com/office/drawing/2014/main" id="{57048B45-EEDC-4316-9DBF-30587F6B81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5822" y="2407976"/>
            <a:ext cx="10303497" cy="1827801"/>
          </a:xfrm>
        </p:spPr>
        <p:txBody>
          <a:bodyPr anchor="ctr">
            <a:normAutofit/>
          </a:bodyPr>
          <a:lstStyle/>
          <a:p>
            <a:r>
              <a:rPr lang="da-DK" sz="2800" b="1" dirty="0">
                <a:solidFill>
                  <a:srgbClr val="C8030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OPRETTELSE AF ET E-LÆRINGSKURSUS</a:t>
            </a:r>
          </a:p>
        </p:txBody>
      </p:sp>
    </p:spTree>
    <p:extLst>
      <p:ext uri="{BB962C8B-B14F-4D97-AF65-F5344CB8AC3E}">
        <p14:creationId xmlns:p14="http://schemas.microsoft.com/office/powerpoint/2010/main" val="1841372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ster.potx" id="{98259564-14C1-4F49-98B0-F62AED79C862}" vid="{F7CFB333-A110-49A2-B4F7-1D5DB3BB1E6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</Template>
  <TotalTime>0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Office-tema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Jan Sølvborg</dc:creator>
  <cp:lastModifiedBy>Jan Sølvborg</cp:lastModifiedBy>
  <cp:revision>1</cp:revision>
  <dcterms:created xsi:type="dcterms:W3CDTF">2020-10-19T04:51:20Z</dcterms:created>
  <dcterms:modified xsi:type="dcterms:W3CDTF">2020-10-19T04:51:52Z</dcterms:modified>
</cp:coreProperties>
</file>