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30275213" cy="21383625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369C03-8811-42C9-ADE3-1064D836A9B0}">
  <a:tblStyle styleId="{F6369C03-8811-42C9-ADE3-1064D836A9B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3" autoAdjust="0"/>
  </p:normalViewPr>
  <p:slideViewPr>
    <p:cSldViewPr snapToGrid="0">
      <p:cViewPr>
        <p:scale>
          <a:sx n="44" d="100"/>
          <a:sy n="44" d="100"/>
        </p:scale>
        <p:origin x="1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6125"/>
            <a:ext cx="5275262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4" y="4721935"/>
            <a:ext cx="5447024" cy="4473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609" tIns="30609" rIns="30609" bIns="3060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0874" y="4721935"/>
            <a:ext cx="5447024" cy="4473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609" tIns="30609" rIns="30609" bIns="30609" anchor="ctr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6125"/>
            <a:ext cx="52768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70641" y="3499590"/>
            <a:ext cx="25733932" cy="7444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709"/>
              <a:buFont typeface="Calibri"/>
              <a:buNone/>
              <a:defRPr sz="187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None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None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10028665" y="19819456"/>
            <a:ext cx="10217884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21381869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081421" y="1138485"/>
            <a:ext cx="26112370" cy="4133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20"/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8353748" y="-579928"/>
            <a:ext cx="13567715" cy="26112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783018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8731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0377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24586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028665" y="19819456"/>
            <a:ext cx="10217884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1381869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5868930" y="6935250"/>
            <a:ext cx="18121634" cy="652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20"/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2623525" y="596378"/>
            <a:ext cx="18121634" cy="1920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783018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8731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0377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24586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0028665" y="19819456"/>
            <a:ext cx="10217884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1381869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081421" y="1138485"/>
            <a:ext cx="26112370" cy="4133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20"/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2081421" y="5692400"/>
            <a:ext cx="26112370" cy="1356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783018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8731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0377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24586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10028665" y="19819456"/>
            <a:ext cx="10217884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21381869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2065654" y="5331063"/>
            <a:ext cx="26112370" cy="8894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709"/>
              <a:buFont typeface="Calibri"/>
              <a:buNone/>
              <a:defRPr sz="187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065654" y="14310205"/>
            <a:ext cx="26112370" cy="4677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None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rgbClr val="888888"/>
              </a:buClr>
              <a:buSzPts val="6236"/>
              <a:buFont typeface="Arial"/>
              <a:buNone/>
              <a:defRPr sz="623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rgbClr val="888888"/>
              </a:buClr>
              <a:buSzPts val="5613"/>
              <a:buFont typeface="Arial"/>
              <a:buNone/>
              <a:defRPr sz="56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rgbClr val="888888"/>
              </a:buClr>
              <a:buSzPts val="4989"/>
              <a:buFont typeface="Arial"/>
              <a:buNone/>
              <a:defRPr sz="498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rgbClr val="888888"/>
              </a:buClr>
              <a:buSzPts val="4989"/>
              <a:buFont typeface="Arial"/>
              <a:buNone/>
              <a:defRPr sz="498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rgbClr val="888888"/>
              </a:buClr>
              <a:buSzPts val="4989"/>
              <a:buFont typeface="Arial"/>
              <a:buNone/>
              <a:defRPr sz="498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rgbClr val="888888"/>
              </a:buClr>
              <a:buSzPts val="4989"/>
              <a:buFont typeface="Arial"/>
              <a:buNone/>
              <a:defRPr sz="498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rgbClr val="888888"/>
              </a:buClr>
              <a:buSzPts val="4989"/>
              <a:buFont typeface="Arial"/>
              <a:buNone/>
              <a:defRPr sz="498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rgbClr val="888888"/>
              </a:buClr>
              <a:buSzPts val="4989"/>
              <a:buFont typeface="Arial"/>
              <a:buNone/>
              <a:defRPr sz="498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10028665" y="19819456"/>
            <a:ext cx="10217884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21381869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2081421" y="1138485"/>
            <a:ext cx="26112370" cy="4133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20"/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2081421" y="5692400"/>
            <a:ext cx="12866966" cy="1356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783018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8731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0377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24586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15326827" y="5692400"/>
            <a:ext cx="12866966" cy="1356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783018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8731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0377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24586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028665" y="19819456"/>
            <a:ext cx="10217884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1381869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085364" y="1138485"/>
            <a:ext cx="26112370" cy="4133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20"/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085368" y="5241960"/>
            <a:ext cx="12807831" cy="2569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None/>
              <a:defRPr sz="74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None/>
              <a:defRPr sz="623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None/>
              <a:defRPr sz="561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2085368" y="7810963"/>
            <a:ext cx="12807831" cy="1148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783018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8731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0377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24586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15326828" y="5241960"/>
            <a:ext cx="12870910" cy="2569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None/>
              <a:defRPr sz="74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None/>
              <a:defRPr sz="623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None/>
              <a:defRPr sz="561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15326828" y="7810963"/>
            <a:ext cx="12870910" cy="1148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783018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8731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0377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24586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0028665" y="19819456"/>
            <a:ext cx="10217884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21381869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081421" y="1138485"/>
            <a:ext cx="26112370" cy="4133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20"/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0028665" y="19819456"/>
            <a:ext cx="10217884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21381869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028665" y="19819456"/>
            <a:ext cx="10217884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1381869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78"/>
              <a:buFont typeface="Calibri"/>
              <a:buNone/>
              <a:defRPr sz="99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2870909" y="3078850"/>
            <a:ext cx="15326828" cy="1519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862203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9978"/>
              <a:buFont typeface="Arial"/>
              <a:buChar char="•"/>
              <a:defRPr sz="99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83018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8731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0377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24586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2458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2458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2458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2458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2458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085364" y="6415088"/>
            <a:ext cx="9764544" cy="1188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365"/>
              <a:buFont typeface="Arial"/>
              <a:buNone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Font typeface="Arial"/>
              <a:buNone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0028665" y="19819456"/>
            <a:ext cx="10217884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1381869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78"/>
              <a:buFont typeface="Calibri"/>
              <a:buNone/>
              <a:defRPr sz="99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2870909" y="3078850"/>
            <a:ext cx="15326828" cy="1519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9978"/>
              <a:buFont typeface="Arial"/>
              <a:buNone/>
              <a:defRPr sz="99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8731"/>
              <a:buFont typeface="Arial"/>
              <a:buNone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None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None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085364" y="6415088"/>
            <a:ext cx="9764544" cy="1188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365"/>
              <a:buFont typeface="Arial"/>
              <a:buNone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Font typeface="Arial"/>
              <a:buNone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0028665" y="19819456"/>
            <a:ext cx="10217884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1381869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081421" y="1138485"/>
            <a:ext cx="26112370" cy="4133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20"/>
              <a:buFont typeface="Calibri"/>
              <a:buNone/>
              <a:defRPr sz="13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081421" y="5692400"/>
            <a:ext cx="26112370" cy="1356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783018" algn="l" rtl="0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dk1"/>
              </a:buClr>
              <a:buSzPts val="8731"/>
              <a:buFont typeface="Arial"/>
              <a:buChar char="•"/>
              <a:defRPr sz="8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0377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7483"/>
              <a:buFont typeface="Arial"/>
              <a:buChar char="•"/>
              <a:defRPr sz="74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24586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sz="62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85025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5613"/>
              <a:buFont typeface="Arial"/>
              <a:buChar char="•"/>
              <a:defRPr sz="56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081421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0028665" y="19819456"/>
            <a:ext cx="10217884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9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1381869" y="19819456"/>
            <a:ext cx="6811923" cy="1138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4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3"/>
          <p:cNvGraphicFramePr/>
          <p:nvPr>
            <p:extLst>
              <p:ext uri="{D42A27DB-BD31-4B8C-83A1-F6EECF244321}">
                <p14:modId xmlns:p14="http://schemas.microsoft.com/office/powerpoint/2010/main" val="1177088931"/>
              </p:ext>
            </p:extLst>
          </p:nvPr>
        </p:nvGraphicFramePr>
        <p:xfrm>
          <a:off x="315875" y="3482200"/>
          <a:ext cx="29658350" cy="15449325"/>
        </p:xfrm>
        <a:graphic>
          <a:graphicData uri="http://schemas.openxmlformats.org/drawingml/2006/table">
            <a:tbl>
              <a:tblPr firstRow="1" bandRow="1">
                <a:noFill/>
                <a:tableStyleId>{F6369C03-8811-42C9-ADE3-1064D836A9B0}</a:tableStyleId>
              </a:tblPr>
              <a:tblGrid>
                <a:gridCol w="361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4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7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 err="1" smtClean="0">
                          <a:solidFill>
                            <a:schemeClr val="dk1"/>
                          </a:solidFill>
                        </a:rPr>
                        <a:t>Tidsangivelse</a:t>
                      </a:r>
                      <a:r>
                        <a:rPr lang="en-GB" sz="1600" b="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baseline="0" dirty="0" smtClean="0">
                          <a:solidFill>
                            <a:schemeClr val="dk1"/>
                          </a:solidFill>
                        </a:rPr>
                        <a:t>(</a:t>
                      </a:r>
                      <a:r>
                        <a:rPr lang="en-GB" sz="1600" b="0" baseline="0" dirty="0" err="1" smtClean="0">
                          <a:solidFill>
                            <a:schemeClr val="dk1"/>
                          </a:solidFill>
                        </a:rPr>
                        <a:t>f.eks</a:t>
                      </a:r>
                      <a:r>
                        <a:rPr lang="en-GB" sz="1600" b="0" baseline="0" dirty="0" smtClean="0">
                          <a:solidFill>
                            <a:schemeClr val="dk1"/>
                          </a:solidFill>
                        </a:rPr>
                        <a:t>. t</a:t>
                      </a:r>
                      <a:r>
                        <a:rPr lang="en-GB" sz="1600" b="0" dirty="0" smtClean="0">
                          <a:solidFill>
                            <a:schemeClr val="dk1"/>
                          </a:solidFill>
                        </a:rPr>
                        <a:t>ime/dag/</a:t>
                      </a:r>
                      <a:r>
                        <a:rPr lang="en-GB" sz="1600" b="0" dirty="0" err="1" smtClean="0">
                          <a:solidFill>
                            <a:schemeClr val="dk1"/>
                          </a:solidFill>
                        </a:rPr>
                        <a:t>uge</a:t>
                      </a:r>
                      <a:r>
                        <a:rPr lang="en-GB" sz="1600" b="0" dirty="0" smtClean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lang="en-GB" sz="1600" b="0" dirty="0" err="1" smtClean="0">
                          <a:solidFill>
                            <a:schemeClr val="dk1"/>
                          </a:solidFill>
                        </a:rPr>
                        <a:t>kursusperiode</a:t>
                      </a:r>
                      <a:r>
                        <a:rPr lang="da-DK" sz="1600" b="0" dirty="0" smtClean="0">
                          <a:solidFill>
                            <a:schemeClr val="dk1"/>
                          </a:solidFill>
                        </a:rPr>
                        <a:t>)</a:t>
                      </a:r>
                      <a:endParaRPr sz="1600" b="0" dirty="0">
                        <a:solidFill>
                          <a:schemeClr val="dk1"/>
                        </a:solidFill>
                      </a:endParaRPr>
                    </a:p>
                  </a:txBody>
                  <a:tcPr marL="122750" marR="122750" marT="61375" marB="61375"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0" dirty="0"/>
                    </a:p>
                  </a:txBody>
                  <a:tcPr marL="122750" marR="122750" marT="61375" marB="61375"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2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 err="1" smtClean="0">
                          <a:solidFill>
                            <a:schemeClr val="dk1"/>
                          </a:solidFill>
                        </a:rPr>
                        <a:t>Tidsangivelse</a:t>
                      </a:r>
                      <a:r>
                        <a:rPr lang="en-GB" sz="1600" b="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baseline="0" dirty="0" smtClean="0">
                          <a:solidFill>
                            <a:schemeClr val="dk1"/>
                          </a:solidFill>
                        </a:rPr>
                        <a:t>(</a:t>
                      </a:r>
                      <a:r>
                        <a:rPr lang="en-GB" sz="1600" b="0" baseline="0" dirty="0" err="1" smtClean="0">
                          <a:solidFill>
                            <a:schemeClr val="dk1"/>
                          </a:solidFill>
                        </a:rPr>
                        <a:t>f.eks</a:t>
                      </a:r>
                      <a:r>
                        <a:rPr lang="en-GB" sz="1600" b="0" baseline="0" dirty="0" smtClean="0">
                          <a:solidFill>
                            <a:schemeClr val="dk1"/>
                          </a:solidFill>
                        </a:rPr>
                        <a:t>. t</a:t>
                      </a:r>
                      <a:r>
                        <a:rPr lang="en-GB" sz="1600" b="0" dirty="0" smtClean="0">
                          <a:solidFill>
                            <a:schemeClr val="dk1"/>
                          </a:solidFill>
                        </a:rPr>
                        <a:t>ime/dag/</a:t>
                      </a:r>
                      <a:r>
                        <a:rPr lang="en-GB" sz="1600" b="0" dirty="0" err="1" smtClean="0">
                          <a:solidFill>
                            <a:schemeClr val="dk1"/>
                          </a:solidFill>
                        </a:rPr>
                        <a:t>uge</a:t>
                      </a:r>
                      <a:r>
                        <a:rPr lang="en-GB" sz="1600" b="0" dirty="0" smtClean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lang="en-GB" sz="1600" b="0" dirty="0" err="1" smtClean="0">
                          <a:solidFill>
                            <a:schemeClr val="dk1"/>
                          </a:solidFill>
                        </a:rPr>
                        <a:t>kursusperiode</a:t>
                      </a:r>
                      <a:r>
                        <a:rPr lang="en-GB" sz="1600" b="0" dirty="0" smtClean="0">
                          <a:solidFill>
                            <a:schemeClr val="dk1"/>
                          </a:solidFill>
                        </a:rPr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0" dirty="0"/>
                    </a:p>
                  </a:txBody>
                  <a:tcPr marL="122750" marR="122750" marT="61375" marB="61375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0" dirty="0"/>
                    </a:p>
                  </a:txBody>
                  <a:tcPr marL="122750" marR="122750" marT="61375" marB="61375"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4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 err="1" smtClean="0">
                          <a:solidFill>
                            <a:schemeClr val="dk1"/>
                          </a:solidFill>
                        </a:rPr>
                        <a:t>Tidsangivelse</a:t>
                      </a:r>
                      <a:r>
                        <a:rPr lang="en-GB" sz="1600" b="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baseline="0" dirty="0" smtClean="0">
                          <a:solidFill>
                            <a:schemeClr val="dk1"/>
                          </a:solidFill>
                        </a:rPr>
                        <a:t>(</a:t>
                      </a:r>
                      <a:r>
                        <a:rPr lang="en-GB" sz="1600" b="0" baseline="0" dirty="0" err="1" smtClean="0">
                          <a:solidFill>
                            <a:schemeClr val="dk1"/>
                          </a:solidFill>
                        </a:rPr>
                        <a:t>f.eks</a:t>
                      </a:r>
                      <a:r>
                        <a:rPr lang="en-GB" sz="1600" b="0" baseline="0" dirty="0" smtClean="0">
                          <a:solidFill>
                            <a:schemeClr val="dk1"/>
                          </a:solidFill>
                        </a:rPr>
                        <a:t>. t</a:t>
                      </a:r>
                      <a:r>
                        <a:rPr lang="en-GB" sz="1600" b="0" dirty="0" smtClean="0">
                          <a:solidFill>
                            <a:schemeClr val="dk1"/>
                          </a:solidFill>
                        </a:rPr>
                        <a:t>ime/dag/</a:t>
                      </a:r>
                      <a:r>
                        <a:rPr lang="en-GB" sz="1600" b="0" dirty="0" err="1" smtClean="0">
                          <a:solidFill>
                            <a:schemeClr val="dk1"/>
                          </a:solidFill>
                        </a:rPr>
                        <a:t>uge</a:t>
                      </a:r>
                      <a:r>
                        <a:rPr lang="en-GB" sz="1600" b="0" dirty="0" smtClean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lang="en-GB" sz="1600" b="0" dirty="0" err="1" smtClean="0">
                          <a:solidFill>
                            <a:schemeClr val="dk1"/>
                          </a:solidFill>
                        </a:rPr>
                        <a:t>kursusperiode</a:t>
                      </a:r>
                      <a:r>
                        <a:rPr lang="en-GB" sz="1600" b="0" dirty="0" smtClean="0">
                          <a:solidFill>
                            <a:schemeClr val="dk1"/>
                          </a:solidFill>
                        </a:rPr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122750" marR="122750" marT="61375" marB="61375"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0" dirty="0"/>
                    </a:p>
                  </a:txBody>
                  <a:tcPr marL="122750" marR="122750" marT="61375" marB="61375"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4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 err="1" smtClean="0">
                          <a:solidFill>
                            <a:schemeClr val="dk1"/>
                          </a:solidFill>
                        </a:rPr>
                        <a:t>Tidsangivelse</a:t>
                      </a:r>
                      <a:r>
                        <a:rPr lang="en-GB" sz="1600" b="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baseline="0" dirty="0" smtClean="0">
                          <a:solidFill>
                            <a:schemeClr val="dk1"/>
                          </a:solidFill>
                        </a:rPr>
                        <a:t>(</a:t>
                      </a:r>
                      <a:r>
                        <a:rPr lang="en-GB" sz="1600" b="0" baseline="0" dirty="0" err="1" smtClean="0">
                          <a:solidFill>
                            <a:schemeClr val="dk1"/>
                          </a:solidFill>
                        </a:rPr>
                        <a:t>f.eks</a:t>
                      </a:r>
                      <a:r>
                        <a:rPr lang="en-GB" sz="1600" b="0" baseline="0" dirty="0" smtClean="0">
                          <a:solidFill>
                            <a:schemeClr val="dk1"/>
                          </a:solidFill>
                        </a:rPr>
                        <a:t>. t</a:t>
                      </a:r>
                      <a:r>
                        <a:rPr lang="en-GB" sz="1600" b="0" dirty="0" smtClean="0">
                          <a:solidFill>
                            <a:schemeClr val="dk1"/>
                          </a:solidFill>
                        </a:rPr>
                        <a:t>ime/dag/</a:t>
                      </a:r>
                      <a:r>
                        <a:rPr lang="en-GB" sz="1600" b="0" dirty="0" err="1" smtClean="0">
                          <a:solidFill>
                            <a:schemeClr val="dk1"/>
                          </a:solidFill>
                        </a:rPr>
                        <a:t>uge</a:t>
                      </a:r>
                      <a:r>
                        <a:rPr lang="en-GB" sz="1600" b="0" dirty="0" smtClean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lang="en-GB" sz="1600" b="0" dirty="0" err="1" smtClean="0">
                          <a:solidFill>
                            <a:schemeClr val="dk1"/>
                          </a:solidFill>
                        </a:rPr>
                        <a:t>kursusperiode</a:t>
                      </a:r>
                      <a:r>
                        <a:rPr lang="en-GB" sz="1600" b="0" dirty="0" smtClean="0">
                          <a:solidFill>
                            <a:schemeClr val="dk1"/>
                          </a:solidFill>
                        </a:rPr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122750" marR="122750" marT="61375" marB="613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0" dirty="0"/>
                    </a:p>
                  </a:txBody>
                  <a:tcPr marL="122750" marR="122750" marT="61375" marB="61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7" name="Google Shape;87;p13"/>
          <p:cNvSpPr txBox="1">
            <a:spLocks noGrp="1"/>
          </p:cNvSpPr>
          <p:nvPr>
            <p:ph type="ctrTitle"/>
          </p:nvPr>
        </p:nvSpPr>
        <p:spPr>
          <a:xfrm>
            <a:off x="278295" y="226648"/>
            <a:ext cx="29658365" cy="1029329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6"/>
              <a:buFont typeface="Calibri"/>
              <a:buNone/>
            </a:pPr>
            <a:r>
              <a:rPr lang="en-GB" sz="5906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ABC (Arena Blended Connected) </a:t>
            </a:r>
            <a:r>
              <a:rPr lang="en-GB" sz="5906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GB" sz="5906">
                <a:solidFill>
                  <a:schemeClr val="lt1"/>
                </a:solidFill>
              </a:rPr>
              <a:t>S</a:t>
            </a:r>
            <a:r>
              <a:rPr lang="en-GB" sz="5906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toryboard</a:t>
            </a:r>
            <a:endParaRPr dirty="0"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342714" y="1283425"/>
            <a:ext cx="4590900" cy="17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>
              <a:lnSpc>
                <a:spcPct val="200000"/>
              </a:lnSpc>
              <a:spcBef>
                <a:spcPts val="0"/>
              </a:spcBef>
              <a:buSzPts val="1400"/>
            </a:pPr>
            <a:r>
              <a:rPr lang="en-GB" sz="1400" b="1" dirty="0" err="1" smtClean="0"/>
              <a:t>Kursus</a:t>
            </a:r>
            <a:r>
              <a:rPr lang="en-GB" sz="1400" b="1" dirty="0" smtClean="0"/>
              <a:t>/</a:t>
            </a:r>
            <a:r>
              <a:rPr lang="en-GB" sz="1400" b="1" dirty="0" err="1" smtClean="0"/>
              <a:t>Modul</a:t>
            </a:r>
            <a:r>
              <a:rPr lang="en-GB" sz="1400" dirty="0" smtClean="0"/>
              <a:t>: _______________________________ </a:t>
            </a:r>
            <a:endParaRPr lang="en-GB" sz="1400" dirty="0"/>
          </a:p>
          <a:p>
            <a:pPr marL="0" lvl="0" indent="0" algn="l">
              <a:lnSpc>
                <a:spcPct val="200000"/>
              </a:lnSpc>
              <a:spcBef>
                <a:spcPts val="0"/>
              </a:spcBef>
              <a:buSzPts val="1400"/>
            </a:pPr>
            <a:r>
              <a:rPr lang="en-GB" sz="1400" b="1" dirty="0" err="1" smtClean="0"/>
              <a:t>Uddannelse</a:t>
            </a: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1400" dirty="0" smtClean="0"/>
              <a:t>_________________________________ </a:t>
            </a:r>
            <a:r>
              <a:rPr lang="en-GB" sz="1400" b="1" dirty="0" err="1" smtClean="0"/>
              <a:t>Undervisere</a:t>
            </a:r>
            <a:r>
              <a:rPr lang="en-GB" sz="1400" dirty="0" smtClean="0"/>
              <a:t>:_________________________________</a:t>
            </a:r>
            <a:endParaRPr sz="1400" dirty="0"/>
          </a:p>
        </p:txBody>
      </p:sp>
      <p:sp>
        <p:nvSpPr>
          <p:cNvPr id="91" name="Google Shape;91;p13"/>
          <p:cNvSpPr txBox="1"/>
          <p:nvPr/>
        </p:nvSpPr>
        <p:spPr>
          <a:xfrm>
            <a:off x="5476025" y="1283675"/>
            <a:ext cx="7354800" cy="1539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725" tIns="61350" rIns="122725" bIns="6135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Workshopfacilitatorer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_________________ 	</a:t>
            </a:r>
            <a:endParaRPr lang="en-GB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lang="en-GB" sz="1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lang="en-GB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lang="en-GB" sz="1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lang="en-GB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</a:t>
            </a:r>
            <a:r>
              <a:rPr lang="en-GB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dato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_________________</a:t>
            </a:r>
            <a:endParaRPr dirty="0"/>
          </a:p>
        </p:txBody>
      </p:sp>
      <p:sp>
        <p:nvSpPr>
          <p:cNvPr id="92" name="Google Shape;92;p13"/>
          <p:cNvSpPr txBox="1"/>
          <p:nvPr/>
        </p:nvSpPr>
        <p:spPr>
          <a:xfrm>
            <a:off x="13346175" y="1330375"/>
            <a:ext cx="11979000" cy="23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725" tIns="61350" rIns="122725" bIns="6135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Læringsmål</a:t>
            </a:r>
            <a:endParaRPr b="1"/>
          </a:p>
        </p:txBody>
      </p:sp>
      <p:sp>
        <p:nvSpPr>
          <p:cNvPr id="93" name="Google Shape;93;p13"/>
          <p:cNvSpPr txBox="1"/>
          <p:nvPr/>
        </p:nvSpPr>
        <p:spPr>
          <a:xfrm>
            <a:off x="342589" y="2823173"/>
            <a:ext cx="3537900" cy="515400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22725" tIns="61350" rIns="122725" bIns="6135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Tidslinje (fag eller modul)</a:t>
            </a:r>
            <a:endParaRPr b="1"/>
          </a:p>
        </p:txBody>
      </p:sp>
      <p:sp>
        <p:nvSpPr>
          <p:cNvPr id="94" name="Google Shape;94;p13"/>
          <p:cNvSpPr txBox="1"/>
          <p:nvPr/>
        </p:nvSpPr>
        <p:spPr>
          <a:xfrm>
            <a:off x="315875" y="19075152"/>
            <a:ext cx="29658350" cy="2216998"/>
          </a:xfrm>
          <a:prstGeom prst="rect">
            <a:avLst/>
          </a:prstGeom>
          <a:noFill/>
          <a:ln w="9525" cap="flat" cmpd="sng">
            <a:solidFill>
              <a:srgbClr val="1E4E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725" tIns="61350" rIns="122725" bIns="6135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48"/>
              <a:buFont typeface="Arial"/>
              <a:buNone/>
            </a:pPr>
            <a:r>
              <a:rPr lang="en-GB" sz="2148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Noter</a:t>
            </a:r>
            <a:r>
              <a:rPr lang="en-GB" sz="2148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148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4059382" y="3582922"/>
            <a:ext cx="4572000" cy="3449782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9193680" y="3609198"/>
            <a:ext cx="4572000" cy="3449782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14517203" y="3609199"/>
            <a:ext cx="4572000" cy="3449700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19462277" y="3661750"/>
            <a:ext cx="4572000" cy="3449782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24596573" y="3688026"/>
            <a:ext cx="4572000" cy="3449782"/>
          </a:xfrm>
          <a:prstGeom prst="rect">
            <a:avLst/>
          </a:prstGeom>
          <a:noFill/>
          <a:ln w="12700" cap="flat" cmpd="sng">
            <a:solidFill>
              <a:srgbClr val="1E4E79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25324905" y="0"/>
            <a:ext cx="4950309" cy="1813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99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746528" y="304582"/>
            <a:ext cx="1528686" cy="13999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614850" y="303888"/>
            <a:ext cx="1558140" cy="1399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128425" y="252627"/>
            <a:ext cx="1662665" cy="1470202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3"/>
          <p:cNvSpPr/>
          <p:nvPr/>
        </p:nvSpPr>
        <p:spPr>
          <a:xfrm>
            <a:off x="13497250" y="1787400"/>
            <a:ext cx="11827800" cy="16155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" name="Billed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1207" y="2084138"/>
            <a:ext cx="2908536" cy="1027394"/>
          </a:xfrm>
          <a:prstGeom prst="rect">
            <a:avLst/>
          </a:prstGeom>
        </p:spPr>
      </p:pic>
      <p:pic>
        <p:nvPicPr>
          <p:cNvPr id="20" name="Google Shape;92;p13" descr="http://mirrors.creativecommons.org/presskit/buttons/88x31/png/by-nc-sa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774039" y="2342344"/>
            <a:ext cx="1305697" cy="580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E976E3C7D2D6409278C15C4E2B2B0E" ma:contentTypeVersion="8" ma:contentTypeDescription="Create a new document." ma:contentTypeScope="" ma:versionID="74947aa7ad94fc08506760f1e562d6e1">
  <xsd:schema xmlns:xsd="http://www.w3.org/2001/XMLSchema" xmlns:xs="http://www.w3.org/2001/XMLSchema" xmlns:p="http://schemas.microsoft.com/office/2006/metadata/properties" xmlns:ns2="7aca50b9-8ec3-41db-bcd3-049c5c1033ac" xmlns:ns3="9da5c55f-587e-40d9-a58f-91078a0d4f62" targetNamespace="http://schemas.microsoft.com/office/2006/metadata/properties" ma:root="true" ma:fieldsID="f20dc99594cc681325fc9b0d3b780045" ns2:_="" ns3:_="">
    <xsd:import namespace="7aca50b9-8ec3-41db-bcd3-049c5c1033ac"/>
    <xsd:import namespace="9da5c55f-587e-40d9-a58f-91078a0d4f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a50b9-8ec3-41db-bcd3-049c5c103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5c55f-587e-40d9-a58f-91078a0d4f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97C83C-207E-4653-B8C3-1EAF1EE29E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9835A3-BA60-4F12-8BEF-ACB66665F429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9da5c55f-587e-40d9-a58f-91078a0d4f62"/>
    <ds:schemaRef ds:uri="7aca50b9-8ec3-41db-bcd3-049c5c1033a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A3F1E61-369A-42C6-BBDA-6A2E6AB43E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ca50b9-8ec3-41db-bcd3-049c5c1033ac"/>
    <ds:schemaRef ds:uri="9da5c55f-587e-40d9-a58f-91078a0d4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56</Words>
  <Application>Microsoft Office PowerPoint</Application>
  <PresentationFormat>Brugerdefineret</PresentationFormat>
  <Paragraphs>20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ABC (Arena Blended Connected)   Storyboard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(Arena Blended Connected)    Storyboard</dc:title>
  <dc:creator>Natasa Perovic</dc:creator>
  <cp:lastModifiedBy>Jensen, Martin Hans</cp:lastModifiedBy>
  <cp:revision>7</cp:revision>
  <cp:lastPrinted>2020-01-13T07:56:59Z</cp:lastPrinted>
  <dcterms:modified xsi:type="dcterms:W3CDTF">2020-01-13T11:54:58Z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0x01010017E976E3C7D2D6409278C15C4E2B2B0E</vt:lpwstr>
  </property>
</Properties>
</file>