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5143500" cy="1285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 autoAdjust="0"/>
    <p:restoredTop sz="94660"/>
  </p:normalViewPr>
  <p:slideViewPr>
    <p:cSldViewPr snapToGrid="0">
      <p:cViewPr varScale="1">
        <p:scale>
          <a:sx n="247" d="100"/>
          <a:sy n="247" d="100"/>
        </p:scale>
        <p:origin x="18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210443"/>
            <a:ext cx="3857625" cy="447675"/>
          </a:xfrm>
        </p:spPr>
        <p:txBody>
          <a:bodyPr anchor="b"/>
          <a:lstStyle>
            <a:lvl1pPr algn="ctr">
              <a:defRPr sz="1125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675382"/>
            <a:ext cx="3857625" cy="310455"/>
          </a:xfrm>
        </p:spPr>
        <p:txBody>
          <a:bodyPr/>
          <a:lstStyle>
            <a:lvl1pPr marL="0" indent="0" algn="ctr">
              <a:buNone/>
              <a:defRPr sz="450"/>
            </a:lvl1pPr>
            <a:lvl2pPr marL="85725" indent="0" algn="ctr">
              <a:buNone/>
              <a:defRPr sz="375"/>
            </a:lvl2pPr>
            <a:lvl3pPr marL="171450" indent="0" algn="ctr">
              <a:buNone/>
              <a:defRPr sz="338"/>
            </a:lvl3pPr>
            <a:lvl4pPr marL="257175" indent="0" algn="ctr">
              <a:buNone/>
              <a:defRPr sz="300"/>
            </a:lvl4pPr>
            <a:lvl5pPr marL="342900" indent="0" algn="ctr">
              <a:buNone/>
              <a:defRPr sz="300"/>
            </a:lvl5pPr>
            <a:lvl6pPr marL="428625" indent="0" algn="ctr">
              <a:buNone/>
              <a:defRPr sz="300"/>
            </a:lvl6pPr>
            <a:lvl7pPr marL="514350" indent="0" algn="ctr">
              <a:buNone/>
              <a:defRPr sz="300"/>
            </a:lvl7pPr>
            <a:lvl8pPr marL="600075" indent="0" algn="ctr">
              <a:buNone/>
              <a:defRPr sz="300"/>
            </a:lvl8pPr>
            <a:lvl9pPr marL="685800" indent="0" algn="ctr">
              <a:buNone/>
              <a:defRPr sz="3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972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63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7" y="68461"/>
            <a:ext cx="1109067" cy="108972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68461"/>
            <a:ext cx="3262908" cy="108972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75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98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320576"/>
            <a:ext cx="4436269" cy="534888"/>
          </a:xfrm>
        </p:spPr>
        <p:txBody>
          <a:bodyPr anchor="b"/>
          <a:lstStyle>
            <a:lvl1pPr>
              <a:defRPr sz="1125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860524"/>
            <a:ext cx="4436269" cy="281285"/>
          </a:xfrm>
        </p:spPr>
        <p:txBody>
          <a:bodyPr/>
          <a:lstStyle>
            <a:lvl1pPr marL="0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1pPr>
            <a:lvl2pPr marL="85725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2pPr>
            <a:lvl3pPr marL="171450" indent="0">
              <a:buNone/>
              <a:defRPr sz="338">
                <a:solidFill>
                  <a:schemeClr val="tx1">
                    <a:tint val="75000"/>
                  </a:schemeClr>
                </a:solidFill>
              </a:defRPr>
            </a:lvl3pPr>
            <a:lvl4pPr marL="25717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34290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42862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51435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60007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68580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802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342305"/>
            <a:ext cx="2185988" cy="8158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342305"/>
            <a:ext cx="2185988" cy="8158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851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8461"/>
            <a:ext cx="4436269" cy="24854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315218"/>
            <a:ext cx="2175941" cy="154484"/>
          </a:xfrm>
        </p:spPr>
        <p:txBody>
          <a:bodyPr anchor="b"/>
          <a:lstStyle>
            <a:lvl1pPr marL="0" indent="0">
              <a:buNone/>
              <a:defRPr sz="450" b="1"/>
            </a:lvl1pPr>
            <a:lvl2pPr marL="85725" indent="0">
              <a:buNone/>
              <a:defRPr sz="375" b="1"/>
            </a:lvl2pPr>
            <a:lvl3pPr marL="171450" indent="0">
              <a:buNone/>
              <a:defRPr sz="338" b="1"/>
            </a:lvl3pPr>
            <a:lvl4pPr marL="257175" indent="0">
              <a:buNone/>
              <a:defRPr sz="300" b="1"/>
            </a:lvl4pPr>
            <a:lvl5pPr marL="342900" indent="0">
              <a:buNone/>
              <a:defRPr sz="300" b="1"/>
            </a:lvl5pPr>
            <a:lvl6pPr marL="428625" indent="0">
              <a:buNone/>
              <a:defRPr sz="300" b="1"/>
            </a:lvl6pPr>
            <a:lvl7pPr marL="514350" indent="0">
              <a:buNone/>
              <a:defRPr sz="300" b="1"/>
            </a:lvl7pPr>
            <a:lvl8pPr marL="600075" indent="0">
              <a:buNone/>
              <a:defRPr sz="300" b="1"/>
            </a:lvl8pPr>
            <a:lvl9pPr marL="685800" indent="0">
              <a:buNone/>
              <a:defRPr sz="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469702"/>
            <a:ext cx="2175941" cy="69086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315218"/>
            <a:ext cx="2186657" cy="154484"/>
          </a:xfrm>
        </p:spPr>
        <p:txBody>
          <a:bodyPr anchor="b"/>
          <a:lstStyle>
            <a:lvl1pPr marL="0" indent="0">
              <a:buNone/>
              <a:defRPr sz="450" b="1"/>
            </a:lvl1pPr>
            <a:lvl2pPr marL="85725" indent="0">
              <a:buNone/>
              <a:defRPr sz="375" b="1"/>
            </a:lvl2pPr>
            <a:lvl3pPr marL="171450" indent="0">
              <a:buNone/>
              <a:defRPr sz="338" b="1"/>
            </a:lvl3pPr>
            <a:lvl4pPr marL="257175" indent="0">
              <a:buNone/>
              <a:defRPr sz="300" b="1"/>
            </a:lvl4pPr>
            <a:lvl5pPr marL="342900" indent="0">
              <a:buNone/>
              <a:defRPr sz="300" b="1"/>
            </a:lvl5pPr>
            <a:lvl6pPr marL="428625" indent="0">
              <a:buNone/>
              <a:defRPr sz="300" b="1"/>
            </a:lvl6pPr>
            <a:lvl7pPr marL="514350" indent="0">
              <a:buNone/>
              <a:defRPr sz="300" b="1"/>
            </a:lvl7pPr>
            <a:lvl8pPr marL="600075" indent="0">
              <a:buNone/>
              <a:defRPr sz="300" b="1"/>
            </a:lvl8pPr>
            <a:lvl9pPr marL="685800" indent="0">
              <a:buNone/>
              <a:defRPr sz="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469702"/>
            <a:ext cx="2186657" cy="69086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508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181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47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6" y="85725"/>
            <a:ext cx="1658912" cy="300038"/>
          </a:xfrm>
        </p:spPr>
        <p:txBody>
          <a:bodyPr anchor="b"/>
          <a:lstStyle>
            <a:lvl1pPr>
              <a:defRPr sz="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85142"/>
            <a:ext cx="2603897" cy="913805"/>
          </a:xfrm>
        </p:spPr>
        <p:txBody>
          <a:bodyPr/>
          <a:lstStyle>
            <a:lvl1pPr>
              <a:defRPr sz="600"/>
            </a:lvl1pPr>
            <a:lvl2pPr>
              <a:defRPr sz="525"/>
            </a:lvl2pPr>
            <a:lvl3pPr>
              <a:defRPr sz="450"/>
            </a:lvl3pPr>
            <a:lvl4pPr>
              <a:defRPr sz="375"/>
            </a:lvl4pPr>
            <a:lvl5pPr>
              <a:defRPr sz="375"/>
            </a:lvl5pPr>
            <a:lvl6pPr>
              <a:defRPr sz="375"/>
            </a:lvl6pPr>
            <a:lvl7pPr>
              <a:defRPr sz="375"/>
            </a:lvl7pPr>
            <a:lvl8pPr>
              <a:defRPr sz="375"/>
            </a:lvl8pPr>
            <a:lvl9pPr>
              <a:defRPr sz="37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6" y="385762"/>
            <a:ext cx="1658912" cy="714673"/>
          </a:xfrm>
        </p:spPr>
        <p:txBody>
          <a:bodyPr/>
          <a:lstStyle>
            <a:lvl1pPr marL="0" indent="0">
              <a:buNone/>
              <a:defRPr sz="300"/>
            </a:lvl1pPr>
            <a:lvl2pPr marL="85725" indent="0">
              <a:buNone/>
              <a:defRPr sz="263"/>
            </a:lvl2pPr>
            <a:lvl3pPr marL="171450" indent="0">
              <a:buNone/>
              <a:defRPr sz="225"/>
            </a:lvl3pPr>
            <a:lvl4pPr marL="257175" indent="0">
              <a:buNone/>
              <a:defRPr sz="188"/>
            </a:lvl4pPr>
            <a:lvl5pPr marL="342900" indent="0">
              <a:buNone/>
              <a:defRPr sz="188"/>
            </a:lvl5pPr>
            <a:lvl6pPr marL="428625" indent="0">
              <a:buNone/>
              <a:defRPr sz="188"/>
            </a:lvl6pPr>
            <a:lvl7pPr marL="514350" indent="0">
              <a:buNone/>
              <a:defRPr sz="188"/>
            </a:lvl7pPr>
            <a:lvl8pPr marL="600075" indent="0">
              <a:buNone/>
              <a:defRPr sz="188"/>
            </a:lvl8pPr>
            <a:lvl9pPr marL="685800" indent="0">
              <a:buNone/>
              <a:defRPr sz="188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465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6" y="85725"/>
            <a:ext cx="1658912" cy="300038"/>
          </a:xfrm>
        </p:spPr>
        <p:txBody>
          <a:bodyPr anchor="b"/>
          <a:lstStyle>
            <a:lvl1pPr>
              <a:defRPr sz="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85142"/>
            <a:ext cx="2603897" cy="913805"/>
          </a:xfrm>
        </p:spPr>
        <p:txBody>
          <a:bodyPr anchor="t"/>
          <a:lstStyle>
            <a:lvl1pPr marL="0" indent="0">
              <a:buNone/>
              <a:defRPr sz="600"/>
            </a:lvl1pPr>
            <a:lvl2pPr marL="85725" indent="0">
              <a:buNone/>
              <a:defRPr sz="525"/>
            </a:lvl2pPr>
            <a:lvl3pPr marL="171450" indent="0">
              <a:buNone/>
              <a:defRPr sz="450"/>
            </a:lvl3pPr>
            <a:lvl4pPr marL="257175" indent="0">
              <a:buNone/>
              <a:defRPr sz="375"/>
            </a:lvl4pPr>
            <a:lvl5pPr marL="342900" indent="0">
              <a:buNone/>
              <a:defRPr sz="375"/>
            </a:lvl5pPr>
            <a:lvl6pPr marL="428625" indent="0">
              <a:buNone/>
              <a:defRPr sz="375"/>
            </a:lvl6pPr>
            <a:lvl7pPr marL="514350" indent="0">
              <a:buNone/>
              <a:defRPr sz="375"/>
            </a:lvl7pPr>
            <a:lvl8pPr marL="600075" indent="0">
              <a:buNone/>
              <a:defRPr sz="375"/>
            </a:lvl8pPr>
            <a:lvl9pPr marL="685800" indent="0">
              <a:buNone/>
              <a:defRPr sz="375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6" y="385762"/>
            <a:ext cx="1658912" cy="714673"/>
          </a:xfrm>
        </p:spPr>
        <p:txBody>
          <a:bodyPr/>
          <a:lstStyle>
            <a:lvl1pPr marL="0" indent="0">
              <a:buNone/>
              <a:defRPr sz="300"/>
            </a:lvl1pPr>
            <a:lvl2pPr marL="85725" indent="0">
              <a:buNone/>
              <a:defRPr sz="263"/>
            </a:lvl2pPr>
            <a:lvl3pPr marL="171450" indent="0">
              <a:buNone/>
              <a:defRPr sz="225"/>
            </a:lvl3pPr>
            <a:lvl4pPr marL="257175" indent="0">
              <a:buNone/>
              <a:defRPr sz="188"/>
            </a:lvl4pPr>
            <a:lvl5pPr marL="342900" indent="0">
              <a:buNone/>
              <a:defRPr sz="188"/>
            </a:lvl5pPr>
            <a:lvl6pPr marL="428625" indent="0">
              <a:buNone/>
              <a:defRPr sz="188"/>
            </a:lvl6pPr>
            <a:lvl7pPr marL="514350" indent="0">
              <a:buNone/>
              <a:defRPr sz="188"/>
            </a:lvl7pPr>
            <a:lvl8pPr marL="600075" indent="0">
              <a:buNone/>
              <a:defRPr sz="188"/>
            </a:lvl8pPr>
            <a:lvl9pPr marL="685800" indent="0">
              <a:buNone/>
              <a:defRPr sz="188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86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68461"/>
            <a:ext cx="4436269" cy="248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342305"/>
            <a:ext cx="4436269" cy="815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1191816"/>
            <a:ext cx="1157288" cy="68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34A7-5D59-42CF-B595-B781EFA98AF5}" type="datetimeFigureOut">
              <a:rPr lang="da-DK" smtClean="0"/>
              <a:t>20-01-2023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1191816"/>
            <a:ext cx="1735931" cy="68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1191816"/>
            <a:ext cx="1157288" cy="68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660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71450" rtl="0" eaLnBrk="1" latinLnBrk="0" hangingPunct="1">
        <a:lnSpc>
          <a:spcPct val="90000"/>
        </a:lnSpc>
        <a:spcBef>
          <a:spcPct val="0"/>
        </a:spcBef>
        <a:buNone/>
        <a:defRPr sz="8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63" indent="-42863" algn="l" defTabSz="17145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1431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3pPr>
      <a:lvl4pPr marL="30003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4pPr>
      <a:lvl5pPr marL="38576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5pPr>
      <a:lvl6pPr marL="47148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6pPr>
      <a:lvl7pPr marL="55721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7pPr>
      <a:lvl8pPr marL="64293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8pPr>
      <a:lvl9pPr marL="72866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1pPr>
      <a:lvl2pPr marL="8572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3pPr>
      <a:lvl4pPr marL="25717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5pPr>
      <a:lvl6pPr marL="42862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6pPr>
      <a:lvl7pPr marL="51435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7pPr>
      <a:lvl8pPr marL="60007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8pPr>
      <a:lvl9pPr marL="68580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ot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22"/>
            <a:ext cx="5138994" cy="289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6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52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FAK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CFU-10 Sølvborg, Jan Daniel</dc:creator>
  <cp:lastModifiedBy>CFU-10 Sølvborg, Jan Daniel</cp:lastModifiedBy>
  <cp:revision>14</cp:revision>
  <dcterms:created xsi:type="dcterms:W3CDTF">2022-12-16T10:41:24Z</dcterms:created>
  <dcterms:modified xsi:type="dcterms:W3CDTF">2023-01-20T08:57:34Z</dcterms:modified>
</cp:coreProperties>
</file>